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36" r:id="rId4"/>
    <p:sldMasterId id="2147483737" r:id="rId5"/>
    <p:sldMasterId id="2147483738" r:id="rId6"/>
    <p:sldMasterId id="2147483739" r:id="rId7"/>
    <p:sldMasterId id="2147483740" r:id="rId8"/>
    <p:sldMasterId id="2147483741"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Lst>
  <p:sldSz cy="6858000" cx="12192000"/>
  <p:notesSz cx="6669075" cy="9928225"/>
  <p:embeddedFontLst>
    <p:embeddedFont>
      <p:font typeface="Libre Franklin"/>
      <p:regular r:id="rId48"/>
      <p:bold r:id="rId49"/>
      <p:italic r:id="rId50"/>
      <p:boldItalic r:id="rId51"/>
    </p:embeddedFont>
    <p:embeddedFont>
      <p:font typeface="Franklin Gothic"/>
      <p:bold r:id="rId52"/>
    </p:embeddedFont>
    <p:embeddedFont>
      <p:font typeface="Helvetica Neue Light"/>
      <p:regular r:id="rId53"/>
      <p:bold r:id="rId54"/>
      <p:italic r:id="rId55"/>
      <p:boldItalic r:id="rId56"/>
    </p:embeddedFont>
    <p:embeddedFont>
      <p:font typeface="Open Sans Light"/>
      <p:regular r:id="rId57"/>
      <p:bold r:id="rId58"/>
      <p:italic r:id="rId59"/>
      <p:boldItalic r:id="rId60"/>
    </p:embeddedFont>
    <p:embeddedFont>
      <p:font typeface="Libre Franklin Thin"/>
      <p:regular r:id="rId61"/>
      <p:bold r:id="rId62"/>
      <p:italic r:id="rId63"/>
      <p:boldItalic r:id="rId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2DF7404-A272-4BDE-BA75-D0C3CCABF3DE}">
  <a:tblStyle styleId="{52DF7404-A272-4BDE-BA75-D0C3CCABF3D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42" Type="http://schemas.openxmlformats.org/officeDocument/2006/relationships/slide" Target="slides/slide32.xml"/><Relationship Id="rId41" Type="http://schemas.openxmlformats.org/officeDocument/2006/relationships/slide" Target="slides/slide31.xml"/><Relationship Id="rId44" Type="http://schemas.openxmlformats.org/officeDocument/2006/relationships/slide" Target="slides/slide34.xml"/><Relationship Id="rId43" Type="http://schemas.openxmlformats.org/officeDocument/2006/relationships/slide" Target="slides/slide33.xml"/><Relationship Id="rId46" Type="http://schemas.openxmlformats.org/officeDocument/2006/relationships/slide" Target="slides/slide36.xml"/><Relationship Id="rId45" Type="http://schemas.openxmlformats.org/officeDocument/2006/relationships/slide" Target="slides/slide35.xml"/><Relationship Id="rId1" Type="http://schemas.openxmlformats.org/officeDocument/2006/relationships/theme" Target="theme/theme6.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font" Target="fonts/LibreFranklin-regular.fntdata"/><Relationship Id="rId47" Type="http://schemas.openxmlformats.org/officeDocument/2006/relationships/slide" Target="slides/slide37.xml"/><Relationship Id="rId49" Type="http://schemas.openxmlformats.org/officeDocument/2006/relationships/font" Target="fonts/LibreFranklin-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21.xml"/><Relationship Id="rId30" Type="http://schemas.openxmlformats.org/officeDocument/2006/relationships/slide" Target="slides/slide20.xml"/><Relationship Id="rId33" Type="http://schemas.openxmlformats.org/officeDocument/2006/relationships/slide" Target="slides/slide23.xml"/><Relationship Id="rId32" Type="http://schemas.openxmlformats.org/officeDocument/2006/relationships/slide" Target="slides/slide22.xml"/><Relationship Id="rId35" Type="http://schemas.openxmlformats.org/officeDocument/2006/relationships/slide" Target="slides/slide25.xml"/><Relationship Id="rId34" Type="http://schemas.openxmlformats.org/officeDocument/2006/relationships/slide" Target="slides/slide24.xml"/><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62" Type="http://schemas.openxmlformats.org/officeDocument/2006/relationships/font" Target="fonts/LibreFranklinThin-bold.fntdata"/><Relationship Id="rId61" Type="http://schemas.openxmlformats.org/officeDocument/2006/relationships/font" Target="fonts/LibreFranklinThin-regular.fntdata"/><Relationship Id="rId20" Type="http://schemas.openxmlformats.org/officeDocument/2006/relationships/slide" Target="slides/slide10.xml"/><Relationship Id="rId64" Type="http://schemas.openxmlformats.org/officeDocument/2006/relationships/font" Target="fonts/LibreFranklinThin-boldItalic.fntdata"/><Relationship Id="rId63" Type="http://schemas.openxmlformats.org/officeDocument/2006/relationships/font" Target="fonts/LibreFranklinThin-italic.fntdata"/><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slide" Target="slides/slide14.xml"/><Relationship Id="rId23" Type="http://schemas.openxmlformats.org/officeDocument/2006/relationships/slide" Target="slides/slide13.xml"/><Relationship Id="rId60" Type="http://schemas.openxmlformats.org/officeDocument/2006/relationships/font" Target="fonts/OpenSansLight-boldItalic.fntdata"/><Relationship Id="rId26" Type="http://schemas.openxmlformats.org/officeDocument/2006/relationships/slide" Target="slides/slide16.xml"/><Relationship Id="rId25" Type="http://schemas.openxmlformats.org/officeDocument/2006/relationships/slide" Target="slides/slide15.xml"/><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51" Type="http://schemas.openxmlformats.org/officeDocument/2006/relationships/font" Target="fonts/LibreFranklin-boldItalic.fntdata"/><Relationship Id="rId50" Type="http://schemas.openxmlformats.org/officeDocument/2006/relationships/font" Target="fonts/LibreFranklin-italic.fntdata"/><Relationship Id="rId53" Type="http://schemas.openxmlformats.org/officeDocument/2006/relationships/font" Target="fonts/HelveticaNeueLight-regular.fntdata"/><Relationship Id="rId52" Type="http://schemas.openxmlformats.org/officeDocument/2006/relationships/font" Target="fonts/FranklinGothic-bold.fntdata"/><Relationship Id="rId11" Type="http://schemas.openxmlformats.org/officeDocument/2006/relationships/slide" Target="slides/slide1.xml"/><Relationship Id="rId55" Type="http://schemas.openxmlformats.org/officeDocument/2006/relationships/font" Target="fonts/HelveticaNeueLight-italic.fntdata"/><Relationship Id="rId10" Type="http://schemas.openxmlformats.org/officeDocument/2006/relationships/notesMaster" Target="notesMasters/notesMaster1.xml"/><Relationship Id="rId54" Type="http://schemas.openxmlformats.org/officeDocument/2006/relationships/font" Target="fonts/HelveticaNeueLight-bold.fntdata"/><Relationship Id="rId13" Type="http://schemas.openxmlformats.org/officeDocument/2006/relationships/slide" Target="slides/slide3.xml"/><Relationship Id="rId57" Type="http://schemas.openxmlformats.org/officeDocument/2006/relationships/font" Target="fonts/OpenSansLight-regular.fntdata"/><Relationship Id="rId12" Type="http://schemas.openxmlformats.org/officeDocument/2006/relationships/slide" Target="slides/slide2.xml"/><Relationship Id="rId56" Type="http://schemas.openxmlformats.org/officeDocument/2006/relationships/font" Target="fonts/HelveticaNeueLight-boldItalic.fntdata"/><Relationship Id="rId15" Type="http://schemas.openxmlformats.org/officeDocument/2006/relationships/slide" Target="slides/slide5.xml"/><Relationship Id="rId59" Type="http://schemas.openxmlformats.org/officeDocument/2006/relationships/font" Target="fonts/OpenSansLight-italic.fntdata"/><Relationship Id="rId14" Type="http://schemas.openxmlformats.org/officeDocument/2006/relationships/slide" Target="slides/slide4.xml"/><Relationship Id="rId58" Type="http://schemas.openxmlformats.org/officeDocument/2006/relationships/font" Target="fonts/OpenSansLight-bold.fntdata"/><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889938" cy="49813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777607" y="0"/>
            <a:ext cx="2889938" cy="498135"/>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57188" y="1241425"/>
            <a:ext cx="5954712"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66909" y="4777958"/>
            <a:ext cx="5335270" cy="3909239"/>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430091"/>
            <a:ext cx="2889938" cy="498134"/>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777607" y="9430091"/>
            <a:ext cx="2889938" cy="498134"/>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1:notes"/>
          <p:cNvSpPr txBox="1"/>
          <p:nvPr>
            <p:ph idx="1" type="body"/>
          </p:nvPr>
        </p:nvSpPr>
        <p:spPr>
          <a:xfrm>
            <a:off x="666909" y="4777958"/>
            <a:ext cx="5335270" cy="390923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Libre Franklin"/>
              <a:buNone/>
            </a:pPr>
            <a:r>
              <a:t/>
            </a:r>
            <a:endParaRPr>
              <a:latin typeface="Calibri"/>
              <a:ea typeface="Calibri"/>
              <a:cs typeface="Calibri"/>
              <a:sym typeface="Calibri"/>
            </a:endParaRPr>
          </a:p>
        </p:txBody>
      </p:sp>
      <p:sp>
        <p:nvSpPr>
          <p:cNvPr id="528" name="Google Shape;528;p1:notes"/>
          <p:cNvSpPr/>
          <p:nvPr>
            <p:ph idx="2" type="sldImg"/>
          </p:nvPr>
        </p:nvSpPr>
        <p:spPr>
          <a:xfrm>
            <a:off x="357188" y="1241425"/>
            <a:ext cx="5954712"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ga8dcd55702_0_81:notes"/>
          <p:cNvSpPr/>
          <p:nvPr>
            <p:ph idx="2" type="sldImg"/>
          </p:nvPr>
        </p:nvSpPr>
        <p:spPr>
          <a:xfrm>
            <a:off x="357188" y="1241425"/>
            <a:ext cx="5954700" cy="3349500"/>
          </a:xfrm>
          <a:custGeom>
            <a:rect b="b" l="l" r="r" t="t"/>
            <a:pathLst>
              <a:path extrusionOk="0" h="120000" w="120000">
                <a:moveTo>
                  <a:pt x="0" y="0"/>
                </a:moveTo>
                <a:lnTo>
                  <a:pt x="120000" y="0"/>
                </a:lnTo>
                <a:lnTo>
                  <a:pt x="120000" y="120000"/>
                </a:lnTo>
                <a:lnTo>
                  <a:pt x="0" y="120000"/>
                </a:lnTo>
                <a:close/>
              </a:path>
            </a:pathLst>
          </a:custGeom>
        </p:spPr>
      </p:sp>
      <p:sp>
        <p:nvSpPr>
          <p:cNvPr id="762" name="Google Shape;762;ga8dcd55702_0_81:notes"/>
          <p:cNvSpPr txBox="1"/>
          <p:nvPr>
            <p:ph idx="1" type="body"/>
          </p:nvPr>
        </p:nvSpPr>
        <p:spPr>
          <a:xfrm>
            <a:off x="666909" y="4777958"/>
            <a:ext cx="5335200" cy="3909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3" name="Google Shape;763;ga8dcd55702_0_81:notes"/>
          <p:cNvSpPr txBox="1"/>
          <p:nvPr>
            <p:ph idx="12" type="sldNum"/>
          </p:nvPr>
        </p:nvSpPr>
        <p:spPr>
          <a:xfrm>
            <a:off x="3777607" y="9430091"/>
            <a:ext cx="2889900" cy="498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a8dcd55702_0_211:notes"/>
          <p:cNvSpPr txBox="1"/>
          <p:nvPr>
            <p:ph idx="1" type="body"/>
          </p:nvPr>
        </p:nvSpPr>
        <p:spPr>
          <a:xfrm>
            <a:off x="666907" y="4777958"/>
            <a:ext cx="5335200" cy="3909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b="1" sz="1200" u="none" cap="none" strike="noStrike">
              <a:solidFill>
                <a:srgbClr val="2C286C"/>
              </a:solidFill>
              <a:latin typeface="Libre Franklin"/>
              <a:ea typeface="Libre Franklin"/>
              <a:cs typeface="Libre Franklin"/>
              <a:sym typeface="Libre Franklin"/>
            </a:endParaRPr>
          </a:p>
        </p:txBody>
      </p:sp>
      <p:sp>
        <p:nvSpPr>
          <p:cNvPr id="772" name="Google Shape;772;ga8dcd55702_0_211:notes"/>
          <p:cNvSpPr/>
          <p:nvPr>
            <p:ph idx="2" type="sldImg"/>
          </p:nvPr>
        </p:nvSpPr>
        <p:spPr>
          <a:xfrm>
            <a:off x="666907" y="1241028"/>
            <a:ext cx="5335200" cy="3350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p11:notes"/>
          <p:cNvSpPr txBox="1"/>
          <p:nvPr>
            <p:ph idx="1" type="body"/>
          </p:nvPr>
        </p:nvSpPr>
        <p:spPr>
          <a:xfrm>
            <a:off x="666909" y="4777958"/>
            <a:ext cx="5335270" cy="3909239"/>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7" name="Google Shape;807;p11:notes"/>
          <p:cNvSpPr/>
          <p:nvPr>
            <p:ph idx="2" type="sldImg"/>
          </p:nvPr>
        </p:nvSpPr>
        <p:spPr>
          <a:xfrm>
            <a:off x="357188" y="1241425"/>
            <a:ext cx="5954712"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p3:notes"/>
          <p:cNvSpPr txBox="1"/>
          <p:nvPr>
            <p:ph idx="1" type="body"/>
          </p:nvPr>
        </p:nvSpPr>
        <p:spPr>
          <a:xfrm>
            <a:off x="666909" y="4777958"/>
            <a:ext cx="5335270" cy="3909239"/>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3" name="Google Shape;813;p3:notes"/>
          <p:cNvSpPr/>
          <p:nvPr>
            <p:ph idx="2" type="sldImg"/>
          </p:nvPr>
        </p:nvSpPr>
        <p:spPr>
          <a:xfrm>
            <a:off x="357188" y="1241425"/>
            <a:ext cx="5954712"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a8dcd55702_0_0:notes"/>
          <p:cNvSpPr/>
          <p:nvPr>
            <p:ph idx="2" type="sldImg"/>
          </p:nvPr>
        </p:nvSpPr>
        <p:spPr>
          <a:xfrm>
            <a:off x="666907" y="1241028"/>
            <a:ext cx="5335200" cy="3350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8" name="Google Shape;818;ga8dcd55702_0_0:notes"/>
          <p:cNvSpPr txBox="1"/>
          <p:nvPr>
            <p:ph idx="1" type="body"/>
          </p:nvPr>
        </p:nvSpPr>
        <p:spPr>
          <a:xfrm>
            <a:off x="666907" y="4777958"/>
            <a:ext cx="5335200" cy="390930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SzPts val="1400"/>
              <a:buChar char="-"/>
            </a:pPr>
            <a:r>
              <a:rPr lang="en-GB"/>
              <a:t>Legg til funn fra den rettslige analysen</a:t>
            </a:r>
            <a:endParaRPr/>
          </a:p>
          <a:p>
            <a:pPr indent="-317500" lvl="0" marL="457200" rtl="0" algn="l">
              <a:lnSpc>
                <a:spcPct val="100000"/>
              </a:lnSpc>
              <a:spcBef>
                <a:spcPts val="0"/>
              </a:spcBef>
              <a:spcAft>
                <a:spcPts val="0"/>
              </a:spcAft>
              <a:buSzPts val="1400"/>
              <a:buChar char="-"/>
            </a:pPr>
            <a:r>
              <a:rPr lang="en-GB"/>
              <a:t>Legg til beskrivelse av Referanse API-et</a:t>
            </a:r>
            <a:endParaRPr/>
          </a:p>
        </p:txBody>
      </p:sp>
      <p:sp>
        <p:nvSpPr>
          <p:cNvPr id="819" name="Google Shape;819;ga8dcd55702_0_0:notes"/>
          <p:cNvSpPr txBox="1"/>
          <p:nvPr>
            <p:ph idx="12" type="sldNum"/>
          </p:nvPr>
        </p:nvSpPr>
        <p:spPr>
          <a:xfrm>
            <a:off x="3777599" y="9430091"/>
            <a:ext cx="2889900" cy="498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p5:notes"/>
          <p:cNvSpPr/>
          <p:nvPr>
            <p:ph idx="2" type="sldImg"/>
          </p:nvPr>
        </p:nvSpPr>
        <p:spPr>
          <a:xfrm>
            <a:off x="357188" y="1241425"/>
            <a:ext cx="5954712"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6" name="Google Shape;836;p5:notes"/>
          <p:cNvSpPr txBox="1"/>
          <p:nvPr>
            <p:ph idx="1" type="body"/>
          </p:nvPr>
        </p:nvSpPr>
        <p:spPr>
          <a:xfrm>
            <a:off x="666909" y="4777959"/>
            <a:ext cx="5335270" cy="390940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837" name="Google Shape;837;p5:notes"/>
          <p:cNvSpPr txBox="1"/>
          <p:nvPr>
            <p:ph idx="12" type="sldNum"/>
          </p:nvPr>
        </p:nvSpPr>
        <p:spPr>
          <a:xfrm>
            <a:off x="3777607" y="9430091"/>
            <a:ext cx="2889938" cy="4980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ga8dcd55702_0_96:notes"/>
          <p:cNvSpPr/>
          <p:nvPr>
            <p:ph idx="2" type="sldImg"/>
          </p:nvPr>
        </p:nvSpPr>
        <p:spPr>
          <a:xfrm>
            <a:off x="357188" y="1241425"/>
            <a:ext cx="5954700" cy="3349500"/>
          </a:xfrm>
          <a:custGeom>
            <a:rect b="b" l="l" r="r" t="t"/>
            <a:pathLst>
              <a:path extrusionOk="0" h="120000" w="120000">
                <a:moveTo>
                  <a:pt x="0" y="0"/>
                </a:moveTo>
                <a:lnTo>
                  <a:pt x="120000" y="0"/>
                </a:lnTo>
                <a:lnTo>
                  <a:pt x="120000" y="120000"/>
                </a:lnTo>
                <a:lnTo>
                  <a:pt x="0" y="120000"/>
                </a:lnTo>
                <a:close/>
              </a:path>
            </a:pathLst>
          </a:custGeom>
        </p:spPr>
      </p:sp>
      <p:sp>
        <p:nvSpPr>
          <p:cNvPr id="877" name="Google Shape;877;ga8dcd55702_0_96:notes"/>
          <p:cNvSpPr txBox="1"/>
          <p:nvPr>
            <p:ph idx="1" type="body"/>
          </p:nvPr>
        </p:nvSpPr>
        <p:spPr>
          <a:xfrm>
            <a:off x="666909" y="4777958"/>
            <a:ext cx="5335200" cy="3909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8" name="Google Shape;878;ga8dcd55702_0_96:notes"/>
          <p:cNvSpPr txBox="1"/>
          <p:nvPr>
            <p:ph idx="12" type="sldNum"/>
          </p:nvPr>
        </p:nvSpPr>
        <p:spPr>
          <a:xfrm>
            <a:off x="3777607" y="9430091"/>
            <a:ext cx="2889900" cy="498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a8dcd55702_0_422:notes"/>
          <p:cNvSpPr txBox="1"/>
          <p:nvPr>
            <p:ph idx="1" type="body"/>
          </p:nvPr>
        </p:nvSpPr>
        <p:spPr>
          <a:xfrm>
            <a:off x="666907" y="4777958"/>
            <a:ext cx="5335200" cy="3909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b="1" sz="1200" u="none" cap="none" strike="noStrike">
              <a:solidFill>
                <a:srgbClr val="2C286C"/>
              </a:solidFill>
              <a:latin typeface="Libre Franklin"/>
              <a:ea typeface="Libre Franklin"/>
              <a:cs typeface="Libre Franklin"/>
              <a:sym typeface="Libre Franklin"/>
            </a:endParaRPr>
          </a:p>
        </p:txBody>
      </p:sp>
      <p:sp>
        <p:nvSpPr>
          <p:cNvPr id="886" name="Google Shape;886;ga8dcd55702_0_422:notes"/>
          <p:cNvSpPr/>
          <p:nvPr>
            <p:ph idx="2" type="sldImg"/>
          </p:nvPr>
        </p:nvSpPr>
        <p:spPr>
          <a:xfrm>
            <a:off x="666907" y="1241028"/>
            <a:ext cx="5335200" cy="3350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p6:notes"/>
          <p:cNvSpPr txBox="1"/>
          <p:nvPr>
            <p:ph idx="1" type="body"/>
          </p:nvPr>
        </p:nvSpPr>
        <p:spPr>
          <a:xfrm>
            <a:off x="666909" y="4777958"/>
            <a:ext cx="5335270" cy="3909239"/>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922" name="Google Shape;922;p6:notes"/>
          <p:cNvSpPr/>
          <p:nvPr>
            <p:ph idx="2" type="sldImg"/>
          </p:nvPr>
        </p:nvSpPr>
        <p:spPr>
          <a:xfrm>
            <a:off x="357188" y="1241425"/>
            <a:ext cx="5954712"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p7:notes"/>
          <p:cNvSpPr txBox="1"/>
          <p:nvPr>
            <p:ph idx="1" type="body"/>
          </p:nvPr>
        </p:nvSpPr>
        <p:spPr>
          <a:xfrm>
            <a:off x="666909" y="4777958"/>
            <a:ext cx="5335270" cy="3909239"/>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b="1" lang="en-GB"/>
              <a:t>Kärnan är försäljning och inköp, handel!</a:t>
            </a:r>
            <a:br>
              <a:rPr b="1" lang="en-GB"/>
            </a:br>
            <a:r>
              <a:rPr b="1" lang="en-GB"/>
              <a:t>Men vi ska bort ifrån alla silos</a:t>
            </a:r>
            <a:endParaRPr/>
          </a:p>
          <a:p>
            <a:pPr indent="0" lvl="0" marL="0" rtl="0" algn="l">
              <a:spcBef>
                <a:spcPts val="0"/>
              </a:spcBef>
              <a:spcAft>
                <a:spcPts val="0"/>
              </a:spcAft>
              <a:buClr>
                <a:schemeClr val="dk1"/>
              </a:buClr>
              <a:buSzPts val="1200"/>
              <a:buFont typeface="Calibri"/>
              <a:buNone/>
            </a:pPr>
            <a:r>
              <a:t/>
            </a:r>
            <a:endParaRPr b="1"/>
          </a:p>
          <a:p>
            <a:pPr indent="0" lvl="0" marL="0" rtl="0" algn="l">
              <a:spcBef>
                <a:spcPts val="0"/>
              </a:spcBef>
              <a:spcAft>
                <a:spcPts val="0"/>
              </a:spcAft>
              <a:buClr>
                <a:schemeClr val="dk1"/>
              </a:buClr>
              <a:buSzPts val="1200"/>
              <a:buFont typeface="Calibri"/>
              <a:buNone/>
            </a:pPr>
            <a:r>
              <a:rPr lang="en-GB"/>
              <a:t>Försäljning och inköp - handel - är kärnan i vad alla företag gör. Det är här som affärsdata uppstår. </a:t>
            </a:r>
            <a:endParaRPr/>
          </a:p>
          <a:p>
            <a:pPr indent="-171450" lvl="0" marL="171450" rtl="0" algn="l">
              <a:spcBef>
                <a:spcPts val="0"/>
              </a:spcBef>
              <a:spcAft>
                <a:spcPts val="0"/>
              </a:spcAft>
              <a:buClr>
                <a:schemeClr val="dk1"/>
              </a:buClr>
              <a:buSzPts val="1200"/>
              <a:buFont typeface="Arial"/>
              <a:buChar char="•"/>
            </a:pPr>
            <a:r>
              <a:rPr lang="en-GB"/>
              <a:t>Handel innebär ett antal administrativa processer för företagen, inklusive t.ex. placera en beställning, skicka en faktura, samla in kvitton, bokföring, bokföring och rapportering. </a:t>
            </a:r>
            <a:endParaRPr/>
          </a:p>
          <a:p>
            <a:pPr indent="-171450" lvl="0" marL="171450" rtl="0" algn="l">
              <a:spcBef>
                <a:spcPts val="0"/>
              </a:spcBef>
              <a:spcAft>
                <a:spcPts val="0"/>
              </a:spcAft>
              <a:buClr>
                <a:schemeClr val="dk1"/>
              </a:buClr>
              <a:buSzPts val="1200"/>
              <a:buFont typeface="Arial"/>
              <a:buChar char="•"/>
            </a:pPr>
            <a:r>
              <a:rPr lang="en-GB"/>
              <a:t>Idag utförs dessa uppgifter till stor del manuellt och / eller med manuella avbrott, att skriva eller skriva information från ett system till ett annat eller från ett papper till ett annat. </a:t>
            </a:r>
            <a:endParaRPr/>
          </a:p>
          <a:p>
            <a:pPr indent="-171450" lvl="0" marL="171450" rtl="0" algn="l">
              <a:spcBef>
                <a:spcPts val="0"/>
              </a:spcBef>
              <a:spcAft>
                <a:spcPts val="0"/>
              </a:spcAft>
              <a:buClr>
                <a:schemeClr val="dk1"/>
              </a:buClr>
              <a:buSzPts val="1200"/>
              <a:buFont typeface="Arial"/>
              <a:buChar char="•"/>
            </a:pPr>
            <a:r>
              <a:rPr lang="en-GB"/>
              <a:t>Till exempel är de flesta fakturor som små och medelstora företag får antingen PDF-filer bifogade ett e-postmeddelande eller i pappersform, och små och medelstora företag måste manuellt skriva in informationen från fakturan i SME: s affärssystem - om de använder digitala affärssystem alls.</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b="1" lang="en-GB"/>
              <a:t>I allmänhet är dock digitala affärssystem är inte tillräckligt anpassade, så data kan inte automatiskt återanvändas mellan dessa system.</a:t>
            </a:r>
            <a:endParaRPr b="1" sz="1200" u="none" cap="none" strike="noStrike">
              <a:solidFill>
                <a:srgbClr val="2C286C"/>
              </a:solidFill>
              <a:latin typeface="Libre Franklin"/>
              <a:ea typeface="Libre Franklin"/>
              <a:cs typeface="Libre Franklin"/>
              <a:sym typeface="Libre Franklin"/>
            </a:endParaRPr>
          </a:p>
        </p:txBody>
      </p:sp>
      <p:sp>
        <p:nvSpPr>
          <p:cNvPr id="928" name="Google Shape;928;p7:notes"/>
          <p:cNvSpPr/>
          <p:nvPr>
            <p:ph idx="2" type="sldImg"/>
          </p:nvPr>
        </p:nvSpPr>
        <p:spPr>
          <a:xfrm>
            <a:off x="357188" y="1241425"/>
            <a:ext cx="5954712"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4:notes"/>
          <p:cNvSpPr txBox="1"/>
          <p:nvPr>
            <p:ph idx="1" type="body"/>
          </p:nvPr>
        </p:nvSpPr>
        <p:spPr>
          <a:xfrm>
            <a:off x="666909" y="4777958"/>
            <a:ext cx="5335270" cy="3909239"/>
          </a:xfrm>
          <a:prstGeom prst="rect">
            <a:avLst/>
          </a:prstGeom>
          <a:noFill/>
          <a:ln>
            <a:noFill/>
          </a:ln>
        </p:spPr>
        <p:txBody>
          <a:bodyPr anchorCtr="0" anchor="t" bIns="45700" lIns="91425" spcFirstLastPara="1" rIns="91425" wrap="square" tIns="45700">
            <a:noAutofit/>
          </a:bodyPr>
          <a:lstStyle/>
          <a:p>
            <a:pPr indent="0" lvl="0" marL="0" rtl="0" algn="l">
              <a:spcBef>
                <a:spcPts val="600"/>
              </a:spcBef>
              <a:spcAft>
                <a:spcPts val="0"/>
              </a:spcAft>
              <a:buClr>
                <a:srgbClr val="F16264"/>
              </a:buClr>
              <a:buSzPts val="1200"/>
              <a:buFont typeface="Arial"/>
              <a:buNone/>
            </a:pPr>
            <a:r>
              <a:rPr b="1" lang="en-GB" sz="1200">
                <a:solidFill>
                  <a:srgbClr val="2C286C"/>
                </a:solidFill>
                <a:latin typeface="Libre Franklin"/>
                <a:ea typeface="Libre Franklin"/>
                <a:cs typeface="Libre Franklin"/>
                <a:sym typeface="Libre Franklin"/>
              </a:rPr>
              <a:t>Om samarbetet</a:t>
            </a:r>
            <a:endParaRPr/>
          </a:p>
          <a:p>
            <a:pPr indent="-171450" lvl="0" marL="171450" rtl="0" algn="l">
              <a:spcBef>
                <a:spcPts val="600"/>
              </a:spcBef>
              <a:spcAft>
                <a:spcPts val="0"/>
              </a:spcAft>
              <a:buClr>
                <a:srgbClr val="F16264"/>
              </a:buClr>
              <a:buSzPts val="1200"/>
              <a:buFont typeface="Arial"/>
              <a:buChar char="•"/>
            </a:pPr>
            <a:r>
              <a:rPr lang="en-GB" sz="1200">
                <a:solidFill>
                  <a:srgbClr val="2C286C"/>
                </a:solidFill>
                <a:latin typeface="Libre Franklin"/>
                <a:ea typeface="Libre Franklin"/>
                <a:cs typeface="Libre Franklin"/>
                <a:sym typeface="Libre Franklin"/>
              </a:rPr>
              <a:t>De nordiska näringsministrarna startade den tredje fasen av NSG i maj 2018.  Dette var svært viktig.</a:t>
            </a:r>
            <a:br>
              <a:rPr lang="en-GB" sz="1200">
                <a:solidFill>
                  <a:srgbClr val="2C286C"/>
                </a:solidFill>
                <a:latin typeface="Libre Franklin"/>
                <a:ea typeface="Libre Franklin"/>
                <a:cs typeface="Libre Franklin"/>
                <a:sym typeface="Libre Franklin"/>
              </a:rPr>
            </a:br>
            <a:br>
              <a:rPr lang="en-GB" sz="1200">
                <a:solidFill>
                  <a:srgbClr val="2C286C"/>
                </a:solidFill>
                <a:latin typeface="Libre Franklin"/>
                <a:ea typeface="Libre Franklin"/>
                <a:cs typeface="Libre Franklin"/>
                <a:sym typeface="Libre Franklin"/>
              </a:rPr>
            </a:br>
            <a:r>
              <a:rPr lang="en-GB" sz="1200">
                <a:solidFill>
                  <a:srgbClr val="2C286C"/>
                </a:solidFill>
                <a:latin typeface="Libre Franklin"/>
                <a:ea typeface="Libre Franklin"/>
                <a:cs typeface="Libre Franklin"/>
                <a:sym typeface="Libre Franklin"/>
              </a:rPr>
              <a:t>För detta ändamål inrättades en programorganisation med 17 myndigheter från alla fem nordiska länderna. </a:t>
            </a:r>
            <a:br>
              <a:rPr lang="en-GB" sz="1200">
                <a:solidFill>
                  <a:srgbClr val="2C286C"/>
                </a:solidFill>
                <a:latin typeface="Libre Franklin"/>
                <a:ea typeface="Libre Franklin"/>
                <a:cs typeface="Libre Franklin"/>
                <a:sym typeface="Libre Franklin"/>
              </a:rPr>
            </a:br>
            <a:endParaRPr sz="1200">
              <a:solidFill>
                <a:srgbClr val="2C286C"/>
              </a:solidFill>
              <a:latin typeface="Libre Franklin"/>
              <a:ea typeface="Libre Franklin"/>
              <a:cs typeface="Libre Franklin"/>
              <a:sym typeface="Libre Franklin"/>
            </a:endParaRPr>
          </a:p>
          <a:p>
            <a:pPr indent="-171450" lvl="0" marL="171450" rtl="0" algn="l">
              <a:spcBef>
                <a:spcPts val="600"/>
              </a:spcBef>
              <a:spcAft>
                <a:spcPts val="0"/>
              </a:spcAft>
              <a:buClr>
                <a:srgbClr val="F16264"/>
              </a:buClr>
              <a:buSzPts val="1200"/>
              <a:buFont typeface="Arial"/>
              <a:buChar char="•"/>
            </a:pPr>
            <a:r>
              <a:rPr lang="en-GB" sz="1200">
                <a:solidFill>
                  <a:srgbClr val="2C286C"/>
                </a:solidFill>
                <a:latin typeface="Libre Franklin"/>
                <a:ea typeface="Libre Franklin"/>
                <a:cs typeface="Libre Franklin"/>
                <a:sym typeface="Libre Franklin"/>
              </a:rPr>
              <a:t>I tillegg de statlige organisasjoner har næringslivsorganisasjoner (i Norge i bla referansegruppe) og enkeltaktører fra næringlivet bidratt, regnskapsførere, revisorer og økonomisystemleverandører.</a:t>
            </a:r>
            <a:endParaRPr/>
          </a:p>
          <a:p>
            <a:pPr indent="-95250" lvl="0" marL="171450" rtl="0" algn="l">
              <a:spcBef>
                <a:spcPts val="600"/>
              </a:spcBef>
              <a:spcAft>
                <a:spcPts val="0"/>
              </a:spcAft>
              <a:buClr>
                <a:srgbClr val="F16264"/>
              </a:buClr>
              <a:buSzPts val="1200"/>
              <a:buFont typeface="Arial"/>
              <a:buNone/>
            </a:pPr>
            <a:r>
              <a:t/>
            </a:r>
            <a:endParaRPr sz="1200">
              <a:solidFill>
                <a:srgbClr val="2C286C"/>
              </a:solidFill>
              <a:latin typeface="Libre Franklin"/>
              <a:ea typeface="Libre Franklin"/>
              <a:cs typeface="Libre Franklin"/>
              <a:sym typeface="Libre Franklin"/>
            </a:endParaRPr>
          </a:p>
          <a:p>
            <a:pPr indent="-95250" lvl="0" marL="171450" marR="0" rtl="0" algn="l">
              <a:lnSpc>
                <a:spcPct val="100000"/>
              </a:lnSpc>
              <a:spcBef>
                <a:spcPts val="600"/>
              </a:spcBef>
              <a:spcAft>
                <a:spcPts val="0"/>
              </a:spcAft>
              <a:buClr>
                <a:srgbClr val="F16264"/>
              </a:buClr>
              <a:buSzPts val="1200"/>
              <a:buFont typeface="Arial"/>
              <a:buNone/>
            </a:pPr>
            <a:r>
              <a:t/>
            </a:r>
            <a:endParaRPr sz="1200">
              <a:solidFill>
                <a:srgbClr val="2C286C"/>
              </a:solidFill>
              <a:latin typeface="Libre Franklin"/>
              <a:ea typeface="Libre Franklin"/>
              <a:cs typeface="Libre Franklin"/>
              <a:sym typeface="Libre Franklin"/>
            </a:endParaRPr>
          </a:p>
          <a:p>
            <a:pPr indent="-171450" lvl="0" marL="171450" marR="0" rtl="0" algn="l">
              <a:lnSpc>
                <a:spcPct val="100000"/>
              </a:lnSpc>
              <a:spcBef>
                <a:spcPts val="600"/>
              </a:spcBef>
              <a:spcAft>
                <a:spcPts val="0"/>
              </a:spcAft>
              <a:buClr>
                <a:srgbClr val="F16264"/>
              </a:buClr>
              <a:buSzPts val="1200"/>
              <a:buFont typeface="Arial"/>
              <a:buChar char="•"/>
            </a:pPr>
            <a:r>
              <a:rPr lang="en-GB" sz="1200">
                <a:solidFill>
                  <a:srgbClr val="2C286C"/>
                </a:solidFill>
                <a:latin typeface="Libre Franklin"/>
                <a:ea typeface="Libre Franklin"/>
                <a:cs typeface="Libre Franklin"/>
                <a:sym typeface="Libre Franklin"/>
              </a:rPr>
              <a:t>Gjenbruk av materiale som andre har laget.</a:t>
            </a:r>
            <a:endParaRPr/>
          </a:p>
          <a:p>
            <a:pPr indent="-95250" lvl="0" marL="171450" marR="0" rtl="0" algn="l">
              <a:lnSpc>
                <a:spcPct val="100000"/>
              </a:lnSpc>
              <a:spcBef>
                <a:spcPts val="600"/>
              </a:spcBef>
              <a:spcAft>
                <a:spcPts val="0"/>
              </a:spcAft>
              <a:buClr>
                <a:srgbClr val="F16264"/>
              </a:buClr>
              <a:buSzPts val="1200"/>
              <a:buFont typeface="Arial"/>
              <a:buNone/>
            </a:pPr>
            <a:r>
              <a:t/>
            </a:r>
            <a:endParaRPr sz="1200">
              <a:solidFill>
                <a:srgbClr val="2C286C"/>
              </a:solidFill>
              <a:latin typeface="Libre Franklin"/>
              <a:ea typeface="Libre Franklin"/>
              <a:cs typeface="Libre Franklin"/>
              <a:sym typeface="Libre Franklin"/>
            </a:endParaRPr>
          </a:p>
        </p:txBody>
      </p:sp>
      <p:sp>
        <p:nvSpPr>
          <p:cNvPr id="534" name="Google Shape;534;p4:notes"/>
          <p:cNvSpPr/>
          <p:nvPr>
            <p:ph idx="2" type="sldImg"/>
          </p:nvPr>
        </p:nvSpPr>
        <p:spPr>
          <a:xfrm>
            <a:off x="357188" y="1241425"/>
            <a:ext cx="5954712"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p8:notes"/>
          <p:cNvSpPr txBox="1"/>
          <p:nvPr>
            <p:ph idx="1" type="body"/>
          </p:nvPr>
        </p:nvSpPr>
        <p:spPr>
          <a:xfrm>
            <a:off x="666909" y="4777958"/>
            <a:ext cx="5335270" cy="3909239"/>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b="1" lang="en-GB"/>
              <a:t>Anpassa affärssystemen</a:t>
            </a:r>
            <a:endParaRPr/>
          </a:p>
          <a:p>
            <a:pPr indent="0" lvl="0" marL="0" rtl="0" algn="l">
              <a:spcBef>
                <a:spcPts val="0"/>
              </a:spcBef>
              <a:spcAft>
                <a:spcPts val="0"/>
              </a:spcAft>
              <a:buClr>
                <a:schemeClr val="dk1"/>
              </a:buClr>
              <a:buSzPts val="1200"/>
              <a:buFont typeface="Calibri"/>
              <a:buNone/>
            </a:pPr>
            <a:r>
              <a:rPr lang="en-GB"/>
              <a:t>NSG vill anpassa de digitala affärssystemen, så att köpare och säljare lättare kan utbyta affärsdokument och återanvända data automatiskt i order, orderbekräftelser, fakturor, betalningsbekräftelser, kvitton etc. </a:t>
            </a:r>
            <a:endParaRPr/>
          </a:p>
          <a:p>
            <a:pPr indent="-171450" lvl="0" marL="171450" rtl="0" algn="l">
              <a:spcBef>
                <a:spcPts val="0"/>
              </a:spcBef>
              <a:spcAft>
                <a:spcPts val="0"/>
              </a:spcAft>
              <a:buClr>
                <a:schemeClr val="dk1"/>
              </a:buClr>
              <a:buSzPts val="1200"/>
              <a:buFont typeface="Arial"/>
              <a:buChar char="•"/>
            </a:pPr>
            <a:r>
              <a:rPr lang="en-GB"/>
              <a:t>Det finns en mycket stor potential i att återanvända affärsdata från försäljning och köp direkt och automatiskt, både för myndighetsändamål (t.ex. rapportering) och för kontakten mellan företag (B2B). </a:t>
            </a:r>
            <a:endParaRPr/>
          </a:p>
          <a:p>
            <a:pPr indent="-95250" lvl="0" marL="171450" rtl="0" algn="l">
              <a:spcBef>
                <a:spcPts val="0"/>
              </a:spcBef>
              <a:spcAft>
                <a:spcPts val="0"/>
              </a:spcAft>
              <a:buClr>
                <a:schemeClr val="dk1"/>
              </a:buClr>
              <a:buSzPts val="1200"/>
              <a:buFont typeface="Arial"/>
              <a:buNone/>
            </a:pPr>
            <a:r>
              <a:t/>
            </a:r>
            <a:endParaRPr/>
          </a:p>
          <a:p>
            <a:pPr indent="0" lvl="0" marL="0" rtl="0" algn="l">
              <a:spcBef>
                <a:spcPts val="0"/>
              </a:spcBef>
              <a:spcAft>
                <a:spcPts val="0"/>
              </a:spcAft>
              <a:buClr>
                <a:schemeClr val="dk1"/>
              </a:buClr>
              <a:buSzPts val="1200"/>
              <a:buFont typeface="Calibri"/>
              <a:buNone/>
            </a:pPr>
            <a:r>
              <a:rPr b="1" lang="en-GB"/>
              <a:t>Ska skapa standarder</a:t>
            </a:r>
            <a:endParaRPr/>
          </a:p>
          <a:p>
            <a:pPr indent="-171450" lvl="0" marL="171450" rtl="0" algn="l">
              <a:spcBef>
                <a:spcPts val="0"/>
              </a:spcBef>
              <a:spcAft>
                <a:spcPts val="0"/>
              </a:spcAft>
              <a:buClr>
                <a:schemeClr val="dk1"/>
              </a:buClr>
              <a:buSzPts val="1200"/>
              <a:buFont typeface="Arial"/>
              <a:buChar char="•"/>
            </a:pPr>
            <a:r>
              <a:rPr lang="en-GB"/>
              <a:t>Nordic Smart Government ska förena myndigheter och intressenter för att komma överens om standarder och kompatibla format för data, så strukturerad data kan flöda mellan system och tjänster, effektivisera försäljnings- och inköpsadministration för små och medelstora företag och öka automatiseringen i deras inrapportering av uppgifter samt möjliggöra nya tjänster. </a:t>
            </a:r>
            <a:endParaRPr/>
          </a:p>
          <a:p>
            <a:pPr indent="-95250" lvl="0" marL="171450" rtl="0" algn="l">
              <a:spcBef>
                <a:spcPts val="0"/>
              </a:spcBef>
              <a:spcAft>
                <a:spcPts val="0"/>
              </a:spcAft>
              <a:buClr>
                <a:schemeClr val="dk1"/>
              </a:buClr>
              <a:buSzPts val="1200"/>
              <a:buFont typeface="Arial"/>
              <a:buNone/>
            </a:pPr>
            <a:r>
              <a:t/>
            </a:r>
            <a:endParaRPr/>
          </a:p>
          <a:p>
            <a:pPr indent="-171450" lvl="0" marL="171450" rtl="0" algn="l">
              <a:spcBef>
                <a:spcPts val="0"/>
              </a:spcBef>
              <a:spcAft>
                <a:spcPts val="0"/>
              </a:spcAft>
              <a:buClr>
                <a:schemeClr val="dk1"/>
              </a:buClr>
              <a:buSzPts val="1200"/>
              <a:buFont typeface="Arial"/>
              <a:buChar char="•"/>
            </a:pPr>
            <a:r>
              <a:rPr lang="en-GB"/>
              <a:t>Detta kommer att integrera nordiska marknader och gynna både små och medelstora företag och leverantörer av affärssystem och datadrivna tjänster.</a:t>
            </a:r>
            <a:endParaRPr/>
          </a:p>
        </p:txBody>
      </p:sp>
      <p:sp>
        <p:nvSpPr>
          <p:cNvPr id="958" name="Google Shape;958;p8:notes"/>
          <p:cNvSpPr/>
          <p:nvPr>
            <p:ph idx="2" type="sldImg"/>
          </p:nvPr>
        </p:nvSpPr>
        <p:spPr>
          <a:xfrm>
            <a:off x="357188" y="1241425"/>
            <a:ext cx="5954712"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p13:notes"/>
          <p:cNvSpPr txBox="1"/>
          <p:nvPr>
            <p:ph idx="1" type="body"/>
          </p:nvPr>
        </p:nvSpPr>
        <p:spPr>
          <a:xfrm>
            <a:off x="666909" y="4777958"/>
            <a:ext cx="5335270" cy="3909239"/>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983" name="Google Shape;983;p13:notes"/>
          <p:cNvSpPr/>
          <p:nvPr>
            <p:ph idx="2" type="sldImg"/>
          </p:nvPr>
        </p:nvSpPr>
        <p:spPr>
          <a:xfrm>
            <a:off x="357188" y="1241425"/>
            <a:ext cx="5954712"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2" name="Shape 1012"/>
        <p:cNvGrpSpPr/>
        <p:nvPr/>
      </p:nvGrpSpPr>
      <p:grpSpPr>
        <a:xfrm>
          <a:off x="0" y="0"/>
          <a:ext cx="0" cy="0"/>
          <a:chOff x="0" y="0"/>
          <a:chExt cx="0" cy="0"/>
        </a:xfrm>
      </p:grpSpPr>
      <p:sp>
        <p:nvSpPr>
          <p:cNvPr id="1013" name="Google Shape;1013;gb8ecc4a9ee_0_13:notes"/>
          <p:cNvSpPr/>
          <p:nvPr>
            <p:ph idx="2" type="sldImg"/>
          </p:nvPr>
        </p:nvSpPr>
        <p:spPr>
          <a:xfrm>
            <a:off x="666907" y="1241028"/>
            <a:ext cx="5335200" cy="3350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4" name="Google Shape;1014;gb8ecc4a9ee_0_13:notes"/>
          <p:cNvSpPr txBox="1"/>
          <p:nvPr>
            <p:ph idx="1" type="body"/>
          </p:nvPr>
        </p:nvSpPr>
        <p:spPr>
          <a:xfrm>
            <a:off x="666907" y="4777958"/>
            <a:ext cx="5335200" cy="390930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SzPts val="1400"/>
              <a:buChar char="-"/>
            </a:pPr>
            <a:r>
              <a:rPr lang="en-GB"/>
              <a:t>Hvordan kommer vi hit?</a:t>
            </a:r>
            <a:endParaRPr/>
          </a:p>
        </p:txBody>
      </p:sp>
      <p:sp>
        <p:nvSpPr>
          <p:cNvPr id="1015" name="Google Shape;1015;gb8ecc4a9ee_0_13:notes"/>
          <p:cNvSpPr txBox="1"/>
          <p:nvPr>
            <p:ph idx="12" type="sldNum"/>
          </p:nvPr>
        </p:nvSpPr>
        <p:spPr>
          <a:xfrm>
            <a:off x="3777599" y="9430091"/>
            <a:ext cx="2889900" cy="498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gc39d536f60_0_37:notes"/>
          <p:cNvSpPr/>
          <p:nvPr>
            <p:ph idx="2" type="sldImg"/>
          </p:nvPr>
        </p:nvSpPr>
        <p:spPr>
          <a:xfrm>
            <a:off x="666907" y="1241028"/>
            <a:ext cx="5335200" cy="3350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3" name="Google Shape;1033;gc39d536f60_0_37:notes"/>
          <p:cNvSpPr txBox="1"/>
          <p:nvPr>
            <p:ph idx="1" type="body"/>
          </p:nvPr>
        </p:nvSpPr>
        <p:spPr>
          <a:xfrm>
            <a:off x="666907" y="4777958"/>
            <a:ext cx="5335200" cy="390930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SzPts val="1400"/>
              <a:buChar char="-"/>
            </a:pPr>
            <a:r>
              <a:rPr lang="en-GB"/>
              <a:t>Hvordan kommer vi hit?</a:t>
            </a:r>
            <a:endParaRPr/>
          </a:p>
        </p:txBody>
      </p:sp>
      <p:sp>
        <p:nvSpPr>
          <p:cNvPr id="1034" name="Google Shape;1034;gc39d536f60_0_37:notes"/>
          <p:cNvSpPr txBox="1"/>
          <p:nvPr>
            <p:ph idx="12" type="sldNum"/>
          </p:nvPr>
        </p:nvSpPr>
        <p:spPr>
          <a:xfrm>
            <a:off x="3777599" y="9430091"/>
            <a:ext cx="2889900" cy="498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 name="Shape 1062"/>
        <p:cNvGrpSpPr/>
        <p:nvPr/>
      </p:nvGrpSpPr>
      <p:grpSpPr>
        <a:xfrm>
          <a:off x="0" y="0"/>
          <a:ext cx="0" cy="0"/>
          <a:chOff x="0" y="0"/>
          <a:chExt cx="0" cy="0"/>
        </a:xfrm>
      </p:grpSpPr>
      <p:sp>
        <p:nvSpPr>
          <p:cNvPr id="1063" name="Google Shape;1063;ga8dcd55702_0_609:notes"/>
          <p:cNvSpPr txBox="1"/>
          <p:nvPr>
            <p:ph idx="1" type="body"/>
          </p:nvPr>
        </p:nvSpPr>
        <p:spPr>
          <a:xfrm>
            <a:off x="666907" y="4777958"/>
            <a:ext cx="5335200" cy="3909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b="1" lang="en-GB"/>
              <a:t>Digitale dokumenter</a:t>
            </a:r>
            <a:r>
              <a:rPr lang="en-GB"/>
              <a:t> gir oversikt med kvalitet og samfunnsgevinster (siste rapport fra Oslo Economics 5,2 mrd årlig, jun 2020)</a:t>
            </a:r>
            <a:endParaRPr/>
          </a:p>
          <a:p>
            <a:pPr indent="0" lvl="0" marL="0" rtl="0" algn="l">
              <a:lnSpc>
                <a:spcPct val="100000"/>
              </a:lnSpc>
              <a:spcBef>
                <a:spcPts val="0"/>
              </a:spcBef>
              <a:spcAft>
                <a:spcPts val="0"/>
              </a:spcAft>
              <a:buClr>
                <a:schemeClr val="dk1"/>
              </a:buClr>
              <a:buSzPts val="1200"/>
              <a:buFont typeface="Calibri"/>
              <a:buNone/>
            </a:pPr>
            <a:r>
              <a:rPr b="1" lang="en-GB"/>
              <a:t>Produktinformasjon</a:t>
            </a:r>
            <a:r>
              <a:rPr lang="en-GB"/>
              <a:t> muliggjør bl.a. Bærekraftsrapportering</a:t>
            </a:r>
            <a:endParaRPr/>
          </a:p>
          <a:p>
            <a:pPr indent="0" lvl="0" marL="0" rtl="0" algn="l">
              <a:lnSpc>
                <a:spcPct val="100000"/>
              </a:lnSpc>
              <a:spcBef>
                <a:spcPts val="0"/>
              </a:spcBef>
              <a:spcAft>
                <a:spcPts val="0"/>
              </a:spcAft>
              <a:buClr>
                <a:schemeClr val="dk1"/>
              </a:buClr>
              <a:buSzPts val="1200"/>
              <a:buFont typeface="Calibri"/>
              <a:buNone/>
            </a:pPr>
            <a:r>
              <a:rPr b="1" lang="en-GB"/>
              <a:t>Digital fra star</a:t>
            </a:r>
            <a:r>
              <a:rPr lang="en-GB"/>
              <a:t>t reduserer risikoen for gjeldsproblemer</a:t>
            </a:r>
            <a:endParaRPr/>
          </a:p>
          <a:p>
            <a:pPr indent="0" lvl="0" marL="0" rtl="0" algn="l">
              <a:lnSpc>
                <a:spcPct val="100000"/>
              </a:lnSpc>
              <a:spcBef>
                <a:spcPts val="0"/>
              </a:spcBef>
              <a:spcAft>
                <a:spcPts val="0"/>
              </a:spcAft>
              <a:buClr>
                <a:schemeClr val="dk1"/>
              </a:buClr>
              <a:buSzPts val="1200"/>
              <a:buFont typeface="Calibri"/>
              <a:buNone/>
            </a:pPr>
            <a:r>
              <a:rPr b="1" lang="en-GB"/>
              <a:t>Deling av regnskapsinformasjon</a:t>
            </a:r>
            <a:r>
              <a:rPr lang="en-GB"/>
              <a:t> øker bedriftens evne til kapital</a:t>
            </a:r>
            <a:endParaRPr/>
          </a:p>
          <a:p>
            <a:pPr indent="0" lvl="0" marL="0" rtl="0" algn="l">
              <a:lnSpc>
                <a:spcPct val="100000"/>
              </a:lnSpc>
              <a:spcBef>
                <a:spcPts val="0"/>
              </a:spcBef>
              <a:spcAft>
                <a:spcPts val="0"/>
              </a:spcAft>
              <a:buClr>
                <a:schemeClr val="dk1"/>
              </a:buClr>
              <a:buSzPts val="1200"/>
              <a:buFont typeface="Calibri"/>
              <a:buNone/>
            </a:pPr>
            <a:r>
              <a:rPr b="1" lang="en-GB"/>
              <a:t>Tilgang til pålitelige offentlige data</a:t>
            </a:r>
            <a:r>
              <a:rPr lang="en-GB"/>
              <a:t> sikrer seriøsitet, og øker evnen til automatisering </a:t>
            </a:r>
            <a:endParaRPr/>
          </a:p>
          <a:p>
            <a:pPr indent="0" lvl="0" marL="0" rtl="0" algn="l">
              <a:lnSpc>
                <a:spcPct val="100000"/>
              </a:lnSpc>
              <a:spcBef>
                <a:spcPts val="0"/>
              </a:spcBef>
              <a:spcAft>
                <a:spcPts val="0"/>
              </a:spcAft>
              <a:buClr>
                <a:schemeClr val="dk1"/>
              </a:buClr>
              <a:buSzPts val="1200"/>
              <a:buFont typeface="Calibri"/>
              <a:buNone/>
            </a:pPr>
            <a:r>
              <a:rPr b="1" lang="en-GB"/>
              <a:t>Rapportering basert på standarder</a:t>
            </a:r>
            <a:r>
              <a:rPr lang="en-GB"/>
              <a:t> øker evnen til automatisert rapportering til myndighetene og f.eks. SSBs temperatur på norsk økonomi</a:t>
            </a:r>
            <a:endParaRPr/>
          </a:p>
        </p:txBody>
      </p:sp>
      <p:sp>
        <p:nvSpPr>
          <p:cNvPr id="1064" name="Google Shape;1064;ga8dcd55702_0_609:notes"/>
          <p:cNvSpPr/>
          <p:nvPr>
            <p:ph idx="2" type="sldImg"/>
          </p:nvPr>
        </p:nvSpPr>
        <p:spPr>
          <a:xfrm>
            <a:off x="666907" y="1241028"/>
            <a:ext cx="5335200" cy="3350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gae476ea911_0_0:notes"/>
          <p:cNvSpPr txBox="1"/>
          <p:nvPr>
            <p:ph idx="1" type="body"/>
          </p:nvPr>
        </p:nvSpPr>
        <p:spPr>
          <a:xfrm>
            <a:off x="666908" y="4777965"/>
            <a:ext cx="5335200" cy="3909300"/>
          </a:xfrm>
          <a:prstGeom prst="rect">
            <a:avLst/>
          </a:prstGeom>
          <a:noFill/>
          <a:ln>
            <a:noFill/>
          </a:ln>
        </p:spPr>
        <p:txBody>
          <a:bodyPr anchorCtr="0" anchor="t" bIns="45050" lIns="90125" spcFirstLastPara="1" rIns="90125" wrap="square" tIns="45050">
            <a:noAutofit/>
          </a:bodyPr>
          <a:lstStyle/>
          <a:p>
            <a:pPr indent="0" lvl="0" marL="0" rtl="0" algn="l">
              <a:lnSpc>
                <a:spcPct val="100000"/>
              </a:lnSpc>
              <a:spcBef>
                <a:spcPts val="0"/>
              </a:spcBef>
              <a:spcAft>
                <a:spcPts val="0"/>
              </a:spcAft>
              <a:buClr>
                <a:schemeClr val="dk1"/>
              </a:buClr>
              <a:buSzPts val="1200"/>
              <a:buFont typeface="Calibri"/>
              <a:buNone/>
            </a:pPr>
            <a:r>
              <a:rPr lang="en-GB"/>
              <a:t>Som man sår, høster man</a:t>
            </a:r>
            <a:endParaRPr/>
          </a:p>
          <a:p>
            <a:pPr indent="0" lvl="0" marL="0" rtl="0" algn="l">
              <a:lnSpc>
                <a:spcPct val="100000"/>
              </a:lnSpc>
              <a:spcBef>
                <a:spcPts val="0"/>
              </a:spcBef>
              <a:spcAft>
                <a:spcPts val="0"/>
              </a:spcAft>
              <a:buClr>
                <a:schemeClr val="dk1"/>
              </a:buClr>
              <a:buSzPts val="1200"/>
              <a:buFont typeface="Calibri"/>
              <a:buNone/>
            </a:pPr>
            <a:r>
              <a:rPr lang="en-GB"/>
              <a:t>(og litt starthjelp og gjødsel)</a:t>
            </a:r>
            <a:endParaRPr/>
          </a:p>
        </p:txBody>
      </p:sp>
      <p:sp>
        <p:nvSpPr>
          <p:cNvPr id="1093" name="Google Shape;1093;gae476ea911_0_0:notes"/>
          <p:cNvSpPr/>
          <p:nvPr>
            <p:ph idx="2" type="sldImg"/>
          </p:nvPr>
        </p:nvSpPr>
        <p:spPr>
          <a:xfrm>
            <a:off x="413514" y="1241228"/>
            <a:ext cx="5841900" cy="3351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 name="Shape 1109"/>
        <p:cNvGrpSpPr/>
        <p:nvPr/>
      </p:nvGrpSpPr>
      <p:grpSpPr>
        <a:xfrm>
          <a:off x="0" y="0"/>
          <a:ext cx="0" cy="0"/>
          <a:chOff x="0" y="0"/>
          <a:chExt cx="0" cy="0"/>
        </a:xfrm>
      </p:grpSpPr>
      <p:sp>
        <p:nvSpPr>
          <p:cNvPr id="1110" name="Google Shape;1110;p14:notes"/>
          <p:cNvSpPr/>
          <p:nvPr>
            <p:ph idx="2" type="sldImg"/>
          </p:nvPr>
        </p:nvSpPr>
        <p:spPr>
          <a:xfrm>
            <a:off x="357188" y="1241425"/>
            <a:ext cx="5954712"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1" name="Google Shape;1111;p14:notes"/>
          <p:cNvSpPr txBox="1"/>
          <p:nvPr>
            <p:ph idx="1" type="body"/>
          </p:nvPr>
        </p:nvSpPr>
        <p:spPr>
          <a:xfrm>
            <a:off x="666909" y="4777959"/>
            <a:ext cx="5335270" cy="390940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latin typeface="Calibri"/>
              <a:ea typeface="Calibri"/>
              <a:cs typeface="Calibri"/>
              <a:sym typeface="Calibri"/>
            </a:endParaRPr>
          </a:p>
        </p:txBody>
      </p:sp>
      <p:sp>
        <p:nvSpPr>
          <p:cNvPr id="1112" name="Google Shape;1112;p14:notes"/>
          <p:cNvSpPr txBox="1"/>
          <p:nvPr>
            <p:ph idx="12" type="sldNum"/>
          </p:nvPr>
        </p:nvSpPr>
        <p:spPr>
          <a:xfrm>
            <a:off x="3777607" y="9430091"/>
            <a:ext cx="2889938" cy="4980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9" name="Shape 1139"/>
        <p:cNvGrpSpPr/>
        <p:nvPr/>
      </p:nvGrpSpPr>
      <p:grpSpPr>
        <a:xfrm>
          <a:off x="0" y="0"/>
          <a:ext cx="0" cy="0"/>
          <a:chOff x="0" y="0"/>
          <a:chExt cx="0" cy="0"/>
        </a:xfrm>
      </p:grpSpPr>
      <p:sp>
        <p:nvSpPr>
          <p:cNvPr id="1140" name="Google Shape;1140;gc39d536f60_0_117:notes"/>
          <p:cNvSpPr/>
          <p:nvPr>
            <p:ph idx="2" type="sldImg"/>
          </p:nvPr>
        </p:nvSpPr>
        <p:spPr>
          <a:xfrm>
            <a:off x="357188" y="1241425"/>
            <a:ext cx="5954700" cy="3349500"/>
          </a:xfrm>
          <a:custGeom>
            <a:rect b="b" l="l" r="r" t="t"/>
            <a:pathLst>
              <a:path extrusionOk="0" h="120000" w="120000">
                <a:moveTo>
                  <a:pt x="0" y="0"/>
                </a:moveTo>
                <a:lnTo>
                  <a:pt x="120000" y="0"/>
                </a:lnTo>
                <a:lnTo>
                  <a:pt x="120000" y="120000"/>
                </a:lnTo>
                <a:lnTo>
                  <a:pt x="0" y="120000"/>
                </a:lnTo>
                <a:close/>
              </a:path>
            </a:pathLst>
          </a:custGeom>
        </p:spPr>
      </p:sp>
      <p:sp>
        <p:nvSpPr>
          <p:cNvPr id="1141" name="Google Shape;1141;gc39d536f60_0_117:notes"/>
          <p:cNvSpPr txBox="1"/>
          <p:nvPr>
            <p:ph idx="1" type="body"/>
          </p:nvPr>
        </p:nvSpPr>
        <p:spPr>
          <a:xfrm>
            <a:off x="666909" y="4777958"/>
            <a:ext cx="5335200" cy="3909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Nasjonal → nordisk</a:t>
            </a:r>
            <a:endParaRPr/>
          </a:p>
          <a:p>
            <a:pPr indent="0" lvl="0" marL="0" rtl="0" algn="l">
              <a:spcBef>
                <a:spcPts val="0"/>
              </a:spcBef>
              <a:spcAft>
                <a:spcPts val="0"/>
              </a:spcAft>
              <a:buNone/>
            </a:pPr>
            <a:r>
              <a:rPr lang="en-GB"/>
              <a:t>Av det offentlige → av private og offentlige</a:t>
            </a:r>
            <a:endParaRPr/>
          </a:p>
          <a:p>
            <a:pPr indent="0" lvl="0" marL="0" rtl="0" algn="l">
              <a:spcBef>
                <a:spcPts val="0"/>
              </a:spcBef>
              <a:spcAft>
                <a:spcPts val="0"/>
              </a:spcAft>
              <a:buNone/>
            </a:pPr>
            <a:r>
              <a:rPr lang="en-GB"/>
              <a:t>For samhandling med det offentlige → for samhandling mellom private (B2B), og mellom private og offentlige (B2G)</a:t>
            </a:r>
            <a:endParaRPr/>
          </a:p>
        </p:txBody>
      </p:sp>
      <p:sp>
        <p:nvSpPr>
          <p:cNvPr id="1142" name="Google Shape;1142;gc39d536f60_0_117:notes"/>
          <p:cNvSpPr txBox="1"/>
          <p:nvPr>
            <p:ph idx="12" type="sldNum"/>
          </p:nvPr>
        </p:nvSpPr>
        <p:spPr>
          <a:xfrm>
            <a:off x="3777607" y="9430091"/>
            <a:ext cx="2889900" cy="498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7" name="Shape 1147"/>
        <p:cNvGrpSpPr/>
        <p:nvPr/>
      </p:nvGrpSpPr>
      <p:grpSpPr>
        <a:xfrm>
          <a:off x="0" y="0"/>
          <a:ext cx="0" cy="0"/>
          <a:chOff x="0" y="0"/>
          <a:chExt cx="0" cy="0"/>
        </a:xfrm>
      </p:grpSpPr>
      <p:sp>
        <p:nvSpPr>
          <p:cNvPr id="1148" name="Google Shape;1148;gc39d536f60_0_107:notes"/>
          <p:cNvSpPr/>
          <p:nvPr>
            <p:ph idx="2" type="sldImg"/>
          </p:nvPr>
        </p:nvSpPr>
        <p:spPr>
          <a:xfrm>
            <a:off x="357188" y="1241425"/>
            <a:ext cx="5954700" cy="3349500"/>
          </a:xfrm>
          <a:custGeom>
            <a:rect b="b" l="l" r="r" t="t"/>
            <a:pathLst>
              <a:path extrusionOk="0" h="120000" w="120000">
                <a:moveTo>
                  <a:pt x="0" y="0"/>
                </a:moveTo>
                <a:lnTo>
                  <a:pt x="120000" y="0"/>
                </a:lnTo>
                <a:lnTo>
                  <a:pt x="120000" y="120000"/>
                </a:lnTo>
                <a:lnTo>
                  <a:pt x="0" y="120000"/>
                </a:lnTo>
                <a:close/>
              </a:path>
            </a:pathLst>
          </a:custGeom>
        </p:spPr>
      </p:sp>
      <p:sp>
        <p:nvSpPr>
          <p:cNvPr id="1149" name="Google Shape;1149;gc39d536f60_0_107:notes"/>
          <p:cNvSpPr txBox="1"/>
          <p:nvPr>
            <p:ph idx="1" type="body"/>
          </p:nvPr>
        </p:nvSpPr>
        <p:spPr>
          <a:xfrm>
            <a:off x="666909" y="4777958"/>
            <a:ext cx="5335200" cy="3909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Nasjonal → nordisk</a:t>
            </a:r>
            <a:endParaRPr/>
          </a:p>
          <a:p>
            <a:pPr indent="0" lvl="0" marL="0" rtl="0" algn="l">
              <a:spcBef>
                <a:spcPts val="0"/>
              </a:spcBef>
              <a:spcAft>
                <a:spcPts val="0"/>
              </a:spcAft>
              <a:buNone/>
            </a:pPr>
            <a:r>
              <a:rPr lang="en-GB"/>
              <a:t>Av det offentlige → av private og offentlige</a:t>
            </a:r>
            <a:endParaRPr/>
          </a:p>
          <a:p>
            <a:pPr indent="0" lvl="0" marL="0" rtl="0" algn="l">
              <a:spcBef>
                <a:spcPts val="0"/>
              </a:spcBef>
              <a:spcAft>
                <a:spcPts val="0"/>
              </a:spcAft>
              <a:buNone/>
            </a:pPr>
            <a:r>
              <a:rPr lang="en-GB"/>
              <a:t>For samhandling med det offentlige → for samhandling mellom private (B2B), og mellom private og offentlige (B2G)</a:t>
            </a:r>
            <a:endParaRPr/>
          </a:p>
        </p:txBody>
      </p:sp>
      <p:sp>
        <p:nvSpPr>
          <p:cNvPr id="1150" name="Google Shape;1150;gc39d536f60_0_107:notes"/>
          <p:cNvSpPr txBox="1"/>
          <p:nvPr>
            <p:ph idx="12" type="sldNum"/>
          </p:nvPr>
        </p:nvSpPr>
        <p:spPr>
          <a:xfrm>
            <a:off x="3777607" y="9430091"/>
            <a:ext cx="2889900" cy="498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5" name="Shape 1155"/>
        <p:cNvGrpSpPr/>
        <p:nvPr/>
      </p:nvGrpSpPr>
      <p:grpSpPr>
        <a:xfrm>
          <a:off x="0" y="0"/>
          <a:ext cx="0" cy="0"/>
          <a:chOff x="0" y="0"/>
          <a:chExt cx="0" cy="0"/>
        </a:xfrm>
      </p:grpSpPr>
      <p:sp>
        <p:nvSpPr>
          <p:cNvPr id="1156" name="Google Shape;1156;gc39d536f60_0_0:notes"/>
          <p:cNvSpPr/>
          <p:nvPr>
            <p:ph idx="2" type="sldImg"/>
          </p:nvPr>
        </p:nvSpPr>
        <p:spPr>
          <a:xfrm>
            <a:off x="666907" y="1241028"/>
            <a:ext cx="5335200" cy="3350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7" name="Google Shape;1157;gc39d536f60_0_0:notes"/>
          <p:cNvSpPr txBox="1"/>
          <p:nvPr>
            <p:ph idx="1" type="body"/>
          </p:nvPr>
        </p:nvSpPr>
        <p:spPr>
          <a:xfrm>
            <a:off x="666907" y="4777958"/>
            <a:ext cx="5335200" cy="3909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GB"/>
              <a:t>Identitet (personer og organisasjoner)</a:t>
            </a:r>
            <a:endParaRPr/>
          </a:p>
          <a:p>
            <a:pPr indent="0" lvl="0" marL="0" rtl="0" algn="l">
              <a:lnSpc>
                <a:spcPct val="100000"/>
              </a:lnSpc>
              <a:spcBef>
                <a:spcPts val="0"/>
              </a:spcBef>
              <a:spcAft>
                <a:spcPts val="0"/>
              </a:spcAft>
              <a:buNone/>
            </a:pPr>
            <a:r>
              <a:rPr lang="en-GB"/>
              <a:t>Autentisering</a:t>
            </a:r>
            <a:endParaRPr/>
          </a:p>
          <a:p>
            <a:pPr indent="0" lvl="0" marL="0" rtl="0" algn="l">
              <a:lnSpc>
                <a:spcPct val="100000"/>
              </a:lnSpc>
              <a:spcBef>
                <a:spcPts val="0"/>
              </a:spcBef>
              <a:spcAft>
                <a:spcPts val="0"/>
              </a:spcAft>
              <a:buNone/>
            </a:pPr>
            <a:r>
              <a:rPr lang="en-GB"/>
              <a:t>Autorisering (roller, fullmakt, samtykke, “signatur og prokura”)</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GB"/>
              <a:t>Sporbarhet</a:t>
            </a:r>
            <a:endParaRPr/>
          </a:p>
          <a:p>
            <a:pPr indent="0" lvl="0" marL="0" rtl="0" algn="l">
              <a:lnSpc>
                <a:spcPct val="100000"/>
              </a:lnSpc>
              <a:spcBef>
                <a:spcPts val="0"/>
              </a:spcBef>
              <a:spcAft>
                <a:spcPts val="0"/>
              </a:spcAft>
              <a:buNone/>
            </a:pPr>
            <a:r>
              <a:rPr lang="en-GB"/>
              <a:t>Integritet</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p:txBody>
      </p:sp>
      <p:sp>
        <p:nvSpPr>
          <p:cNvPr id="1158" name="Google Shape;1158;gc39d536f60_0_0:notes"/>
          <p:cNvSpPr txBox="1"/>
          <p:nvPr>
            <p:ph idx="12" type="sldNum"/>
          </p:nvPr>
        </p:nvSpPr>
        <p:spPr>
          <a:xfrm>
            <a:off x="3777599" y="9430091"/>
            <a:ext cx="2889900" cy="498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c39d536f60_0_324:notes"/>
          <p:cNvSpPr/>
          <p:nvPr>
            <p:ph idx="2" type="sldImg"/>
          </p:nvPr>
        </p:nvSpPr>
        <p:spPr>
          <a:xfrm>
            <a:off x="357701" y="1241425"/>
            <a:ext cx="5953500" cy="3349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5" name="Google Shape;555;gc39d536f60_0_324:notes"/>
          <p:cNvSpPr txBox="1"/>
          <p:nvPr>
            <p:ph idx="1" type="body"/>
          </p:nvPr>
        </p:nvSpPr>
        <p:spPr>
          <a:xfrm>
            <a:off x="666909" y="4777958"/>
            <a:ext cx="5335200" cy="390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sz="1200"/>
          </a:p>
          <a:p>
            <a:pPr indent="0" lvl="0" marL="0" marR="0" rtl="0" algn="l">
              <a:lnSpc>
                <a:spcPct val="100000"/>
              </a:lnSpc>
              <a:spcBef>
                <a:spcPts val="0"/>
              </a:spcBef>
              <a:spcAft>
                <a:spcPts val="0"/>
              </a:spcAft>
              <a:buClr>
                <a:schemeClr val="dk1"/>
              </a:buClr>
              <a:buSzPts val="1200"/>
              <a:buFont typeface="Calibri"/>
              <a:buNone/>
            </a:pPr>
            <a:r>
              <a:t/>
            </a:r>
            <a:endParaRPr sz="1200"/>
          </a:p>
        </p:txBody>
      </p:sp>
      <p:sp>
        <p:nvSpPr>
          <p:cNvPr id="556" name="Google Shape;556;gc39d536f60_0_324:notes"/>
          <p:cNvSpPr txBox="1"/>
          <p:nvPr>
            <p:ph idx="12" type="sldNum"/>
          </p:nvPr>
        </p:nvSpPr>
        <p:spPr>
          <a:xfrm>
            <a:off x="3777607" y="9430091"/>
            <a:ext cx="2889900" cy="4980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7" name="Shape 1177"/>
        <p:cNvGrpSpPr/>
        <p:nvPr/>
      </p:nvGrpSpPr>
      <p:grpSpPr>
        <a:xfrm>
          <a:off x="0" y="0"/>
          <a:ext cx="0" cy="0"/>
          <a:chOff x="0" y="0"/>
          <a:chExt cx="0" cy="0"/>
        </a:xfrm>
      </p:grpSpPr>
      <p:sp>
        <p:nvSpPr>
          <p:cNvPr id="1178" name="Google Shape;1178;p12:notes"/>
          <p:cNvSpPr/>
          <p:nvPr>
            <p:ph idx="2" type="sldImg"/>
          </p:nvPr>
        </p:nvSpPr>
        <p:spPr>
          <a:xfrm>
            <a:off x="73025" y="1347788"/>
            <a:ext cx="6464300" cy="3636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9" name="Google Shape;1179;p12:notes"/>
          <p:cNvSpPr txBox="1"/>
          <p:nvPr>
            <p:ph idx="1" type="body"/>
          </p:nvPr>
        </p:nvSpPr>
        <p:spPr>
          <a:xfrm>
            <a:off x="661043" y="5186906"/>
            <a:ext cx="5288301" cy="4243925"/>
          </a:xfrm>
          <a:prstGeom prst="rect">
            <a:avLst/>
          </a:prstGeom>
          <a:noFill/>
          <a:ln>
            <a:noFill/>
          </a:ln>
        </p:spPr>
        <p:txBody>
          <a:bodyPr anchorCtr="0" anchor="t" bIns="45625" lIns="91275" spcFirstLastPara="1" rIns="91275" wrap="square" tIns="45625">
            <a:noAutofit/>
          </a:bodyPr>
          <a:lstStyle/>
          <a:p>
            <a:pPr indent="0" lvl="0" marL="0" rtl="0" algn="l">
              <a:lnSpc>
                <a:spcPct val="100000"/>
              </a:lnSpc>
              <a:spcBef>
                <a:spcPts val="0"/>
              </a:spcBef>
              <a:spcAft>
                <a:spcPts val="0"/>
              </a:spcAft>
              <a:buClr>
                <a:schemeClr val="dk1"/>
              </a:buClr>
              <a:buSzPts val="1200"/>
              <a:buFont typeface="Calibri"/>
              <a:buNone/>
            </a:pPr>
            <a:r>
              <a:t/>
            </a:r>
            <a:endParaRPr b="1"/>
          </a:p>
        </p:txBody>
      </p:sp>
      <p:sp>
        <p:nvSpPr>
          <p:cNvPr id="1180" name="Google Shape;1180;p12:notes"/>
          <p:cNvSpPr txBox="1"/>
          <p:nvPr>
            <p:ph idx="12" type="sldNum"/>
          </p:nvPr>
        </p:nvSpPr>
        <p:spPr>
          <a:xfrm>
            <a:off x="3744378" y="10237217"/>
            <a:ext cx="2864557" cy="540710"/>
          </a:xfrm>
          <a:prstGeom prst="rect">
            <a:avLst/>
          </a:prstGeom>
          <a:noFill/>
          <a:ln>
            <a:noFill/>
          </a:ln>
        </p:spPr>
        <p:txBody>
          <a:bodyPr anchorCtr="0" anchor="b" bIns="45625" lIns="91275" spcFirstLastPara="1" rIns="91275" wrap="square" tIns="45625">
            <a:noAutofit/>
          </a:bodyPr>
          <a:lstStyle/>
          <a:p>
            <a:pPr indent="0" lvl="0" marL="0" marR="0" rtl="0" algn="r">
              <a:lnSpc>
                <a:spcPct val="100000"/>
              </a:lnSpc>
              <a:spcBef>
                <a:spcPts val="0"/>
              </a:spcBef>
              <a:spcAft>
                <a:spcPts val="0"/>
              </a:spcAft>
              <a:buClr>
                <a:srgbClr val="000000"/>
              </a:buClr>
              <a:buSzPts val="11200"/>
              <a:buFont typeface="Calibri"/>
              <a:buNone/>
            </a:pPr>
            <a:fld id="{00000000-1234-1234-1234-123412341234}" type="slidenum">
              <a:rPr b="0" i="0" lang="en-GB" sz="11200" u="none" cap="none" strike="noStrike">
                <a:solidFill>
                  <a:srgbClr val="000000"/>
                </a:solidFill>
                <a:latin typeface="Calibri"/>
                <a:ea typeface="Calibri"/>
                <a:cs typeface="Calibri"/>
                <a:sym typeface="Calibri"/>
              </a:rPr>
              <a:t>‹#›</a:t>
            </a:fld>
            <a:endParaRPr b="0" i="0" sz="1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1" name="Shape 1241"/>
        <p:cNvGrpSpPr/>
        <p:nvPr/>
      </p:nvGrpSpPr>
      <p:grpSpPr>
        <a:xfrm>
          <a:off x="0" y="0"/>
          <a:ext cx="0" cy="0"/>
          <a:chOff x="0" y="0"/>
          <a:chExt cx="0" cy="0"/>
        </a:xfrm>
      </p:grpSpPr>
      <p:sp>
        <p:nvSpPr>
          <p:cNvPr id="1242" name="Google Shape;1242;p9:notes"/>
          <p:cNvSpPr/>
          <p:nvPr>
            <p:ph idx="2" type="sldImg"/>
          </p:nvPr>
        </p:nvSpPr>
        <p:spPr>
          <a:xfrm>
            <a:off x="357188" y="1241425"/>
            <a:ext cx="5954712"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3" name="Google Shape;1243;p9:notes"/>
          <p:cNvSpPr txBox="1"/>
          <p:nvPr>
            <p:ph idx="1" type="body"/>
          </p:nvPr>
        </p:nvSpPr>
        <p:spPr>
          <a:xfrm>
            <a:off x="666909" y="4777958"/>
            <a:ext cx="5335270" cy="3909239"/>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4" name="Google Shape;1244;p9:notes"/>
          <p:cNvSpPr txBox="1"/>
          <p:nvPr>
            <p:ph idx="12" type="sldNum"/>
          </p:nvPr>
        </p:nvSpPr>
        <p:spPr>
          <a:xfrm>
            <a:off x="3777607" y="9430091"/>
            <a:ext cx="2889938" cy="498134"/>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9" name="Shape 1249"/>
        <p:cNvGrpSpPr/>
        <p:nvPr/>
      </p:nvGrpSpPr>
      <p:grpSpPr>
        <a:xfrm>
          <a:off x="0" y="0"/>
          <a:ext cx="0" cy="0"/>
          <a:chOff x="0" y="0"/>
          <a:chExt cx="0" cy="0"/>
        </a:xfrm>
      </p:grpSpPr>
      <p:sp>
        <p:nvSpPr>
          <p:cNvPr id="1250" name="Google Shape;1250;p18:notes"/>
          <p:cNvSpPr txBox="1"/>
          <p:nvPr>
            <p:ph idx="1" type="body"/>
          </p:nvPr>
        </p:nvSpPr>
        <p:spPr>
          <a:xfrm>
            <a:off x="666909" y="4777958"/>
            <a:ext cx="5335270" cy="3909239"/>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1" name="Google Shape;1251;p18:notes"/>
          <p:cNvSpPr/>
          <p:nvPr>
            <p:ph idx="2" type="sldImg"/>
          </p:nvPr>
        </p:nvSpPr>
        <p:spPr>
          <a:xfrm>
            <a:off x="357188" y="1241425"/>
            <a:ext cx="5954712"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5" name="Shape 1255"/>
        <p:cNvGrpSpPr/>
        <p:nvPr/>
      </p:nvGrpSpPr>
      <p:grpSpPr>
        <a:xfrm>
          <a:off x="0" y="0"/>
          <a:ext cx="0" cy="0"/>
          <a:chOff x="0" y="0"/>
          <a:chExt cx="0" cy="0"/>
        </a:xfrm>
      </p:grpSpPr>
      <p:sp>
        <p:nvSpPr>
          <p:cNvPr id="1256" name="Google Shape;1256;p15:notes"/>
          <p:cNvSpPr txBox="1"/>
          <p:nvPr>
            <p:ph idx="1" type="body"/>
          </p:nvPr>
        </p:nvSpPr>
        <p:spPr>
          <a:xfrm>
            <a:off x="666909" y="4777958"/>
            <a:ext cx="5335270" cy="390923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Libre Franklin"/>
              <a:buNone/>
            </a:pPr>
            <a:r>
              <a:rPr b="1" lang="en-GB">
                <a:latin typeface="Calibri"/>
                <a:ea typeface="Calibri"/>
                <a:cs typeface="Calibri"/>
                <a:sym typeface="Calibri"/>
              </a:rPr>
              <a:t>Samarbeid er nøkkelen</a:t>
            </a:r>
            <a:endParaRPr/>
          </a:p>
          <a:p>
            <a:pPr indent="0" lvl="0" marL="0" rtl="0" algn="l">
              <a:spcBef>
                <a:spcPts val="0"/>
              </a:spcBef>
              <a:spcAft>
                <a:spcPts val="0"/>
              </a:spcAft>
              <a:buNone/>
            </a:pPr>
            <a:r>
              <a:t/>
            </a:r>
            <a:endParaRPr/>
          </a:p>
          <a:p>
            <a:pPr indent="-171450" lvl="0" marL="171450" marR="0" rtl="0" algn="l">
              <a:lnSpc>
                <a:spcPct val="100000"/>
              </a:lnSpc>
              <a:spcBef>
                <a:spcPts val="600"/>
              </a:spcBef>
              <a:spcAft>
                <a:spcPts val="0"/>
              </a:spcAft>
              <a:buClr>
                <a:srgbClr val="F16264"/>
              </a:buClr>
              <a:buSzPts val="1200"/>
              <a:buFont typeface="Arial"/>
              <a:buChar char="•"/>
            </a:pPr>
            <a:r>
              <a:rPr lang="en-GB" sz="1200">
                <a:solidFill>
                  <a:srgbClr val="2C286C"/>
                </a:solidFill>
                <a:latin typeface="Libre Franklin"/>
                <a:ea typeface="Libre Franklin"/>
                <a:cs typeface="Libre Franklin"/>
                <a:sym typeface="Libre Franklin"/>
              </a:rPr>
              <a:t>Verdien av nordisk samarbeid – utnytte hverandres styrker – noen har kommet lengre på enkeltområder og bidrar med viktig kompetanse og konsepter til helheten. </a:t>
            </a:r>
            <a:endParaRPr/>
          </a:p>
          <a:p>
            <a:pPr indent="-171450" lvl="0" marL="171450" marR="0" rtl="0" algn="l">
              <a:lnSpc>
                <a:spcPct val="100000"/>
              </a:lnSpc>
              <a:spcBef>
                <a:spcPts val="600"/>
              </a:spcBef>
              <a:spcAft>
                <a:spcPts val="0"/>
              </a:spcAft>
              <a:buClr>
                <a:srgbClr val="F16264"/>
              </a:buClr>
              <a:buSzPts val="1200"/>
              <a:buFont typeface="Arial"/>
              <a:buChar char="•"/>
            </a:pPr>
            <a:r>
              <a:rPr lang="en-GB" sz="1200">
                <a:solidFill>
                  <a:srgbClr val="2C286C"/>
                </a:solidFill>
                <a:latin typeface="Libre Franklin"/>
                <a:ea typeface="Libre Franklin"/>
                <a:cs typeface="Libre Franklin"/>
                <a:sym typeface="Libre Franklin"/>
              </a:rPr>
              <a:t>Vil trekke spesielt fram tidligere leder i den Finske regnskapsførerforeningen som har bidratt mye til å utvikle grunnleggende konsepter. </a:t>
            </a:r>
            <a:endParaRPr/>
          </a:p>
          <a:p>
            <a:pPr indent="-95250" lvl="0" marL="171450" marR="0" rtl="0" algn="l">
              <a:lnSpc>
                <a:spcPct val="100000"/>
              </a:lnSpc>
              <a:spcBef>
                <a:spcPts val="600"/>
              </a:spcBef>
              <a:spcAft>
                <a:spcPts val="0"/>
              </a:spcAft>
              <a:buClr>
                <a:srgbClr val="F16264"/>
              </a:buClr>
              <a:buSzPts val="1200"/>
              <a:buFont typeface="Arial"/>
              <a:buNone/>
            </a:pPr>
            <a:r>
              <a:t/>
            </a:r>
            <a:endParaRPr sz="1200">
              <a:solidFill>
                <a:srgbClr val="2C286C"/>
              </a:solidFill>
              <a:latin typeface="Libre Franklin"/>
              <a:ea typeface="Libre Franklin"/>
              <a:cs typeface="Libre Franklin"/>
              <a:sym typeface="Libre Franklin"/>
            </a:endParaRPr>
          </a:p>
          <a:p>
            <a:pPr indent="-171450" lvl="0" marL="171450" marR="0" rtl="0" algn="l">
              <a:lnSpc>
                <a:spcPct val="100000"/>
              </a:lnSpc>
              <a:spcBef>
                <a:spcPts val="600"/>
              </a:spcBef>
              <a:spcAft>
                <a:spcPts val="0"/>
              </a:spcAft>
              <a:buClr>
                <a:srgbClr val="F16264"/>
              </a:buClr>
              <a:buSzPts val="1200"/>
              <a:buFont typeface="Arial"/>
              <a:buChar char="•"/>
            </a:pPr>
            <a:r>
              <a:rPr lang="en-GB" sz="1200">
                <a:solidFill>
                  <a:srgbClr val="2C286C"/>
                </a:solidFill>
                <a:latin typeface="Libre Franklin"/>
                <a:ea typeface="Libre Franklin"/>
                <a:cs typeface="Libre Franklin"/>
                <a:sym typeface="Libre Franklin"/>
              </a:rPr>
              <a:t>Samarbeid med næringslivet blir svært viktig også i neste fase, hvor næringliv og forvaltning må arbeide sammen. Co-creation. Erfaringene fra DSOP og OPS i Norge vil være viktig å bygge videre på.</a:t>
            </a:r>
            <a:endParaRPr/>
          </a:p>
          <a:p>
            <a:pPr indent="-95250" lvl="0" marL="171450" marR="0" rtl="0" algn="l">
              <a:lnSpc>
                <a:spcPct val="100000"/>
              </a:lnSpc>
              <a:spcBef>
                <a:spcPts val="600"/>
              </a:spcBef>
              <a:spcAft>
                <a:spcPts val="0"/>
              </a:spcAft>
              <a:buClr>
                <a:srgbClr val="F16264"/>
              </a:buClr>
              <a:buSzPts val="1200"/>
              <a:buFont typeface="Arial"/>
              <a:buNone/>
            </a:pPr>
            <a:r>
              <a:t/>
            </a:r>
            <a:endParaRPr sz="1200">
              <a:solidFill>
                <a:srgbClr val="2C286C"/>
              </a:solidFill>
              <a:latin typeface="Libre Franklin"/>
              <a:ea typeface="Libre Franklin"/>
              <a:cs typeface="Libre Franklin"/>
              <a:sym typeface="Libre Franklin"/>
            </a:endParaRPr>
          </a:p>
          <a:p>
            <a:pPr indent="0" lvl="0" marL="0" rtl="0" algn="l">
              <a:spcBef>
                <a:spcPts val="0"/>
              </a:spcBef>
              <a:spcAft>
                <a:spcPts val="0"/>
              </a:spcAft>
              <a:buNone/>
            </a:pPr>
            <a:r>
              <a:rPr lang="en-GB"/>
              <a:t>Vi i det offentliga kan inte – och vill inte – själv skapa nordens digitala och transparenta ekosystem för finansiell information. </a:t>
            </a:r>
            <a:endParaRPr/>
          </a:p>
          <a:p>
            <a:pPr indent="0" lvl="0" marL="0" rtl="0" algn="l">
              <a:spcBef>
                <a:spcPts val="0"/>
              </a:spcBef>
              <a:spcAft>
                <a:spcPts val="0"/>
              </a:spcAft>
              <a:buNone/>
            </a:pPr>
            <a:r>
              <a:rPr lang="en-GB"/>
              <a:t>Vi är beroende av aktörer på den privata marknaden och övertygade om att de bästa lösningarna kommer när vi samskapar.</a:t>
            </a:r>
            <a:endParaRPr/>
          </a:p>
          <a:p>
            <a:pPr indent="0" lvl="0" marL="0" rtl="0" algn="l">
              <a:spcBef>
                <a:spcPts val="0"/>
              </a:spcBef>
              <a:spcAft>
                <a:spcPts val="0"/>
              </a:spcAft>
              <a:buNone/>
            </a:pPr>
            <a:r>
              <a:rPr lang="en-GB"/>
              <a:t>Vad vi nordiska myndigheter tillsammans kan – och tänker göra – är att skapa förutsättningar för marknaden att innovera och hitta nya lösningar, funktioner och tjänster.</a:t>
            </a:r>
            <a:br>
              <a:rPr lang="en-GB"/>
            </a:br>
            <a:endParaRPr b="1">
              <a:latin typeface="Calibri"/>
              <a:ea typeface="Calibri"/>
              <a:cs typeface="Calibri"/>
              <a:sym typeface="Calibri"/>
            </a:endParaRPr>
          </a:p>
        </p:txBody>
      </p:sp>
      <p:sp>
        <p:nvSpPr>
          <p:cNvPr id="1257" name="Google Shape;1257;p15:notes"/>
          <p:cNvSpPr/>
          <p:nvPr>
            <p:ph idx="2" type="sldImg"/>
          </p:nvPr>
        </p:nvSpPr>
        <p:spPr>
          <a:xfrm>
            <a:off x="357188" y="1241425"/>
            <a:ext cx="5954712"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3" name="Shape 1273"/>
        <p:cNvGrpSpPr/>
        <p:nvPr/>
      </p:nvGrpSpPr>
      <p:grpSpPr>
        <a:xfrm>
          <a:off x="0" y="0"/>
          <a:ext cx="0" cy="0"/>
          <a:chOff x="0" y="0"/>
          <a:chExt cx="0" cy="0"/>
        </a:xfrm>
      </p:grpSpPr>
      <p:sp>
        <p:nvSpPr>
          <p:cNvPr id="1274" name="Google Shape;1274;p16:notes"/>
          <p:cNvSpPr txBox="1"/>
          <p:nvPr>
            <p:ph idx="1" type="body"/>
          </p:nvPr>
        </p:nvSpPr>
        <p:spPr>
          <a:xfrm>
            <a:off x="666909" y="4777958"/>
            <a:ext cx="5335270" cy="390923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GB"/>
              <a:t>Økosystemet vil gi tilgang til mer detaljert og aktuell informasjon som kan danne grunnlag for målrettede tiltak ovenfor næringslivet i krisesituasjoner.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GB"/>
              <a:t>I arbeidet så langt har vi begrenset arbeidet til økonomisk informasjon, men vi ser klart at konseptene kan danne grunnlag for oppfølging av forhold  i den grønne delen av økonomien.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GB"/>
              <a:t>Vi må forvente at behovet for mer dokumentasjon av bærekraft, klimapåvirkning og grønn økonomi vil øke i tiden framover.</a:t>
            </a:r>
            <a:endParaRPr/>
          </a:p>
          <a:p>
            <a:pPr indent="0" lvl="0" marL="0" rtl="0" algn="l">
              <a:spcBef>
                <a:spcPts val="0"/>
              </a:spcBef>
              <a:spcAft>
                <a:spcPts val="0"/>
              </a:spcAft>
              <a:buClr>
                <a:schemeClr val="dk1"/>
              </a:buClr>
              <a:buSzPts val="1200"/>
              <a:buFont typeface="Calibri"/>
              <a:buNone/>
            </a:pPr>
            <a:r>
              <a:rPr lang="en-GB"/>
              <a:t>Økosystemet med strukturert informasjon forenkler sammenstilling av data for oppfølging av grønn økonomi og bærekraft både ovenfor markedet og offentlige kontrollorganer.</a:t>
            </a:r>
            <a:endParaRPr/>
          </a:p>
        </p:txBody>
      </p:sp>
      <p:sp>
        <p:nvSpPr>
          <p:cNvPr id="1275" name="Google Shape;1275;p16:notes"/>
          <p:cNvSpPr/>
          <p:nvPr>
            <p:ph idx="2" type="sldImg"/>
          </p:nvPr>
        </p:nvSpPr>
        <p:spPr>
          <a:xfrm>
            <a:off x="357188" y="1241425"/>
            <a:ext cx="5954712"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8" name="Shape 1288"/>
        <p:cNvGrpSpPr/>
        <p:nvPr/>
      </p:nvGrpSpPr>
      <p:grpSpPr>
        <a:xfrm>
          <a:off x="0" y="0"/>
          <a:ext cx="0" cy="0"/>
          <a:chOff x="0" y="0"/>
          <a:chExt cx="0" cy="0"/>
        </a:xfrm>
      </p:grpSpPr>
      <p:sp>
        <p:nvSpPr>
          <p:cNvPr id="1289" name="Google Shape;1289;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290" name="Google Shape;129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9" name="Shape 1299"/>
        <p:cNvGrpSpPr/>
        <p:nvPr/>
      </p:nvGrpSpPr>
      <p:grpSpPr>
        <a:xfrm>
          <a:off x="0" y="0"/>
          <a:ext cx="0" cy="0"/>
          <a:chOff x="0" y="0"/>
          <a:chExt cx="0" cy="0"/>
        </a:xfrm>
      </p:grpSpPr>
      <p:sp>
        <p:nvSpPr>
          <p:cNvPr id="1300" name="Google Shape;1300;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301" name="Google Shape;130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6" name="Shape 1306"/>
        <p:cNvGrpSpPr/>
        <p:nvPr/>
      </p:nvGrpSpPr>
      <p:grpSpPr>
        <a:xfrm>
          <a:off x="0" y="0"/>
          <a:ext cx="0" cy="0"/>
          <a:chOff x="0" y="0"/>
          <a:chExt cx="0" cy="0"/>
        </a:xfrm>
      </p:grpSpPr>
      <p:sp>
        <p:nvSpPr>
          <p:cNvPr id="1307" name="Google Shape;1307;p20:notes"/>
          <p:cNvSpPr/>
          <p:nvPr>
            <p:ph idx="2" type="sldImg"/>
          </p:nvPr>
        </p:nvSpPr>
        <p:spPr>
          <a:xfrm>
            <a:off x="357188" y="1241425"/>
            <a:ext cx="5954712"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8" name="Google Shape;1308;p20:notes"/>
          <p:cNvSpPr txBox="1"/>
          <p:nvPr>
            <p:ph idx="1" type="body"/>
          </p:nvPr>
        </p:nvSpPr>
        <p:spPr>
          <a:xfrm>
            <a:off x="666909" y="4777958"/>
            <a:ext cx="5335270" cy="3909239"/>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9" name="Google Shape;1309;p20:notes"/>
          <p:cNvSpPr txBox="1"/>
          <p:nvPr>
            <p:ph idx="12" type="sldNum"/>
          </p:nvPr>
        </p:nvSpPr>
        <p:spPr>
          <a:xfrm>
            <a:off x="3777607" y="9430091"/>
            <a:ext cx="2889938" cy="498134"/>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Libre Franklin"/>
              <a:buNone/>
            </a:pPr>
            <a:fld id="{00000000-1234-1234-1234-123412341234}" type="slidenum">
              <a:rPr b="0" i="0" lang="en-GB" sz="1200" u="none" cap="none" strike="noStrike">
                <a:solidFill>
                  <a:srgbClr val="000000"/>
                </a:solidFill>
                <a:latin typeface="Libre Franklin"/>
                <a:ea typeface="Libre Franklin"/>
                <a:cs typeface="Libre Franklin"/>
                <a:sym typeface="Libre Franklin"/>
              </a:rPr>
              <a:t>‹#›</a:t>
            </a:fld>
            <a:endParaRPr b="0" i="0" sz="1200" u="none" cap="none" strike="noStrike">
              <a:solidFill>
                <a:srgbClr val="000000"/>
              </a:solidFill>
              <a:latin typeface="Libre Franklin"/>
              <a:ea typeface="Libre Franklin"/>
              <a:cs typeface="Libre Franklin"/>
              <a:sym typeface="Libre Frankli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c39d536f60_0_2297:notes"/>
          <p:cNvSpPr/>
          <p:nvPr>
            <p:ph idx="2" type="sldImg"/>
          </p:nvPr>
        </p:nvSpPr>
        <p:spPr>
          <a:xfrm>
            <a:off x="357188" y="1241425"/>
            <a:ext cx="5954700" cy="33495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c39d536f60_0_2297:notes"/>
          <p:cNvSpPr txBox="1"/>
          <p:nvPr>
            <p:ph idx="1" type="body"/>
          </p:nvPr>
        </p:nvSpPr>
        <p:spPr>
          <a:xfrm>
            <a:off x="666909" y="4777958"/>
            <a:ext cx="5335200" cy="3909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5" name="Google Shape;565;gc39d536f60_0_2297:notes"/>
          <p:cNvSpPr txBox="1"/>
          <p:nvPr>
            <p:ph idx="12" type="sldNum"/>
          </p:nvPr>
        </p:nvSpPr>
        <p:spPr>
          <a:xfrm>
            <a:off x="3777607" y="9430091"/>
            <a:ext cx="2889900" cy="498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c39d536f60_0_745:notes"/>
          <p:cNvSpPr/>
          <p:nvPr>
            <p:ph idx="2" type="sldImg"/>
          </p:nvPr>
        </p:nvSpPr>
        <p:spPr>
          <a:xfrm>
            <a:off x="370796" y="744617"/>
            <a:ext cx="5928000" cy="3723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c39d536f60_0_745:notes"/>
          <p:cNvSpPr txBox="1"/>
          <p:nvPr>
            <p:ph idx="1" type="body"/>
          </p:nvPr>
        </p:nvSpPr>
        <p:spPr>
          <a:xfrm>
            <a:off x="666907" y="4715907"/>
            <a:ext cx="5335200" cy="4467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c39d536f60_0_1243:notes"/>
          <p:cNvSpPr/>
          <p:nvPr>
            <p:ph idx="2" type="sldImg"/>
          </p:nvPr>
        </p:nvSpPr>
        <p:spPr>
          <a:xfrm>
            <a:off x="370796" y="744617"/>
            <a:ext cx="5928000" cy="3723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c39d536f60_0_1243:notes"/>
          <p:cNvSpPr txBox="1"/>
          <p:nvPr>
            <p:ph idx="1" type="body"/>
          </p:nvPr>
        </p:nvSpPr>
        <p:spPr>
          <a:xfrm>
            <a:off x="666907" y="4715907"/>
            <a:ext cx="5335200" cy="4467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c39d536f60_0_2111:notes"/>
          <p:cNvSpPr/>
          <p:nvPr>
            <p:ph idx="2" type="sldImg"/>
          </p:nvPr>
        </p:nvSpPr>
        <p:spPr>
          <a:xfrm>
            <a:off x="370796" y="744617"/>
            <a:ext cx="5928000" cy="3723000"/>
          </a:xfrm>
          <a:custGeom>
            <a:rect b="b" l="l" r="r" t="t"/>
            <a:pathLst>
              <a:path extrusionOk="0" h="120000" w="120000">
                <a:moveTo>
                  <a:pt x="0" y="0"/>
                </a:moveTo>
                <a:lnTo>
                  <a:pt x="120000" y="0"/>
                </a:lnTo>
                <a:lnTo>
                  <a:pt x="120000" y="120000"/>
                </a:lnTo>
                <a:lnTo>
                  <a:pt x="0" y="120000"/>
                </a:lnTo>
                <a:close/>
              </a:path>
            </a:pathLst>
          </a:custGeom>
        </p:spPr>
      </p:sp>
      <p:sp>
        <p:nvSpPr>
          <p:cNvPr id="716" name="Google Shape;716;gc39d536f60_0_2111:notes"/>
          <p:cNvSpPr txBox="1"/>
          <p:nvPr>
            <p:ph idx="1" type="body"/>
          </p:nvPr>
        </p:nvSpPr>
        <p:spPr>
          <a:xfrm>
            <a:off x="666907" y="4715907"/>
            <a:ext cx="5335200" cy="4467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c39d536f60_0_1716:notes"/>
          <p:cNvSpPr/>
          <p:nvPr>
            <p:ph idx="2" type="sldImg"/>
          </p:nvPr>
        </p:nvSpPr>
        <p:spPr>
          <a:xfrm>
            <a:off x="370796" y="744617"/>
            <a:ext cx="5928000" cy="3723000"/>
          </a:xfrm>
          <a:custGeom>
            <a:rect b="b" l="l" r="r" t="t"/>
            <a:pathLst>
              <a:path extrusionOk="0" h="120000" w="120000">
                <a:moveTo>
                  <a:pt x="0" y="0"/>
                </a:moveTo>
                <a:lnTo>
                  <a:pt x="120000" y="0"/>
                </a:lnTo>
                <a:lnTo>
                  <a:pt x="120000" y="120000"/>
                </a:lnTo>
                <a:lnTo>
                  <a:pt x="0" y="120000"/>
                </a:lnTo>
                <a:close/>
              </a:path>
            </a:pathLst>
          </a:custGeom>
        </p:spPr>
      </p:sp>
      <p:sp>
        <p:nvSpPr>
          <p:cNvPr id="724" name="Google Shape;724;gc39d536f60_0_1716:notes"/>
          <p:cNvSpPr txBox="1"/>
          <p:nvPr>
            <p:ph idx="1" type="body"/>
          </p:nvPr>
        </p:nvSpPr>
        <p:spPr>
          <a:xfrm>
            <a:off x="666907" y="4715907"/>
            <a:ext cx="5335200" cy="4467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p2:notes"/>
          <p:cNvSpPr txBox="1"/>
          <p:nvPr>
            <p:ph idx="1" type="body"/>
          </p:nvPr>
        </p:nvSpPr>
        <p:spPr>
          <a:xfrm>
            <a:off x="666909" y="4777958"/>
            <a:ext cx="5335270" cy="3909239"/>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757" name="Google Shape;757;p2:notes"/>
          <p:cNvSpPr/>
          <p:nvPr>
            <p:ph idx="2" type="sldImg"/>
          </p:nvPr>
        </p:nvSpPr>
        <p:spPr>
          <a:xfrm>
            <a:off x="357188" y="1241425"/>
            <a:ext cx="5954712"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 Id="rId3" Type="http://schemas.openxmlformats.org/officeDocument/2006/relationships/image" Target="../media/image1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 Id="rId3"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 Id="rId3" Type="http://schemas.openxmlformats.org/officeDocument/2006/relationships/image" Target="../media/image14.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 Id="rId3" Type="http://schemas.openxmlformats.org/officeDocument/2006/relationships/image" Target="../media/image1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5.png"/><Relationship Id="rId3"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5.png"/><Relationship Id="rId3" Type="http://schemas.openxmlformats.org/officeDocument/2006/relationships/image" Target="../media/image14.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8.png"/><Relationship Id="rId3" Type="http://schemas.openxmlformats.org/officeDocument/2006/relationships/image" Target="../media/image16.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9.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9.jp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7.jp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0.png"/><Relationship Id="rId3" Type="http://schemas.openxmlformats.org/officeDocument/2006/relationships/image" Target="../media/image34.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15" name="Shape 15"/>
        <p:cNvGrpSpPr/>
        <p:nvPr/>
      </p:nvGrpSpPr>
      <p:grpSpPr>
        <a:xfrm>
          <a:off x="0" y="0"/>
          <a:ext cx="0" cy="0"/>
          <a:chOff x="0" y="0"/>
          <a:chExt cx="0" cy="0"/>
        </a:xfrm>
      </p:grpSpPr>
      <p:pic>
        <p:nvPicPr>
          <p:cNvPr descr="A picture containing chair&#10;&#10;Description automatically generated" id="16" name="Google Shape;16;p2"/>
          <p:cNvPicPr preferRelativeResize="0"/>
          <p:nvPr/>
        </p:nvPicPr>
        <p:blipFill rotWithShape="1">
          <a:blip r:embed="rId2">
            <a:alphaModFix/>
          </a:blip>
          <a:srcRect b="0" l="0" r="0" t="0"/>
          <a:stretch/>
        </p:blipFill>
        <p:spPr>
          <a:xfrm>
            <a:off x="0" y="0"/>
            <a:ext cx="12192000" cy="6858000"/>
          </a:xfrm>
          <a:prstGeom prst="rect">
            <a:avLst/>
          </a:prstGeom>
          <a:solidFill>
            <a:srgbClr val="2B286C"/>
          </a:solidFill>
          <a:ln>
            <a:noFill/>
          </a:ln>
        </p:spPr>
      </p:pic>
      <p:pic>
        <p:nvPicPr>
          <p:cNvPr id="17" name="Google Shape;17;p2"/>
          <p:cNvPicPr preferRelativeResize="0"/>
          <p:nvPr/>
        </p:nvPicPr>
        <p:blipFill rotWithShape="1">
          <a:blip r:embed="rId3">
            <a:alphaModFix/>
          </a:blip>
          <a:srcRect b="0" l="0" r="0" t="0"/>
          <a:stretch/>
        </p:blipFill>
        <p:spPr>
          <a:xfrm>
            <a:off x="869701" y="6157826"/>
            <a:ext cx="1172582" cy="365124"/>
          </a:xfrm>
          <a:prstGeom prst="rect">
            <a:avLst/>
          </a:prstGeom>
          <a:noFill/>
          <a:ln>
            <a:noFill/>
          </a:ln>
        </p:spPr>
      </p:pic>
      <p:sp>
        <p:nvSpPr>
          <p:cNvPr id="18" name="Google Shape;18;p2"/>
          <p:cNvSpPr txBox="1"/>
          <p:nvPr>
            <p:ph type="title"/>
          </p:nvPr>
        </p:nvSpPr>
        <p:spPr>
          <a:xfrm>
            <a:off x="831850" y="1116358"/>
            <a:ext cx="7765303"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4600"/>
              <a:buFont typeface="Franklin Gothic"/>
              <a:buNone/>
              <a:defRPr b="1" i="0" sz="50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
          <p:cNvSpPr txBox="1"/>
          <p:nvPr>
            <p:ph idx="1" type="body"/>
          </p:nvPr>
        </p:nvSpPr>
        <p:spPr>
          <a:xfrm>
            <a:off x="831850" y="3969095"/>
            <a:ext cx="7765303"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F16264"/>
              </a:buClr>
              <a:buSzPts val="2400"/>
              <a:buNone/>
              <a:defRPr b="0" i="0" sz="2400">
                <a:solidFill>
                  <a:srgbClr val="F16264"/>
                </a:solidFill>
                <a:latin typeface="Calibri"/>
                <a:ea typeface="Calibri"/>
                <a:cs typeface="Calibri"/>
                <a:sym typeface="Calibri"/>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1"/>
          <p:cNvSpPr/>
          <p:nvPr>
            <p:ph idx="2" type="pic"/>
          </p:nvPr>
        </p:nvSpPr>
        <p:spPr>
          <a:xfrm>
            <a:off x="6281530" y="0"/>
            <a:ext cx="5910470" cy="6857999"/>
          </a:xfrm>
          <a:prstGeom prst="rect">
            <a:avLst/>
          </a:prstGeom>
          <a:solidFill>
            <a:srgbClr val="A5A5A5"/>
          </a:solidFill>
          <a:ln>
            <a:noFill/>
          </a:ln>
        </p:spPr>
        <p:txBody>
          <a:bodyPr anchorCtr="0" anchor="ctr" bIns="45700" lIns="91425" spcFirstLastPara="1" rIns="91425" wrap="square" tIns="45700">
            <a:noAutofit/>
          </a:bodyPr>
          <a:lstStyle>
            <a:lvl1pPr lvl="0" marR="0" rtl="0" algn="l">
              <a:lnSpc>
                <a:spcPct val="90000"/>
              </a:lnSpc>
              <a:spcBef>
                <a:spcPts val="100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1pPr>
            <a:lvl2pPr lvl="1" marR="0" rtl="0" algn="l">
              <a:lnSpc>
                <a:spcPct val="90000"/>
              </a:lnSpc>
              <a:spcBef>
                <a:spcPts val="500"/>
              </a:spcBef>
              <a:spcAft>
                <a:spcPts val="0"/>
              </a:spcAft>
              <a:buClr>
                <a:srgbClr val="2C286C"/>
              </a:buClr>
              <a:buSzPts val="2800"/>
              <a:buFont typeface="Arial"/>
              <a:buNone/>
              <a:defRPr b="0" i="0" sz="2800" u="none" cap="none" strike="noStrike">
                <a:solidFill>
                  <a:srgbClr val="2C286C"/>
                </a:solidFill>
                <a:latin typeface="Libre Franklin"/>
                <a:ea typeface="Libre Franklin"/>
                <a:cs typeface="Libre Franklin"/>
                <a:sym typeface="Libre Franklin"/>
              </a:defRPr>
            </a:lvl2pPr>
            <a:lvl3pPr lvl="2" marR="0" rtl="0" algn="l">
              <a:lnSpc>
                <a:spcPct val="90000"/>
              </a:lnSpc>
              <a:spcBef>
                <a:spcPts val="500"/>
              </a:spcBef>
              <a:spcAft>
                <a:spcPts val="0"/>
              </a:spcAft>
              <a:buClr>
                <a:srgbClr val="2C286C"/>
              </a:buClr>
              <a:buSzPts val="2400"/>
              <a:buFont typeface="Arial"/>
              <a:buNone/>
              <a:defRPr b="0" i="0" sz="2400" u="none" cap="none" strike="noStrike">
                <a:solidFill>
                  <a:srgbClr val="2C286C"/>
                </a:solidFill>
                <a:latin typeface="Libre Franklin"/>
                <a:ea typeface="Libre Franklin"/>
                <a:cs typeface="Libre Franklin"/>
                <a:sym typeface="Libre Franklin"/>
              </a:defRPr>
            </a:lvl3pPr>
            <a:lvl4pPr lvl="3" marR="0" rtl="0" algn="l">
              <a:lnSpc>
                <a:spcPct val="90000"/>
              </a:lnSpc>
              <a:spcBef>
                <a:spcPts val="500"/>
              </a:spcBef>
              <a:spcAft>
                <a:spcPts val="0"/>
              </a:spcAft>
              <a:buClr>
                <a:srgbClr val="2C286C"/>
              </a:buClr>
              <a:buSzPts val="2000"/>
              <a:buFont typeface="Arial"/>
              <a:buNone/>
              <a:defRPr b="0" i="0" sz="2000" u="none" cap="none" strike="noStrike">
                <a:solidFill>
                  <a:srgbClr val="2C286C"/>
                </a:solidFill>
                <a:latin typeface="Libre Franklin"/>
                <a:ea typeface="Libre Franklin"/>
                <a:cs typeface="Libre Franklin"/>
                <a:sym typeface="Libre Franklin"/>
              </a:defRPr>
            </a:lvl4pPr>
            <a:lvl5pPr lvl="4" marR="0" rtl="0" algn="l">
              <a:lnSpc>
                <a:spcPct val="90000"/>
              </a:lnSpc>
              <a:spcBef>
                <a:spcPts val="500"/>
              </a:spcBef>
              <a:spcAft>
                <a:spcPts val="0"/>
              </a:spcAft>
              <a:buClr>
                <a:srgbClr val="2C286C"/>
              </a:buClr>
              <a:buSzPts val="2000"/>
              <a:buFont typeface="Arial"/>
              <a:buNone/>
              <a:defRPr b="0" i="0" sz="2000" u="none" cap="none" strike="noStrike">
                <a:solidFill>
                  <a:srgbClr val="2C286C"/>
                </a:solidFill>
                <a:latin typeface="Libre Franklin"/>
                <a:ea typeface="Libre Franklin"/>
                <a:cs typeface="Libre Franklin"/>
                <a:sym typeface="Libre Franklin"/>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3" name="Google Shape;63;p11"/>
          <p:cNvSpPr txBox="1"/>
          <p:nvPr>
            <p:ph type="title"/>
          </p:nvPr>
        </p:nvSpPr>
        <p:spPr>
          <a:xfrm>
            <a:off x="839788" y="457200"/>
            <a:ext cx="4437890"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F16264"/>
              </a:buClr>
              <a:buSzPts val="3200"/>
              <a:buFont typeface="Franklin Gothic"/>
              <a:buNone/>
              <a:defRPr b="1" i="0" sz="36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1"/>
          <p:cNvSpPr txBox="1"/>
          <p:nvPr>
            <p:ph idx="1" type="body"/>
          </p:nvPr>
        </p:nvSpPr>
        <p:spPr>
          <a:xfrm>
            <a:off x="839788" y="2057400"/>
            <a:ext cx="4437890"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2C286C"/>
              </a:buClr>
              <a:buSzPts val="1600"/>
              <a:buNone/>
              <a:defRPr b="0" i="0" sz="1600">
                <a:latin typeface="Calibri"/>
                <a:ea typeface="Calibri"/>
                <a:cs typeface="Calibri"/>
                <a:sym typeface="Calibri"/>
              </a:defRPr>
            </a:lvl1pPr>
            <a:lvl2pPr indent="-228600" lvl="1" marL="914400" algn="l">
              <a:lnSpc>
                <a:spcPct val="90000"/>
              </a:lnSpc>
              <a:spcBef>
                <a:spcPts val="500"/>
              </a:spcBef>
              <a:spcAft>
                <a:spcPts val="0"/>
              </a:spcAft>
              <a:buClr>
                <a:srgbClr val="2C286C"/>
              </a:buClr>
              <a:buSzPts val="1400"/>
              <a:buNone/>
              <a:defRPr sz="1400"/>
            </a:lvl2pPr>
            <a:lvl3pPr indent="-228600" lvl="2" marL="1371600" algn="l">
              <a:lnSpc>
                <a:spcPct val="90000"/>
              </a:lnSpc>
              <a:spcBef>
                <a:spcPts val="500"/>
              </a:spcBef>
              <a:spcAft>
                <a:spcPts val="0"/>
              </a:spcAft>
              <a:buClr>
                <a:srgbClr val="2C286C"/>
              </a:buClr>
              <a:buSzPts val="1200"/>
              <a:buNone/>
              <a:defRPr sz="1200"/>
            </a:lvl3pPr>
            <a:lvl4pPr indent="-228600" lvl="3" marL="1828800" algn="l">
              <a:lnSpc>
                <a:spcPct val="90000"/>
              </a:lnSpc>
              <a:spcBef>
                <a:spcPts val="500"/>
              </a:spcBef>
              <a:spcAft>
                <a:spcPts val="0"/>
              </a:spcAft>
              <a:buClr>
                <a:srgbClr val="2C286C"/>
              </a:buClr>
              <a:buSzPts val="1000"/>
              <a:buNone/>
              <a:defRPr sz="1000"/>
            </a:lvl4pPr>
            <a:lvl5pPr indent="-228600" lvl="4" marL="2286000" algn="l">
              <a:lnSpc>
                <a:spcPct val="90000"/>
              </a:lnSpc>
              <a:spcBef>
                <a:spcPts val="500"/>
              </a:spcBef>
              <a:spcAft>
                <a:spcPts val="0"/>
              </a:spcAft>
              <a:buClr>
                <a:srgbClr val="2C286C"/>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1"/>
          <p:cNvSpPr txBox="1"/>
          <p:nvPr>
            <p:ph idx="10" type="dt"/>
          </p:nvPr>
        </p:nvSpPr>
        <p:spPr>
          <a:xfrm>
            <a:off x="10494911" y="6328065"/>
            <a:ext cx="805250" cy="184496"/>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1"/>
          <p:cNvSpPr txBox="1"/>
          <p:nvPr>
            <p:ph idx="12" type="sldNum"/>
          </p:nvPr>
        </p:nvSpPr>
        <p:spPr>
          <a:xfrm>
            <a:off x="10494910" y="6199507"/>
            <a:ext cx="805249" cy="12855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ECT" type="obj">
  <p:cSld name="OBJECT">
    <p:spTree>
      <p:nvGrpSpPr>
        <p:cNvPr id="67" name="Shape 67"/>
        <p:cNvGrpSpPr/>
        <p:nvPr/>
      </p:nvGrpSpPr>
      <p:grpSpPr>
        <a:xfrm>
          <a:off x="0" y="0"/>
          <a:ext cx="0" cy="0"/>
          <a:chOff x="0" y="0"/>
          <a:chExt cx="0" cy="0"/>
        </a:xfrm>
      </p:grpSpPr>
      <p:sp>
        <p:nvSpPr>
          <p:cNvPr id="68" name="Google Shape;68;p1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12"/>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1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2" name="Google Shape;72;p1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bild 1">
  <p:cSld name="Rubrikbild_1">
    <p:spTree>
      <p:nvGrpSpPr>
        <p:cNvPr id="73" name="Shape 73"/>
        <p:cNvGrpSpPr/>
        <p:nvPr/>
      </p:nvGrpSpPr>
      <p:grpSpPr>
        <a:xfrm>
          <a:off x="0" y="0"/>
          <a:ext cx="0" cy="0"/>
          <a:chOff x="0" y="0"/>
          <a:chExt cx="0" cy="0"/>
        </a:xfrm>
      </p:grpSpPr>
      <p:sp>
        <p:nvSpPr>
          <p:cNvPr id="74" name="Google Shape;74;p13"/>
          <p:cNvSpPr/>
          <p:nvPr>
            <p:ph idx="2" type="pic"/>
          </p:nvPr>
        </p:nvSpPr>
        <p:spPr>
          <a:xfrm>
            <a:off x="0" y="1628800"/>
            <a:ext cx="12192000" cy="4968900"/>
          </a:xfrm>
          <a:prstGeom prst="rect">
            <a:avLst/>
          </a:prstGeom>
          <a:solidFill>
            <a:srgbClr val="D3F3F8">
              <a:alpha val="40000"/>
            </a:srgbClr>
          </a:solidFill>
          <a:ln>
            <a:noFill/>
          </a:ln>
        </p:spPr>
        <p:txBody>
          <a:bodyPr anchorCtr="0" anchor="t" bIns="45700" lIns="91425" spcFirstLastPara="1" rIns="91425" wrap="square" tIns="45700">
            <a:noAutofit/>
          </a:bodyPr>
          <a:lstStyle>
            <a:lvl1pPr lvl="0" marR="0" rtl="0" algn="l">
              <a:lnSpc>
                <a:spcPct val="100000"/>
              </a:lnSpc>
              <a:spcBef>
                <a:spcPts val="1000"/>
              </a:spcBef>
              <a:spcAft>
                <a:spcPts val="0"/>
              </a:spcAft>
              <a:buClr>
                <a:srgbClr val="3F3F3F"/>
              </a:buClr>
              <a:buSzPts val="2000"/>
              <a:buFont typeface="Arial"/>
              <a:buChar char="•"/>
              <a:defRPr b="0" i="0" sz="2000" u="none" cap="none" strike="noStrike">
                <a:solidFill>
                  <a:srgbClr val="3F3F3F"/>
                </a:solidFill>
                <a:latin typeface="Open Sans Light"/>
                <a:ea typeface="Open Sans Light"/>
                <a:cs typeface="Open Sans Light"/>
                <a:sym typeface="Open Sans Light"/>
              </a:defRPr>
            </a:lvl1pPr>
            <a:lvl2pPr lvl="1" marR="0" rtl="0" algn="l">
              <a:lnSpc>
                <a:spcPct val="100000"/>
              </a:lnSpc>
              <a:spcBef>
                <a:spcPts val="500"/>
              </a:spcBef>
              <a:spcAft>
                <a:spcPts val="0"/>
              </a:spcAft>
              <a:buClr>
                <a:srgbClr val="3F3F3F"/>
              </a:buClr>
              <a:buSzPts val="2200"/>
              <a:buFont typeface="Open Sans Light"/>
              <a:buChar char="–"/>
              <a:defRPr b="0" i="0" sz="2200" u="none" cap="none" strike="noStrike">
                <a:solidFill>
                  <a:srgbClr val="3F3F3F"/>
                </a:solidFill>
                <a:latin typeface="Open Sans Light"/>
                <a:ea typeface="Open Sans Light"/>
                <a:cs typeface="Open Sans Light"/>
                <a:sym typeface="Open Sans Light"/>
              </a:defRPr>
            </a:lvl2pPr>
            <a:lvl3pPr lvl="2" marR="0" rtl="0" algn="l">
              <a:lnSpc>
                <a:spcPct val="100000"/>
              </a:lnSpc>
              <a:spcBef>
                <a:spcPts val="500"/>
              </a:spcBef>
              <a:spcAft>
                <a:spcPts val="0"/>
              </a:spcAft>
              <a:buClr>
                <a:srgbClr val="3F3F3F"/>
              </a:buClr>
              <a:buSzPts val="1800"/>
              <a:buFont typeface="Courier New"/>
              <a:buChar char="o"/>
              <a:defRPr b="0" i="0" sz="1800" u="none" cap="none" strike="noStrike">
                <a:solidFill>
                  <a:srgbClr val="3F3F3F"/>
                </a:solidFill>
                <a:latin typeface="Open Sans Light"/>
                <a:ea typeface="Open Sans Light"/>
                <a:cs typeface="Open Sans Light"/>
                <a:sym typeface="Open Sans Light"/>
              </a:defRPr>
            </a:lvl3pPr>
            <a:lvl4pPr lvl="3" marR="0" rtl="0" algn="l">
              <a:lnSpc>
                <a:spcPct val="100000"/>
              </a:lnSpc>
              <a:spcBef>
                <a:spcPts val="500"/>
              </a:spcBef>
              <a:spcAft>
                <a:spcPts val="0"/>
              </a:spcAft>
              <a:buClr>
                <a:srgbClr val="3F3F3F"/>
              </a:buClr>
              <a:buSzPts val="1600"/>
              <a:buFont typeface="Open Sans Light"/>
              <a:buChar char="–"/>
              <a:defRPr b="0" i="0" sz="1600" u="none" cap="none" strike="noStrike">
                <a:solidFill>
                  <a:srgbClr val="3F3F3F"/>
                </a:solidFill>
                <a:latin typeface="Open Sans Light"/>
                <a:ea typeface="Open Sans Light"/>
                <a:cs typeface="Open Sans Light"/>
                <a:sym typeface="Open Sans Light"/>
              </a:defRPr>
            </a:lvl4pPr>
            <a:lvl5pPr lvl="4" marR="0" rtl="0" algn="l">
              <a:lnSpc>
                <a:spcPct val="100000"/>
              </a:lnSpc>
              <a:spcBef>
                <a:spcPts val="500"/>
              </a:spcBef>
              <a:spcAft>
                <a:spcPts val="0"/>
              </a:spcAft>
              <a:buClr>
                <a:srgbClr val="3F3F3F"/>
              </a:buClr>
              <a:buSzPts val="1800"/>
              <a:buFont typeface="Arial"/>
              <a:buChar char="•"/>
              <a:defRPr b="0" i="0" sz="1800" u="none" cap="none" strike="noStrike">
                <a:solidFill>
                  <a:srgbClr val="3F3F3F"/>
                </a:solidFill>
                <a:latin typeface="Open Sans Light"/>
                <a:ea typeface="Open Sans Light"/>
                <a:cs typeface="Open Sans Light"/>
                <a:sym typeface="Open Sans Light"/>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5" name="Google Shape;75;p13"/>
          <p:cNvSpPr txBox="1"/>
          <p:nvPr>
            <p:ph idx="1" type="body"/>
          </p:nvPr>
        </p:nvSpPr>
        <p:spPr>
          <a:xfrm>
            <a:off x="695325" y="3861048"/>
            <a:ext cx="5112600" cy="7206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1000"/>
              </a:spcBef>
              <a:spcAft>
                <a:spcPts val="0"/>
              </a:spcAft>
              <a:buClr>
                <a:schemeClr val="dk1"/>
              </a:buClr>
              <a:buSzPts val="2000"/>
              <a:buNone/>
              <a:defRPr>
                <a:solidFill>
                  <a:schemeClr val="dk1"/>
                </a:solidFill>
              </a:defRPr>
            </a:lvl1pPr>
            <a:lvl2pPr indent="-342900" lvl="1" marL="914400" rtl="0" algn="l">
              <a:lnSpc>
                <a:spcPct val="100000"/>
              </a:lnSpc>
              <a:spcBef>
                <a:spcPts val="500"/>
              </a:spcBef>
              <a:spcAft>
                <a:spcPts val="0"/>
              </a:spcAft>
              <a:buClr>
                <a:srgbClr val="3F3F3F"/>
              </a:buClr>
              <a:buSzPts val="1800"/>
              <a:buChar char="–"/>
              <a:defRPr/>
            </a:lvl2pPr>
            <a:lvl3pPr indent="-342900" lvl="2" marL="1371600" rtl="0" algn="l">
              <a:lnSpc>
                <a:spcPct val="100000"/>
              </a:lnSpc>
              <a:spcBef>
                <a:spcPts val="500"/>
              </a:spcBef>
              <a:spcAft>
                <a:spcPts val="0"/>
              </a:spcAft>
              <a:buClr>
                <a:srgbClr val="3F3F3F"/>
              </a:buClr>
              <a:buSzPts val="1800"/>
              <a:buChar char="o"/>
              <a:defRPr/>
            </a:lvl3pPr>
            <a:lvl4pPr indent="-342900" lvl="3" marL="1828800" rtl="0" algn="l">
              <a:lnSpc>
                <a:spcPct val="100000"/>
              </a:lnSpc>
              <a:spcBef>
                <a:spcPts val="500"/>
              </a:spcBef>
              <a:spcAft>
                <a:spcPts val="0"/>
              </a:spcAft>
              <a:buClr>
                <a:srgbClr val="3F3F3F"/>
              </a:buClr>
              <a:buSzPts val="1800"/>
              <a:buChar char="–"/>
              <a:defRPr/>
            </a:lvl4pPr>
            <a:lvl5pPr indent="-342900" lvl="4" marL="2286000" rtl="0" algn="l">
              <a:lnSpc>
                <a:spcPct val="100000"/>
              </a:lnSpc>
              <a:spcBef>
                <a:spcPts val="500"/>
              </a:spcBef>
              <a:spcAft>
                <a:spcPts val="0"/>
              </a:spcAft>
              <a:buClr>
                <a:srgbClr val="3F3F3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76" name="Google Shape;76;p13"/>
          <p:cNvSpPr txBox="1"/>
          <p:nvPr>
            <p:ph type="title"/>
          </p:nvPr>
        </p:nvSpPr>
        <p:spPr>
          <a:xfrm>
            <a:off x="695325" y="2420889"/>
            <a:ext cx="7632900" cy="1354800"/>
          </a:xfrm>
          <a:prstGeom prst="rect">
            <a:avLst/>
          </a:prstGeom>
          <a:noFill/>
          <a:ln>
            <a:noFill/>
          </a:ln>
        </p:spPr>
        <p:txBody>
          <a:bodyPr anchorCtr="0" anchor="b" bIns="45700" lIns="91425" spcFirstLastPara="1" rIns="91425" wrap="square" tIns="45700">
            <a:noAutofit/>
          </a:bodyPr>
          <a:lstStyle>
            <a:lvl1pPr lvl="0" rtl="0" algn="l">
              <a:lnSpc>
                <a:spcPct val="100000"/>
              </a:lnSpc>
              <a:spcBef>
                <a:spcPts val="0"/>
              </a:spcBef>
              <a:spcAft>
                <a:spcPts val="0"/>
              </a:spcAft>
              <a:buClr>
                <a:srgbClr val="3F3F3F"/>
              </a:buClr>
              <a:buSzPts val="3800"/>
              <a:buFont typeface="Open Sans Light"/>
              <a:buNone/>
              <a:defRPr sz="38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7" name="Google Shape;77;p13"/>
          <p:cNvSpPr txBox="1"/>
          <p:nvPr/>
        </p:nvSpPr>
        <p:spPr>
          <a:xfrm>
            <a:off x="695324" y="447055"/>
            <a:ext cx="74169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chemeClr val="accent1"/>
                </a:solidFill>
                <a:latin typeface="Open Sans Light"/>
                <a:ea typeface="Open Sans Light"/>
                <a:cs typeface="Open Sans Light"/>
                <a:sym typeface="Open Sans Light"/>
              </a:rPr>
              <a:t>Nordic Smart Government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lank">
  <p:cSld name="7_Blank">
    <p:spTree>
      <p:nvGrpSpPr>
        <p:cNvPr id="84" name="Shape 84"/>
        <p:cNvGrpSpPr/>
        <p:nvPr/>
      </p:nvGrpSpPr>
      <p:grpSpPr>
        <a:xfrm>
          <a:off x="0" y="0"/>
          <a:ext cx="0" cy="0"/>
          <a:chOff x="0" y="0"/>
          <a:chExt cx="0" cy="0"/>
        </a:xfrm>
      </p:grpSpPr>
      <p:pic>
        <p:nvPicPr>
          <p:cNvPr id="85" name="Google Shape;85;p15"/>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86" name="Google Shape;86;p15"/>
          <p:cNvPicPr preferRelativeResize="0"/>
          <p:nvPr/>
        </p:nvPicPr>
        <p:blipFill rotWithShape="1">
          <a:blip r:embed="rId3">
            <a:alphaModFix/>
          </a:blip>
          <a:srcRect b="0" l="0" r="0" t="0"/>
          <a:stretch/>
        </p:blipFill>
        <p:spPr>
          <a:xfrm>
            <a:off x="857826" y="6157826"/>
            <a:ext cx="1172582" cy="365124"/>
          </a:xfrm>
          <a:prstGeom prst="rect">
            <a:avLst/>
          </a:prstGeom>
          <a:noFill/>
          <a:ln>
            <a:noFill/>
          </a:ln>
        </p:spPr>
      </p:pic>
      <p:sp>
        <p:nvSpPr>
          <p:cNvPr id="87" name="Google Shape;87;p15"/>
          <p:cNvSpPr txBox="1"/>
          <p:nvPr>
            <p:ph type="title"/>
          </p:nvPr>
        </p:nvSpPr>
        <p:spPr>
          <a:xfrm>
            <a:off x="831850" y="1116358"/>
            <a:ext cx="7765303"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4600"/>
              <a:buFont typeface="Franklin Gothic"/>
              <a:buNone/>
              <a:defRPr sz="4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15"/>
          <p:cNvSpPr txBox="1"/>
          <p:nvPr>
            <p:ph idx="1" type="body"/>
          </p:nvPr>
        </p:nvSpPr>
        <p:spPr>
          <a:xfrm>
            <a:off x="831850" y="3969095"/>
            <a:ext cx="7765303"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F16264"/>
              </a:buClr>
              <a:buSzPts val="2400"/>
              <a:buNone/>
              <a:defRPr sz="2400">
                <a:solidFill>
                  <a:srgbClr val="F16264"/>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89" name="Shape 89"/>
        <p:cNvGrpSpPr/>
        <p:nvPr/>
      </p:nvGrpSpPr>
      <p:grpSpPr>
        <a:xfrm>
          <a:off x="0" y="0"/>
          <a:ext cx="0" cy="0"/>
          <a:chOff x="0" y="0"/>
          <a:chExt cx="0" cy="0"/>
        </a:xfrm>
      </p:grpSpPr>
      <p:sp>
        <p:nvSpPr>
          <p:cNvPr id="90" name="Google Shape;90;p16"/>
          <p:cNvSpPr txBox="1"/>
          <p:nvPr>
            <p:ph idx="1" type="body"/>
          </p:nvPr>
        </p:nvSpPr>
        <p:spPr>
          <a:xfrm>
            <a:off x="838200" y="1825625"/>
            <a:ext cx="10515600" cy="4019121"/>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2C286C"/>
              </a:buClr>
              <a:buSzPts val="1800"/>
              <a:buChar char="•"/>
              <a:defRPr/>
            </a:lvl1pPr>
            <a:lvl2pPr indent="-342900" lvl="1" marL="914400" algn="l">
              <a:lnSpc>
                <a:spcPct val="90000"/>
              </a:lnSpc>
              <a:spcBef>
                <a:spcPts val="500"/>
              </a:spcBef>
              <a:spcAft>
                <a:spcPts val="0"/>
              </a:spcAft>
              <a:buClr>
                <a:srgbClr val="2C286C"/>
              </a:buClr>
              <a:buSzPts val="1800"/>
              <a:buChar char="•"/>
              <a:defRPr/>
            </a:lvl2pPr>
            <a:lvl3pPr indent="-342900" lvl="2" marL="1371600" algn="l">
              <a:lnSpc>
                <a:spcPct val="90000"/>
              </a:lnSpc>
              <a:spcBef>
                <a:spcPts val="500"/>
              </a:spcBef>
              <a:spcAft>
                <a:spcPts val="0"/>
              </a:spcAft>
              <a:buClr>
                <a:srgbClr val="2C286C"/>
              </a:buClr>
              <a:buSzPts val="1800"/>
              <a:buChar char="•"/>
              <a:defRPr/>
            </a:lvl3pPr>
            <a:lvl4pPr indent="-342900" lvl="3" marL="1828800" algn="l">
              <a:lnSpc>
                <a:spcPct val="90000"/>
              </a:lnSpc>
              <a:spcBef>
                <a:spcPts val="500"/>
              </a:spcBef>
              <a:spcAft>
                <a:spcPts val="0"/>
              </a:spcAft>
              <a:buClr>
                <a:srgbClr val="2C286C"/>
              </a:buClr>
              <a:buSzPts val="1800"/>
              <a:buChar char="•"/>
              <a:defRPr/>
            </a:lvl4pPr>
            <a:lvl5pPr indent="-342900" lvl="4" marL="2286000" algn="l">
              <a:lnSpc>
                <a:spcPct val="90000"/>
              </a:lnSpc>
              <a:spcBef>
                <a:spcPts val="500"/>
              </a:spcBef>
              <a:spcAft>
                <a:spcPts val="0"/>
              </a:spcAft>
              <a:buClr>
                <a:srgbClr val="2C286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 name="Google Shape;91;p16"/>
          <p:cNvSpPr txBox="1"/>
          <p:nvPr>
            <p:ph idx="10" type="dt"/>
          </p:nvPr>
        </p:nvSpPr>
        <p:spPr>
          <a:xfrm>
            <a:off x="10494911" y="6328065"/>
            <a:ext cx="805250" cy="1844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16"/>
          <p:cNvSpPr txBox="1"/>
          <p:nvPr>
            <p:ph idx="12" type="sldNum"/>
          </p:nvPr>
        </p:nvSpPr>
        <p:spPr>
          <a:xfrm>
            <a:off x="10494910" y="6199507"/>
            <a:ext cx="805249" cy="12855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93" name="Google Shape;93;p16"/>
          <p:cNvSpPr txBox="1"/>
          <p:nvPr>
            <p:ph type="title"/>
          </p:nvPr>
        </p:nvSpPr>
        <p:spPr>
          <a:xfrm>
            <a:off x="838200" y="444508"/>
            <a:ext cx="10515600" cy="116679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F162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E3E2E9"/>
        </a:solidFill>
      </p:bgPr>
    </p:bg>
    <p:spTree>
      <p:nvGrpSpPr>
        <p:cNvPr id="94" name="Shape 94"/>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1_Two Content">
    <p:spTree>
      <p:nvGrpSpPr>
        <p:cNvPr id="95" name="Shape 95"/>
        <p:cNvGrpSpPr/>
        <p:nvPr/>
      </p:nvGrpSpPr>
      <p:grpSpPr>
        <a:xfrm>
          <a:off x="0" y="0"/>
          <a:ext cx="0" cy="0"/>
          <a:chOff x="0" y="0"/>
          <a:chExt cx="0" cy="0"/>
        </a:xfrm>
      </p:grpSpPr>
      <p:sp>
        <p:nvSpPr>
          <p:cNvPr id="96" name="Google Shape;96;p18"/>
          <p:cNvSpPr txBox="1"/>
          <p:nvPr>
            <p:ph idx="1" type="body"/>
          </p:nvPr>
        </p:nvSpPr>
        <p:spPr>
          <a:xfrm>
            <a:off x="838200" y="1152000"/>
            <a:ext cx="5181600" cy="4717552"/>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2C286C"/>
              </a:buClr>
              <a:buSzPts val="1800"/>
              <a:buNone/>
              <a:defRPr b="0" i="0" sz="1200">
                <a:latin typeface="Calibri"/>
                <a:ea typeface="Calibri"/>
                <a:cs typeface="Calibri"/>
                <a:sym typeface="Calibri"/>
              </a:defRPr>
            </a:lvl1pPr>
            <a:lvl2pPr indent="-342900" lvl="1" marL="914400" algn="l">
              <a:lnSpc>
                <a:spcPct val="90000"/>
              </a:lnSpc>
              <a:spcBef>
                <a:spcPts val="500"/>
              </a:spcBef>
              <a:spcAft>
                <a:spcPts val="0"/>
              </a:spcAft>
              <a:buClr>
                <a:srgbClr val="2C286C"/>
              </a:buClr>
              <a:buSzPts val="1800"/>
              <a:buChar char="•"/>
              <a:defRPr/>
            </a:lvl2pPr>
            <a:lvl3pPr indent="-342900" lvl="2" marL="1371600" algn="l">
              <a:lnSpc>
                <a:spcPct val="90000"/>
              </a:lnSpc>
              <a:spcBef>
                <a:spcPts val="500"/>
              </a:spcBef>
              <a:spcAft>
                <a:spcPts val="0"/>
              </a:spcAft>
              <a:buClr>
                <a:srgbClr val="2C286C"/>
              </a:buClr>
              <a:buSzPts val="1800"/>
              <a:buChar char="•"/>
              <a:defRPr/>
            </a:lvl3pPr>
            <a:lvl4pPr indent="-342900" lvl="3" marL="1828800" algn="l">
              <a:lnSpc>
                <a:spcPct val="90000"/>
              </a:lnSpc>
              <a:spcBef>
                <a:spcPts val="500"/>
              </a:spcBef>
              <a:spcAft>
                <a:spcPts val="0"/>
              </a:spcAft>
              <a:buClr>
                <a:srgbClr val="2C286C"/>
              </a:buClr>
              <a:buSzPts val="1800"/>
              <a:buChar char="•"/>
              <a:defRPr/>
            </a:lvl4pPr>
            <a:lvl5pPr indent="-342900" lvl="4" marL="2286000" algn="l">
              <a:lnSpc>
                <a:spcPct val="90000"/>
              </a:lnSpc>
              <a:spcBef>
                <a:spcPts val="500"/>
              </a:spcBef>
              <a:spcAft>
                <a:spcPts val="0"/>
              </a:spcAft>
              <a:buClr>
                <a:srgbClr val="2C286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 name="Google Shape;97;p18"/>
          <p:cNvSpPr txBox="1"/>
          <p:nvPr>
            <p:ph idx="2" type="body"/>
          </p:nvPr>
        </p:nvSpPr>
        <p:spPr>
          <a:xfrm>
            <a:off x="6172200" y="1152000"/>
            <a:ext cx="5181600" cy="4717552"/>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2C286C"/>
              </a:buClr>
              <a:buSzPts val="1800"/>
              <a:buNone/>
              <a:defRPr b="0" i="0" sz="1200">
                <a:latin typeface="Calibri"/>
                <a:ea typeface="Calibri"/>
                <a:cs typeface="Calibri"/>
                <a:sym typeface="Calibri"/>
              </a:defRPr>
            </a:lvl1pPr>
            <a:lvl2pPr indent="-342900" lvl="1" marL="914400" algn="l">
              <a:lnSpc>
                <a:spcPct val="90000"/>
              </a:lnSpc>
              <a:spcBef>
                <a:spcPts val="500"/>
              </a:spcBef>
              <a:spcAft>
                <a:spcPts val="0"/>
              </a:spcAft>
              <a:buClr>
                <a:srgbClr val="2C286C"/>
              </a:buClr>
              <a:buSzPts val="1800"/>
              <a:buChar char="•"/>
              <a:defRPr/>
            </a:lvl2pPr>
            <a:lvl3pPr indent="-342900" lvl="2" marL="1371600" algn="l">
              <a:lnSpc>
                <a:spcPct val="90000"/>
              </a:lnSpc>
              <a:spcBef>
                <a:spcPts val="500"/>
              </a:spcBef>
              <a:spcAft>
                <a:spcPts val="0"/>
              </a:spcAft>
              <a:buClr>
                <a:srgbClr val="2C286C"/>
              </a:buClr>
              <a:buSzPts val="1800"/>
              <a:buChar char="•"/>
              <a:defRPr/>
            </a:lvl3pPr>
            <a:lvl4pPr indent="-342900" lvl="3" marL="1828800" algn="l">
              <a:lnSpc>
                <a:spcPct val="90000"/>
              </a:lnSpc>
              <a:spcBef>
                <a:spcPts val="500"/>
              </a:spcBef>
              <a:spcAft>
                <a:spcPts val="0"/>
              </a:spcAft>
              <a:buClr>
                <a:srgbClr val="2C286C"/>
              </a:buClr>
              <a:buSzPts val="1800"/>
              <a:buChar char="•"/>
              <a:defRPr/>
            </a:lvl4pPr>
            <a:lvl5pPr indent="-342900" lvl="4" marL="2286000" algn="l">
              <a:lnSpc>
                <a:spcPct val="90000"/>
              </a:lnSpc>
              <a:spcBef>
                <a:spcPts val="500"/>
              </a:spcBef>
              <a:spcAft>
                <a:spcPts val="0"/>
              </a:spcAft>
              <a:buClr>
                <a:srgbClr val="2C286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 name="Google Shape;98;p18"/>
          <p:cNvSpPr txBox="1"/>
          <p:nvPr>
            <p:ph idx="10" type="dt"/>
          </p:nvPr>
        </p:nvSpPr>
        <p:spPr>
          <a:xfrm>
            <a:off x="10494911" y="6328065"/>
            <a:ext cx="805250" cy="184496"/>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Clr>
                <a:srgbClr val="F16264"/>
              </a:buClr>
              <a:buSzPts val="1400"/>
              <a:buFont typeface="Libre Franklin"/>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99" name="Google Shape;99;p18"/>
          <p:cNvSpPr txBox="1"/>
          <p:nvPr>
            <p:ph idx="12" type="sldNum"/>
          </p:nvPr>
        </p:nvSpPr>
        <p:spPr>
          <a:xfrm>
            <a:off x="10494910" y="6199507"/>
            <a:ext cx="805249" cy="12855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100" name="Google Shape;100;p18"/>
          <p:cNvSpPr txBox="1"/>
          <p:nvPr>
            <p:ph type="title"/>
          </p:nvPr>
        </p:nvSpPr>
        <p:spPr>
          <a:xfrm>
            <a:off x="838200" y="432000"/>
            <a:ext cx="10515600" cy="45939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F16264"/>
              </a:buClr>
              <a:buSzPts val="1800"/>
              <a:buFont typeface="Calibri"/>
              <a:buNone/>
              <a:defRPr b="1" i="0" sz="2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101" name="Shape 101"/>
        <p:cNvGrpSpPr/>
        <p:nvPr/>
      </p:nvGrpSpPr>
      <p:grpSpPr>
        <a:xfrm>
          <a:off x="0" y="0"/>
          <a:ext cx="0" cy="0"/>
          <a:chOff x="0" y="0"/>
          <a:chExt cx="0" cy="0"/>
        </a:xfrm>
      </p:grpSpPr>
      <p:pic>
        <p:nvPicPr>
          <p:cNvPr descr="A picture containing chair&#10;&#10;Description automatically generated" id="102" name="Google Shape;102;p19"/>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103" name="Google Shape;103;p19"/>
          <p:cNvPicPr preferRelativeResize="0"/>
          <p:nvPr/>
        </p:nvPicPr>
        <p:blipFill rotWithShape="1">
          <a:blip r:embed="rId3">
            <a:alphaModFix/>
          </a:blip>
          <a:srcRect b="0" l="0" r="0" t="0"/>
          <a:stretch/>
        </p:blipFill>
        <p:spPr>
          <a:xfrm>
            <a:off x="857826" y="6157826"/>
            <a:ext cx="1172582" cy="365124"/>
          </a:xfrm>
          <a:prstGeom prst="rect">
            <a:avLst/>
          </a:prstGeom>
          <a:noFill/>
          <a:ln>
            <a:noFill/>
          </a:ln>
        </p:spPr>
      </p:pic>
      <p:sp>
        <p:nvSpPr>
          <p:cNvPr id="104" name="Google Shape;104;p19"/>
          <p:cNvSpPr txBox="1"/>
          <p:nvPr>
            <p:ph type="title"/>
          </p:nvPr>
        </p:nvSpPr>
        <p:spPr>
          <a:xfrm>
            <a:off x="831850" y="1116358"/>
            <a:ext cx="7765303"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4600"/>
              <a:buFont typeface="Franklin Gothic"/>
              <a:buNone/>
              <a:defRPr sz="4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5" name="Google Shape;105;p19"/>
          <p:cNvSpPr txBox="1"/>
          <p:nvPr>
            <p:ph idx="1" type="body"/>
          </p:nvPr>
        </p:nvSpPr>
        <p:spPr>
          <a:xfrm>
            <a:off x="831850" y="3969095"/>
            <a:ext cx="7765303"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F16264"/>
              </a:buClr>
              <a:buSzPts val="2400"/>
              <a:buNone/>
              <a:defRPr sz="2400">
                <a:solidFill>
                  <a:srgbClr val="F16264"/>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06" name="Shape 106"/>
        <p:cNvGrpSpPr/>
        <p:nvPr/>
      </p:nvGrpSpPr>
      <p:grpSpPr>
        <a:xfrm>
          <a:off x="0" y="0"/>
          <a:ext cx="0" cy="0"/>
          <a:chOff x="0" y="0"/>
          <a:chExt cx="0" cy="0"/>
        </a:xfrm>
      </p:grpSpPr>
      <p:sp>
        <p:nvSpPr>
          <p:cNvPr id="107" name="Google Shape;107;p20"/>
          <p:cNvSpPr txBox="1"/>
          <p:nvPr>
            <p:ph idx="1" type="body"/>
          </p:nvPr>
        </p:nvSpPr>
        <p:spPr>
          <a:xfrm>
            <a:off x="838200" y="1825625"/>
            <a:ext cx="5181600" cy="4043834"/>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2C286C"/>
              </a:buClr>
              <a:buSzPts val="1800"/>
              <a:buChar char="•"/>
              <a:defRPr/>
            </a:lvl1pPr>
            <a:lvl2pPr indent="-342900" lvl="1" marL="914400" algn="l">
              <a:lnSpc>
                <a:spcPct val="90000"/>
              </a:lnSpc>
              <a:spcBef>
                <a:spcPts val="500"/>
              </a:spcBef>
              <a:spcAft>
                <a:spcPts val="0"/>
              </a:spcAft>
              <a:buClr>
                <a:srgbClr val="2C286C"/>
              </a:buClr>
              <a:buSzPts val="1800"/>
              <a:buChar char="•"/>
              <a:defRPr/>
            </a:lvl2pPr>
            <a:lvl3pPr indent="-342900" lvl="2" marL="1371600" algn="l">
              <a:lnSpc>
                <a:spcPct val="90000"/>
              </a:lnSpc>
              <a:spcBef>
                <a:spcPts val="500"/>
              </a:spcBef>
              <a:spcAft>
                <a:spcPts val="0"/>
              </a:spcAft>
              <a:buClr>
                <a:srgbClr val="2C286C"/>
              </a:buClr>
              <a:buSzPts val="1800"/>
              <a:buChar char="•"/>
              <a:defRPr/>
            </a:lvl3pPr>
            <a:lvl4pPr indent="-342900" lvl="3" marL="1828800" algn="l">
              <a:lnSpc>
                <a:spcPct val="90000"/>
              </a:lnSpc>
              <a:spcBef>
                <a:spcPts val="500"/>
              </a:spcBef>
              <a:spcAft>
                <a:spcPts val="0"/>
              </a:spcAft>
              <a:buClr>
                <a:srgbClr val="2C286C"/>
              </a:buClr>
              <a:buSzPts val="1800"/>
              <a:buChar char="•"/>
              <a:defRPr/>
            </a:lvl4pPr>
            <a:lvl5pPr indent="-342900" lvl="4" marL="2286000" algn="l">
              <a:lnSpc>
                <a:spcPct val="90000"/>
              </a:lnSpc>
              <a:spcBef>
                <a:spcPts val="500"/>
              </a:spcBef>
              <a:spcAft>
                <a:spcPts val="0"/>
              </a:spcAft>
              <a:buClr>
                <a:srgbClr val="2C286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 name="Google Shape;108;p20"/>
          <p:cNvSpPr txBox="1"/>
          <p:nvPr>
            <p:ph idx="2" type="body"/>
          </p:nvPr>
        </p:nvSpPr>
        <p:spPr>
          <a:xfrm>
            <a:off x="6172200" y="1825625"/>
            <a:ext cx="5181600" cy="4043834"/>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2C286C"/>
              </a:buClr>
              <a:buSzPts val="1800"/>
              <a:buChar char="•"/>
              <a:defRPr/>
            </a:lvl1pPr>
            <a:lvl2pPr indent="-342900" lvl="1" marL="914400" algn="l">
              <a:lnSpc>
                <a:spcPct val="90000"/>
              </a:lnSpc>
              <a:spcBef>
                <a:spcPts val="500"/>
              </a:spcBef>
              <a:spcAft>
                <a:spcPts val="0"/>
              </a:spcAft>
              <a:buClr>
                <a:srgbClr val="2C286C"/>
              </a:buClr>
              <a:buSzPts val="1800"/>
              <a:buChar char="•"/>
              <a:defRPr/>
            </a:lvl2pPr>
            <a:lvl3pPr indent="-342900" lvl="2" marL="1371600" algn="l">
              <a:lnSpc>
                <a:spcPct val="90000"/>
              </a:lnSpc>
              <a:spcBef>
                <a:spcPts val="500"/>
              </a:spcBef>
              <a:spcAft>
                <a:spcPts val="0"/>
              </a:spcAft>
              <a:buClr>
                <a:srgbClr val="2C286C"/>
              </a:buClr>
              <a:buSzPts val="1800"/>
              <a:buChar char="•"/>
              <a:defRPr/>
            </a:lvl3pPr>
            <a:lvl4pPr indent="-342900" lvl="3" marL="1828800" algn="l">
              <a:lnSpc>
                <a:spcPct val="90000"/>
              </a:lnSpc>
              <a:spcBef>
                <a:spcPts val="500"/>
              </a:spcBef>
              <a:spcAft>
                <a:spcPts val="0"/>
              </a:spcAft>
              <a:buClr>
                <a:srgbClr val="2C286C"/>
              </a:buClr>
              <a:buSzPts val="1800"/>
              <a:buChar char="•"/>
              <a:defRPr/>
            </a:lvl4pPr>
            <a:lvl5pPr indent="-342900" lvl="4" marL="2286000" algn="l">
              <a:lnSpc>
                <a:spcPct val="90000"/>
              </a:lnSpc>
              <a:spcBef>
                <a:spcPts val="500"/>
              </a:spcBef>
              <a:spcAft>
                <a:spcPts val="0"/>
              </a:spcAft>
              <a:buClr>
                <a:srgbClr val="2C286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 name="Google Shape;109;p20"/>
          <p:cNvSpPr txBox="1"/>
          <p:nvPr>
            <p:ph idx="10" type="dt"/>
          </p:nvPr>
        </p:nvSpPr>
        <p:spPr>
          <a:xfrm>
            <a:off x="10494911" y="6328065"/>
            <a:ext cx="805250" cy="1844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20"/>
          <p:cNvSpPr txBox="1"/>
          <p:nvPr>
            <p:ph idx="12" type="sldNum"/>
          </p:nvPr>
        </p:nvSpPr>
        <p:spPr>
          <a:xfrm>
            <a:off x="10494910" y="6199507"/>
            <a:ext cx="805249" cy="12855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11" name="Google Shape;111;p20"/>
          <p:cNvSpPr txBox="1"/>
          <p:nvPr>
            <p:ph type="title"/>
          </p:nvPr>
        </p:nvSpPr>
        <p:spPr>
          <a:xfrm>
            <a:off x="838200" y="444508"/>
            <a:ext cx="10515600" cy="116679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F162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112" name="Shape 112"/>
        <p:cNvGrpSpPr/>
        <p:nvPr/>
      </p:nvGrpSpPr>
      <p:grpSpPr>
        <a:xfrm>
          <a:off x="0" y="0"/>
          <a:ext cx="0" cy="0"/>
          <a:chOff x="0" y="0"/>
          <a:chExt cx="0" cy="0"/>
        </a:xfrm>
      </p:grpSpPr>
      <p:sp>
        <p:nvSpPr>
          <p:cNvPr id="113" name="Google Shape;113;p2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rgbClr val="2C286C"/>
              </a:buClr>
              <a:buSzPts val="2400"/>
              <a:buNone/>
              <a:defRPr b="0" i="0" sz="2400">
                <a:latin typeface="Franklin Gothic"/>
                <a:ea typeface="Franklin Gothic"/>
                <a:cs typeface="Franklin Gothic"/>
                <a:sym typeface="Franklin Gothic"/>
              </a:defRPr>
            </a:lvl1pPr>
            <a:lvl2pPr indent="-228600" lvl="1" marL="914400" algn="l">
              <a:lnSpc>
                <a:spcPct val="90000"/>
              </a:lnSpc>
              <a:spcBef>
                <a:spcPts val="500"/>
              </a:spcBef>
              <a:spcAft>
                <a:spcPts val="0"/>
              </a:spcAft>
              <a:buClr>
                <a:srgbClr val="2C286C"/>
              </a:buClr>
              <a:buSzPts val="2000"/>
              <a:buNone/>
              <a:defRPr b="1" sz="2000"/>
            </a:lvl2pPr>
            <a:lvl3pPr indent="-228600" lvl="2" marL="1371600" algn="l">
              <a:lnSpc>
                <a:spcPct val="90000"/>
              </a:lnSpc>
              <a:spcBef>
                <a:spcPts val="500"/>
              </a:spcBef>
              <a:spcAft>
                <a:spcPts val="0"/>
              </a:spcAft>
              <a:buClr>
                <a:srgbClr val="2C286C"/>
              </a:buClr>
              <a:buSzPts val="1800"/>
              <a:buNone/>
              <a:defRPr b="1" sz="1800"/>
            </a:lvl3pPr>
            <a:lvl4pPr indent="-228600" lvl="3" marL="1828800" algn="l">
              <a:lnSpc>
                <a:spcPct val="90000"/>
              </a:lnSpc>
              <a:spcBef>
                <a:spcPts val="500"/>
              </a:spcBef>
              <a:spcAft>
                <a:spcPts val="0"/>
              </a:spcAft>
              <a:buClr>
                <a:srgbClr val="2C286C"/>
              </a:buClr>
              <a:buSzPts val="1600"/>
              <a:buNone/>
              <a:defRPr b="1" sz="1600"/>
            </a:lvl4pPr>
            <a:lvl5pPr indent="-228600" lvl="4" marL="2286000" algn="l">
              <a:lnSpc>
                <a:spcPct val="90000"/>
              </a:lnSpc>
              <a:spcBef>
                <a:spcPts val="500"/>
              </a:spcBef>
              <a:spcAft>
                <a:spcPts val="0"/>
              </a:spcAft>
              <a:buClr>
                <a:srgbClr val="2C286C"/>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4" name="Google Shape;114;p21"/>
          <p:cNvSpPr txBox="1"/>
          <p:nvPr>
            <p:ph idx="2" type="body"/>
          </p:nvPr>
        </p:nvSpPr>
        <p:spPr>
          <a:xfrm>
            <a:off x="839788" y="2505075"/>
            <a:ext cx="5157787" cy="3339671"/>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2C286C"/>
              </a:buClr>
              <a:buSzPts val="1800"/>
              <a:buChar char="•"/>
              <a:defRPr/>
            </a:lvl1pPr>
            <a:lvl2pPr indent="-342900" lvl="1" marL="914400" algn="l">
              <a:lnSpc>
                <a:spcPct val="90000"/>
              </a:lnSpc>
              <a:spcBef>
                <a:spcPts val="500"/>
              </a:spcBef>
              <a:spcAft>
                <a:spcPts val="0"/>
              </a:spcAft>
              <a:buClr>
                <a:srgbClr val="2C286C"/>
              </a:buClr>
              <a:buSzPts val="1800"/>
              <a:buChar char="•"/>
              <a:defRPr/>
            </a:lvl2pPr>
            <a:lvl3pPr indent="-342900" lvl="2" marL="1371600" algn="l">
              <a:lnSpc>
                <a:spcPct val="90000"/>
              </a:lnSpc>
              <a:spcBef>
                <a:spcPts val="500"/>
              </a:spcBef>
              <a:spcAft>
                <a:spcPts val="0"/>
              </a:spcAft>
              <a:buClr>
                <a:srgbClr val="2C286C"/>
              </a:buClr>
              <a:buSzPts val="1800"/>
              <a:buChar char="•"/>
              <a:defRPr/>
            </a:lvl3pPr>
            <a:lvl4pPr indent="-342900" lvl="3" marL="1828800" algn="l">
              <a:lnSpc>
                <a:spcPct val="90000"/>
              </a:lnSpc>
              <a:spcBef>
                <a:spcPts val="500"/>
              </a:spcBef>
              <a:spcAft>
                <a:spcPts val="0"/>
              </a:spcAft>
              <a:buClr>
                <a:srgbClr val="2C286C"/>
              </a:buClr>
              <a:buSzPts val="1800"/>
              <a:buChar char="•"/>
              <a:defRPr/>
            </a:lvl4pPr>
            <a:lvl5pPr indent="-342900" lvl="4" marL="2286000" algn="l">
              <a:lnSpc>
                <a:spcPct val="90000"/>
              </a:lnSpc>
              <a:spcBef>
                <a:spcPts val="500"/>
              </a:spcBef>
              <a:spcAft>
                <a:spcPts val="0"/>
              </a:spcAft>
              <a:buClr>
                <a:srgbClr val="2C286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 name="Google Shape;115;p2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rgbClr val="2C286C"/>
              </a:buClr>
              <a:buSzPts val="2400"/>
              <a:buNone/>
              <a:defRPr b="0" i="0" sz="2400">
                <a:latin typeface="Franklin Gothic"/>
                <a:ea typeface="Franklin Gothic"/>
                <a:cs typeface="Franklin Gothic"/>
                <a:sym typeface="Franklin Gothic"/>
              </a:defRPr>
            </a:lvl1pPr>
            <a:lvl2pPr indent="-228600" lvl="1" marL="914400" algn="l">
              <a:lnSpc>
                <a:spcPct val="90000"/>
              </a:lnSpc>
              <a:spcBef>
                <a:spcPts val="500"/>
              </a:spcBef>
              <a:spcAft>
                <a:spcPts val="0"/>
              </a:spcAft>
              <a:buClr>
                <a:srgbClr val="2C286C"/>
              </a:buClr>
              <a:buSzPts val="2000"/>
              <a:buNone/>
              <a:defRPr b="1" sz="2000"/>
            </a:lvl2pPr>
            <a:lvl3pPr indent="-228600" lvl="2" marL="1371600" algn="l">
              <a:lnSpc>
                <a:spcPct val="90000"/>
              </a:lnSpc>
              <a:spcBef>
                <a:spcPts val="500"/>
              </a:spcBef>
              <a:spcAft>
                <a:spcPts val="0"/>
              </a:spcAft>
              <a:buClr>
                <a:srgbClr val="2C286C"/>
              </a:buClr>
              <a:buSzPts val="1800"/>
              <a:buNone/>
              <a:defRPr b="1" sz="1800"/>
            </a:lvl3pPr>
            <a:lvl4pPr indent="-228600" lvl="3" marL="1828800" algn="l">
              <a:lnSpc>
                <a:spcPct val="90000"/>
              </a:lnSpc>
              <a:spcBef>
                <a:spcPts val="500"/>
              </a:spcBef>
              <a:spcAft>
                <a:spcPts val="0"/>
              </a:spcAft>
              <a:buClr>
                <a:srgbClr val="2C286C"/>
              </a:buClr>
              <a:buSzPts val="1600"/>
              <a:buNone/>
              <a:defRPr b="1" sz="1600"/>
            </a:lvl4pPr>
            <a:lvl5pPr indent="-228600" lvl="4" marL="2286000" algn="l">
              <a:lnSpc>
                <a:spcPct val="90000"/>
              </a:lnSpc>
              <a:spcBef>
                <a:spcPts val="500"/>
              </a:spcBef>
              <a:spcAft>
                <a:spcPts val="0"/>
              </a:spcAft>
              <a:buClr>
                <a:srgbClr val="2C286C"/>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6" name="Google Shape;116;p21"/>
          <p:cNvSpPr txBox="1"/>
          <p:nvPr>
            <p:ph idx="4" type="body"/>
          </p:nvPr>
        </p:nvSpPr>
        <p:spPr>
          <a:xfrm>
            <a:off x="6172200" y="2505075"/>
            <a:ext cx="5183188" cy="3339671"/>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2C286C"/>
              </a:buClr>
              <a:buSzPts val="1800"/>
              <a:buChar char="•"/>
              <a:defRPr/>
            </a:lvl1pPr>
            <a:lvl2pPr indent="-342900" lvl="1" marL="914400" algn="l">
              <a:lnSpc>
                <a:spcPct val="90000"/>
              </a:lnSpc>
              <a:spcBef>
                <a:spcPts val="500"/>
              </a:spcBef>
              <a:spcAft>
                <a:spcPts val="0"/>
              </a:spcAft>
              <a:buClr>
                <a:srgbClr val="2C286C"/>
              </a:buClr>
              <a:buSzPts val="1800"/>
              <a:buChar char="•"/>
              <a:defRPr/>
            </a:lvl2pPr>
            <a:lvl3pPr indent="-342900" lvl="2" marL="1371600" algn="l">
              <a:lnSpc>
                <a:spcPct val="90000"/>
              </a:lnSpc>
              <a:spcBef>
                <a:spcPts val="500"/>
              </a:spcBef>
              <a:spcAft>
                <a:spcPts val="0"/>
              </a:spcAft>
              <a:buClr>
                <a:srgbClr val="2C286C"/>
              </a:buClr>
              <a:buSzPts val="1800"/>
              <a:buChar char="•"/>
              <a:defRPr/>
            </a:lvl3pPr>
            <a:lvl4pPr indent="-342900" lvl="3" marL="1828800" algn="l">
              <a:lnSpc>
                <a:spcPct val="90000"/>
              </a:lnSpc>
              <a:spcBef>
                <a:spcPts val="500"/>
              </a:spcBef>
              <a:spcAft>
                <a:spcPts val="0"/>
              </a:spcAft>
              <a:buClr>
                <a:srgbClr val="2C286C"/>
              </a:buClr>
              <a:buSzPts val="1800"/>
              <a:buChar char="•"/>
              <a:defRPr/>
            </a:lvl4pPr>
            <a:lvl5pPr indent="-342900" lvl="4" marL="2286000" algn="l">
              <a:lnSpc>
                <a:spcPct val="90000"/>
              </a:lnSpc>
              <a:spcBef>
                <a:spcPts val="500"/>
              </a:spcBef>
              <a:spcAft>
                <a:spcPts val="0"/>
              </a:spcAft>
              <a:buClr>
                <a:srgbClr val="2C286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 name="Google Shape;117;p21"/>
          <p:cNvSpPr txBox="1"/>
          <p:nvPr>
            <p:ph idx="10" type="dt"/>
          </p:nvPr>
        </p:nvSpPr>
        <p:spPr>
          <a:xfrm>
            <a:off x="10494911" y="6328065"/>
            <a:ext cx="805250" cy="1844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21"/>
          <p:cNvSpPr txBox="1"/>
          <p:nvPr>
            <p:ph idx="12" type="sldNum"/>
          </p:nvPr>
        </p:nvSpPr>
        <p:spPr>
          <a:xfrm>
            <a:off x="10494910" y="6199507"/>
            <a:ext cx="805249" cy="12855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19" name="Google Shape;119;p21"/>
          <p:cNvSpPr txBox="1"/>
          <p:nvPr>
            <p:ph type="title"/>
          </p:nvPr>
        </p:nvSpPr>
        <p:spPr>
          <a:xfrm>
            <a:off x="838200" y="444508"/>
            <a:ext cx="10515600" cy="116679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F162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lank">
  <p:cSld name="9_Blank">
    <p:spTree>
      <p:nvGrpSpPr>
        <p:cNvPr id="20" name="Shape 20"/>
        <p:cNvGrpSpPr/>
        <p:nvPr/>
      </p:nvGrpSpPr>
      <p:grpSpPr>
        <a:xfrm>
          <a:off x="0" y="0"/>
          <a:ext cx="0" cy="0"/>
          <a:chOff x="0" y="0"/>
          <a:chExt cx="0" cy="0"/>
        </a:xfrm>
      </p:grpSpPr>
      <p:sp>
        <p:nvSpPr>
          <p:cNvPr id="21" name="Google Shape;21;p3"/>
          <p:cNvSpPr/>
          <p:nvPr/>
        </p:nvSpPr>
        <p:spPr>
          <a:xfrm>
            <a:off x="0" y="0"/>
            <a:ext cx="12192000" cy="6858000"/>
          </a:xfrm>
          <a:prstGeom prst="rect">
            <a:avLst/>
          </a:prstGeom>
          <a:solidFill>
            <a:srgbClr val="2C286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 name="Google Shape;22;p3"/>
          <p:cNvSpPr txBox="1"/>
          <p:nvPr>
            <p:ph type="title"/>
          </p:nvPr>
        </p:nvSpPr>
        <p:spPr>
          <a:xfrm>
            <a:off x="831850" y="1116358"/>
            <a:ext cx="10515600" cy="4706418"/>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4000"/>
              <a:buFont typeface="Franklin Gothic"/>
              <a:buNone/>
              <a:defRPr b="0" i="0" sz="40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3" name="Google Shape;23;p3"/>
          <p:cNvPicPr preferRelativeResize="0"/>
          <p:nvPr/>
        </p:nvPicPr>
        <p:blipFill rotWithShape="1">
          <a:blip r:embed="rId2">
            <a:alphaModFix/>
          </a:blip>
          <a:srcRect b="0" l="0" r="0" t="0"/>
          <a:stretch/>
        </p:blipFill>
        <p:spPr>
          <a:xfrm>
            <a:off x="857826" y="6157826"/>
            <a:ext cx="1172582" cy="365124"/>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120" name="Shape 120"/>
        <p:cNvGrpSpPr/>
        <p:nvPr/>
      </p:nvGrpSpPr>
      <p:grpSpPr>
        <a:xfrm>
          <a:off x="0" y="0"/>
          <a:ext cx="0" cy="0"/>
          <a:chOff x="0" y="0"/>
          <a:chExt cx="0" cy="0"/>
        </a:xfrm>
      </p:grpSpPr>
      <p:pic>
        <p:nvPicPr>
          <p:cNvPr id="121" name="Google Shape;121;p22"/>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122" name="Google Shape;122;p22"/>
          <p:cNvPicPr preferRelativeResize="0"/>
          <p:nvPr/>
        </p:nvPicPr>
        <p:blipFill rotWithShape="1">
          <a:blip r:embed="rId3">
            <a:alphaModFix/>
          </a:blip>
          <a:srcRect b="0" l="0" r="0" t="0"/>
          <a:stretch/>
        </p:blipFill>
        <p:spPr>
          <a:xfrm>
            <a:off x="857826" y="6157826"/>
            <a:ext cx="1172582" cy="365124"/>
          </a:xfrm>
          <a:prstGeom prst="rect">
            <a:avLst/>
          </a:prstGeom>
          <a:noFill/>
          <a:ln>
            <a:noFill/>
          </a:ln>
        </p:spPr>
      </p:pic>
      <p:sp>
        <p:nvSpPr>
          <p:cNvPr id="123" name="Google Shape;123;p22"/>
          <p:cNvSpPr txBox="1"/>
          <p:nvPr>
            <p:ph type="title"/>
          </p:nvPr>
        </p:nvSpPr>
        <p:spPr>
          <a:xfrm>
            <a:off x="831850" y="1116358"/>
            <a:ext cx="7765303"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4600"/>
              <a:buFont typeface="Franklin Gothic"/>
              <a:buNone/>
              <a:defRPr sz="4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4" name="Google Shape;124;p22"/>
          <p:cNvSpPr txBox="1"/>
          <p:nvPr>
            <p:ph idx="1" type="body"/>
          </p:nvPr>
        </p:nvSpPr>
        <p:spPr>
          <a:xfrm>
            <a:off x="831850" y="3969095"/>
            <a:ext cx="7765303"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F16264"/>
              </a:buClr>
              <a:buSzPts val="2400"/>
              <a:buNone/>
              <a:defRPr sz="2400">
                <a:solidFill>
                  <a:srgbClr val="F16264"/>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25" name="Shape 125"/>
        <p:cNvGrpSpPr/>
        <p:nvPr/>
      </p:nvGrpSpPr>
      <p:grpSpPr>
        <a:xfrm>
          <a:off x="0" y="0"/>
          <a:ext cx="0" cy="0"/>
          <a:chOff x="0" y="0"/>
          <a:chExt cx="0" cy="0"/>
        </a:xfrm>
      </p:grpSpPr>
      <p:sp>
        <p:nvSpPr>
          <p:cNvPr id="126" name="Google Shape;126;p23"/>
          <p:cNvSpPr/>
          <p:nvPr>
            <p:ph idx="2" type="pic"/>
          </p:nvPr>
        </p:nvSpPr>
        <p:spPr>
          <a:xfrm>
            <a:off x="6281530" y="0"/>
            <a:ext cx="5910470" cy="6857999"/>
          </a:xfrm>
          <a:prstGeom prst="rect">
            <a:avLst/>
          </a:prstGeom>
          <a:solidFill>
            <a:srgbClr val="A5A5A5"/>
          </a:solidFill>
          <a:ln>
            <a:noFill/>
          </a:ln>
        </p:spPr>
        <p:txBody>
          <a:bodyPr anchorCtr="0" anchor="ctr" bIns="45700" lIns="91425" spcFirstLastPara="1" rIns="91425" wrap="square" tIns="45700">
            <a:noAutofit/>
          </a:bodyPr>
          <a:lstStyle>
            <a:lvl1pPr lvl="0" marR="0" rtl="0" algn="l">
              <a:lnSpc>
                <a:spcPct val="90000"/>
              </a:lnSpc>
              <a:spcBef>
                <a:spcPts val="1000"/>
              </a:spcBef>
              <a:spcAft>
                <a:spcPts val="0"/>
              </a:spcAft>
              <a:buClr>
                <a:schemeClr val="lt1"/>
              </a:buClr>
              <a:buSzPts val="1800"/>
              <a:buFont typeface="Arial"/>
              <a:buNone/>
              <a:defRPr b="0" i="0" sz="1800" u="none" cap="none" strike="noStrike">
                <a:solidFill>
                  <a:schemeClr val="lt1"/>
                </a:solidFill>
                <a:latin typeface="Libre Franklin"/>
                <a:ea typeface="Libre Franklin"/>
                <a:cs typeface="Libre Franklin"/>
                <a:sym typeface="Libre Franklin"/>
              </a:defRPr>
            </a:lvl1pPr>
            <a:lvl2pPr lvl="1" marR="0" rtl="0" algn="l">
              <a:lnSpc>
                <a:spcPct val="90000"/>
              </a:lnSpc>
              <a:spcBef>
                <a:spcPts val="500"/>
              </a:spcBef>
              <a:spcAft>
                <a:spcPts val="0"/>
              </a:spcAft>
              <a:buClr>
                <a:srgbClr val="2C286C"/>
              </a:buClr>
              <a:buSzPts val="2800"/>
              <a:buFont typeface="Arial"/>
              <a:buNone/>
              <a:defRPr b="0" i="0" sz="2800" u="none" cap="none" strike="noStrike">
                <a:solidFill>
                  <a:srgbClr val="2C286C"/>
                </a:solidFill>
                <a:latin typeface="Libre Franklin"/>
                <a:ea typeface="Libre Franklin"/>
                <a:cs typeface="Libre Franklin"/>
                <a:sym typeface="Libre Franklin"/>
              </a:defRPr>
            </a:lvl2pPr>
            <a:lvl3pPr lvl="2" marR="0" rtl="0" algn="l">
              <a:lnSpc>
                <a:spcPct val="90000"/>
              </a:lnSpc>
              <a:spcBef>
                <a:spcPts val="500"/>
              </a:spcBef>
              <a:spcAft>
                <a:spcPts val="0"/>
              </a:spcAft>
              <a:buClr>
                <a:srgbClr val="2C286C"/>
              </a:buClr>
              <a:buSzPts val="2400"/>
              <a:buFont typeface="Arial"/>
              <a:buNone/>
              <a:defRPr b="0" i="0" sz="2400" u="none" cap="none" strike="noStrike">
                <a:solidFill>
                  <a:srgbClr val="2C286C"/>
                </a:solidFill>
                <a:latin typeface="Libre Franklin"/>
                <a:ea typeface="Libre Franklin"/>
                <a:cs typeface="Libre Franklin"/>
                <a:sym typeface="Libre Franklin"/>
              </a:defRPr>
            </a:lvl3pPr>
            <a:lvl4pPr lvl="3" marR="0" rtl="0" algn="l">
              <a:lnSpc>
                <a:spcPct val="90000"/>
              </a:lnSpc>
              <a:spcBef>
                <a:spcPts val="500"/>
              </a:spcBef>
              <a:spcAft>
                <a:spcPts val="0"/>
              </a:spcAft>
              <a:buClr>
                <a:srgbClr val="2C286C"/>
              </a:buClr>
              <a:buSzPts val="2000"/>
              <a:buFont typeface="Arial"/>
              <a:buNone/>
              <a:defRPr b="0" i="0" sz="2000" u="none" cap="none" strike="noStrike">
                <a:solidFill>
                  <a:srgbClr val="2C286C"/>
                </a:solidFill>
                <a:latin typeface="Libre Franklin"/>
                <a:ea typeface="Libre Franklin"/>
                <a:cs typeface="Libre Franklin"/>
                <a:sym typeface="Libre Franklin"/>
              </a:defRPr>
            </a:lvl4pPr>
            <a:lvl5pPr lvl="4" marR="0" rtl="0" algn="l">
              <a:lnSpc>
                <a:spcPct val="90000"/>
              </a:lnSpc>
              <a:spcBef>
                <a:spcPts val="500"/>
              </a:spcBef>
              <a:spcAft>
                <a:spcPts val="0"/>
              </a:spcAft>
              <a:buClr>
                <a:srgbClr val="2C286C"/>
              </a:buClr>
              <a:buSzPts val="2000"/>
              <a:buFont typeface="Arial"/>
              <a:buNone/>
              <a:defRPr b="0" i="0" sz="2000" u="none" cap="none" strike="noStrike">
                <a:solidFill>
                  <a:srgbClr val="2C286C"/>
                </a:solidFill>
                <a:latin typeface="Libre Franklin"/>
                <a:ea typeface="Libre Franklin"/>
                <a:cs typeface="Libre Franklin"/>
                <a:sym typeface="Libre Franklin"/>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27" name="Google Shape;127;p23"/>
          <p:cNvSpPr txBox="1"/>
          <p:nvPr>
            <p:ph type="title"/>
          </p:nvPr>
        </p:nvSpPr>
        <p:spPr>
          <a:xfrm>
            <a:off x="839788" y="457200"/>
            <a:ext cx="4437890"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F16264"/>
              </a:buClr>
              <a:buSzPts val="3200"/>
              <a:buFont typeface="Franklin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8" name="Google Shape;128;p23"/>
          <p:cNvSpPr txBox="1"/>
          <p:nvPr>
            <p:ph idx="1" type="body"/>
          </p:nvPr>
        </p:nvSpPr>
        <p:spPr>
          <a:xfrm>
            <a:off x="839788" y="2057400"/>
            <a:ext cx="4437890"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2C286C"/>
              </a:buClr>
              <a:buSzPts val="1600"/>
              <a:buNone/>
              <a:defRPr sz="1600"/>
            </a:lvl1pPr>
            <a:lvl2pPr indent="-228600" lvl="1" marL="914400" algn="l">
              <a:lnSpc>
                <a:spcPct val="90000"/>
              </a:lnSpc>
              <a:spcBef>
                <a:spcPts val="500"/>
              </a:spcBef>
              <a:spcAft>
                <a:spcPts val="0"/>
              </a:spcAft>
              <a:buClr>
                <a:srgbClr val="2C286C"/>
              </a:buClr>
              <a:buSzPts val="1400"/>
              <a:buNone/>
              <a:defRPr sz="1400"/>
            </a:lvl2pPr>
            <a:lvl3pPr indent="-228600" lvl="2" marL="1371600" algn="l">
              <a:lnSpc>
                <a:spcPct val="90000"/>
              </a:lnSpc>
              <a:spcBef>
                <a:spcPts val="500"/>
              </a:spcBef>
              <a:spcAft>
                <a:spcPts val="0"/>
              </a:spcAft>
              <a:buClr>
                <a:srgbClr val="2C286C"/>
              </a:buClr>
              <a:buSzPts val="1200"/>
              <a:buNone/>
              <a:defRPr sz="1200"/>
            </a:lvl3pPr>
            <a:lvl4pPr indent="-228600" lvl="3" marL="1828800" algn="l">
              <a:lnSpc>
                <a:spcPct val="90000"/>
              </a:lnSpc>
              <a:spcBef>
                <a:spcPts val="500"/>
              </a:spcBef>
              <a:spcAft>
                <a:spcPts val="0"/>
              </a:spcAft>
              <a:buClr>
                <a:srgbClr val="2C286C"/>
              </a:buClr>
              <a:buSzPts val="1000"/>
              <a:buNone/>
              <a:defRPr sz="1000"/>
            </a:lvl4pPr>
            <a:lvl5pPr indent="-228600" lvl="4" marL="2286000" algn="l">
              <a:lnSpc>
                <a:spcPct val="90000"/>
              </a:lnSpc>
              <a:spcBef>
                <a:spcPts val="500"/>
              </a:spcBef>
              <a:spcAft>
                <a:spcPts val="0"/>
              </a:spcAft>
              <a:buClr>
                <a:srgbClr val="2C286C"/>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9" name="Google Shape;129;p23"/>
          <p:cNvSpPr txBox="1"/>
          <p:nvPr>
            <p:ph idx="10" type="dt"/>
          </p:nvPr>
        </p:nvSpPr>
        <p:spPr>
          <a:xfrm>
            <a:off x="10494911" y="6328065"/>
            <a:ext cx="805250" cy="1844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p23"/>
          <p:cNvSpPr txBox="1"/>
          <p:nvPr>
            <p:ph idx="12" type="sldNum"/>
          </p:nvPr>
        </p:nvSpPr>
        <p:spPr>
          <a:xfrm>
            <a:off x="10494910" y="6199507"/>
            <a:ext cx="805249" cy="12855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800" u="none" cap="none" strike="noStrike">
                <a:solidFill>
                  <a:schemeClr val="lt1"/>
                </a:solidFill>
                <a:latin typeface="Libre Franklin"/>
                <a:ea typeface="Libre Franklin"/>
                <a:cs typeface="Libre Franklin"/>
                <a:sym typeface="Libre Franklin"/>
              </a:defRPr>
            </a:lvl1pPr>
            <a:lvl2pPr indent="0" lvl="1" marL="0" algn="r">
              <a:spcBef>
                <a:spcPts val="0"/>
              </a:spcBef>
              <a:buNone/>
              <a:defRPr b="0" i="0" sz="800" u="none" cap="none" strike="noStrike">
                <a:solidFill>
                  <a:schemeClr val="lt1"/>
                </a:solidFill>
                <a:latin typeface="Libre Franklin"/>
                <a:ea typeface="Libre Franklin"/>
                <a:cs typeface="Libre Franklin"/>
                <a:sym typeface="Libre Franklin"/>
              </a:defRPr>
            </a:lvl2pPr>
            <a:lvl3pPr indent="0" lvl="2" marL="0" algn="r">
              <a:spcBef>
                <a:spcPts val="0"/>
              </a:spcBef>
              <a:buNone/>
              <a:defRPr b="0" i="0" sz="800" u="none" cap="none" strike="noStrike">
                <a:solidFill>
                  <a:schemeClr val="lt1"/>
                </a:solidFill>
                <a:latin typeface="Libre Franklin"/>
                <a:ea typeface="Libre Franklin"/>
                <a:cs typeface="Libre Franklin"/>
                <a:sym typeface="Libre Franklin"/>
              </a:defRPr>
            </a:lvl3pPr>
            <a:lvl4pPr indent="0" lvl="3" marL="0" algn="r">
              <a:spcBef>
                <a:spcPts val="0"/>
              </a:spcBef>
              <a:buNone/>
              <a:defRPr b="0" i="0" sz="800" u="none" cap="none" strike="noStrike">
                <a:solidFill>
                  <a:schemeClr val="lt1"/>
                </a:solidFill>
                <a:latin typeface="Libre Franklin"/>
                <a:ea typeface="Libre Franklin"/>
                <a:cs typeface="Libre Franklin"/>
                <a:sym typeface="Libre Franklin"/>
              </a:defRPr>
            </a:lvl4pPr>
            <a:lvl5pPr indent="0" lvl="4" marL="0" algn="r">
              <a:spcBef>
                <a:spcPts val="0"/>
              </a:spcBef>
              <a:buNone/>
              <a:defRPr b="0" i="0" sz="800" u="none" cap="none" strike="noStrike">
                <a:solidFill>
                  <a:schemeClr val="lt1"/>
                </a:solidFill>
                <a:latin typeface="Libre Franklin"/>
                <a:ea typeface="Libre Franklin"/>
                <a:cs typeface="Libre Franklin"/>
                <a:sym typeface="Libre Franklin"/>
              </a:defRPr>
            </a:lvl5pPr>
            <a:lvl6pPr indent="0" lvl="5" marL="0" algn="r">
              <a:spcBef>
                <a:spcPts val="0"/>
              </a:spcBef>
              <a:buNone/>
              <a:defRPr b="0" i="0" sz="800" u="none" cap="none" strike="noStrike">
                <a:solidFill>
                  <a:schemeClr val="lt1"/>
                </a:solidFill>
                <a:latin typeface="Libre Franklin"/>
                <a:ea typeface="Libre Franklin"/>
                <a:cs typeface="Libre Franklin"/>
                <a:sym typeface="Libre Franklin"/>
              </a:defRPr>
            </a:lvl6pPr>
            <a:lvl7pPr indent="0" lvl="6" marL="0" algn="r">
              <a:spcBef>
                <a:spcPts val="0"/>
              </a:spcBef>
              <a:buNone/>
              <a:defRPr b="0" i="0" sz="800" u="none" cap="none" strike="noStrike">
                <a:solidFill>
                  <a:schemeClr val="lt1"/>
                </a:solidFill>
                <a:latin typeface="Libre Franklin"/>
                <a:ea typeface="Libre Franklin"/>
                <a:cs typeface="Libre Franklin"/>
                <a:sym typeface="Libre Franklin"/>
              </a:defRPr>
            </a:lvl7pPr>
            <a:lvl8pPr indent="0" lvl="7" marL="0" algn="r">
              <a:spcBef>
                <a:spcPts val="0"/>
              </a:spcBef>
              <a:buNone/>
              <a:defRPr b="0" i="0" sz="800" u="none" cap="none" strike="noStrike">
                <a:solidFill>
                  <a:schemeClr val="lt1"/>
                </a:solidFill>
                <a:latin typeface="Libre Franklin"/>
                <a:ea typeface="Libre Franklin"/>
                <a:cs typeface="Libre Franklin"/>
                <a:sym typeface="Libre Franklin"/>
              </a:defRPr>
            </a:lvl8pPr>
            <a:lvl9pPr indent="0" lvl="8" marL="0" algn="r">
              <a:spcBef>
                <a:spcPts val="0"/>
              </a:spcBef>
              <a:buNone/>
              <a:defRPr b="0" i="0" sz="800" u="none" cap="none" strike="noStrike">
                <a:solidFill>
                  <a:schemeClr val="lt1"/>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lank">
  <p:cSld name="9_Blank">
    <p:spTree>
      <p:nvGrpSpPr>
        <p:cNvPr id="131" name="Shape 131"/>
        <p:cNvGrpSpPr/>
        <p:nvPr/>
      </p:nvGrpSpPr>
      <p:grpSpPr>
        <a:xfrm>
          <a:off x="0" y="0"/>
          <a:ext cx="0" cy="0"/>
          <a:chOff x="0" y="0"/>
          <a:chExt cx="0" cy="0"/>
        </a:xfrm>
      </p:grpSpPr>
      <p:sp>
        <p:nvSpPr>
          <p:cNvPr id="132" name="Google Shape;132;p24"/>
          <p:cNvSpPr/>
          <p:nvPr/>
        </p:nvSpPr>
        <p:spPr>
          <a:xfrm>
            <a:off x="0" y="0"/>
            <a:ext cx="12192000" cy="6858000"/>
          </a:xfrm>
          <a:prstGeom prst="rect">
            <a:avLst/>
          </a:prstGeom>
          <a:solidFill>
            <a:srgbClr val="2C286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sp>
        <p:nvSpPr>
          <p:cNvPr id="133" name="Google Shape;133;p24"/>
          <p:cNvSpPr txBox="1"/>
          <p:nvPr>
            <p:ph type="title"/>
          </p:nvPr>
        </p:nvSpPr>
        <p:spPr>
          <a:xfrm>
            <a:off x="831850" y="1116358"/>
            <a:ext cx="10515600" cy="4706418"/>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4000"/>
              <a:buFont typeface="Franklin Gothic"/>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34" name="Google Shape;134;p24"/>
          <p:cNvPicPr preferRelativeResize="0"/>
          <p:nvPr/>
        </p:nvPicPr>
        <p:blipFill rotWithShape="1">
          <a:blip r:embed="rId2">
            <a:alphaModFix/>
          </a:blip>
          <a:srcRect b="0" l="0" r="0" t="0"/>
          <a:stretch/>
        </p:blipFill>
        <p:spPr>
          <a:xfrm>
            <a:off x="857826" y="6157826"/>
            <a:ext cx="1172582" cy="365124"/>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Blank">
  <p:cSld name="10_Blank">
    <p:spTree>
      <p:nvGrpSpPr>
        <p:cNvPr id="135" name="Shape 135"/>
        <p:cNvGrpSpPr/>
        <p:nvPr/>
      </p:nvGrpSpPr>
      <p:grpSpPr>
        <a:xfrm>
          <a:off x="0" y="0"/>
          <a:ext cx="0" cy="0"/>
          <a:chOff x="0" y="0"/>
          <a:chExt cx="0" cy="0"/>
        </a:xfrm>
      </p:grpSpPr>
      <p:sp>
        <p:nvSpPr>
          <p:cNvPr id="136" name="Google Shape;136;p25"/>
          <p:cNvSpPr/>
          <p:nvPr/>
        </p:nvSpPr>
        <p:spPr>
          <a:xfrm>
            <a:off x="0" y="0"/>
            <a:ext cx="12192000" cy="6858000"/>
          </a:xfrm>
          <a:prstGeom prst="rect">
            <a:avLst/>
          </a:prstGeom>
          <a:solidFill>
            <a:srgbClr val="F1626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pic>
        <p:nvPicPr>
          <p:cNvPr id="137" name="Google Shape;137;p25"/>
          <p:cNvPicPr preferRelativeResize="0"/>
          <p:nvPr/>
        </p:nvPicPr>
        <p:blipFill rotWithShape="1">
          <a:blip r:embed="rId2">
            <a:alphaModFix/>
          </a:blip>
          <a:srcRect b="0" l="0" r="0" t="0"/>
          <a:stretch/>
        </p:blipFill>
        <p:spPr>
          <a:xfrm>
            <a:off x="857828" y="6157826"/>
            <a:ext cx="1172578" cy="365123"/>
          </a:xfrm>
          <a:prstGeom prst="rect">
            <a:avLst/>
          </a:prstGeom>
          <a:noFill/>
          <a:ln>
            <a:noFill/>
          </a:ln>
        </p:spPr>
      </p:pic>
      <p:sp>
        <p:nvSpPr>
          <p:cNvPr id="138" name="Google Shape;138;p25"/>
          <p:cNvSpPr txBox="1"/>
          <p:nvPr>
            <p:ph type="title"/>
          </p:nvPr>
        </p:nvSpPr>
        <p:spPr>
          <a:xfrm>
            <a:off x="831850" y="1116358"/>
            <a:ext cx="10515600" cy="4706418"/>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2C286C"/>
              </a:buClr>
              <a:buSzPts val="4000"/>
              <a:buFont typeface="Franklin Gothic"/>
              <a:buNone/>
              <a:defRPr sz="4000">
                <a:solidFill>
                  <a:srgbClr val="2C286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3_Blank">
    <p:spTree>
      <p:nvGrpSpPr>
        <p:cNvPr id="139" name="Shape 139"/>
        <p:cNvGrpSpPr/>
        <p:nvPr/>
      </p:nvGrpSpPr>
      <p:grpSpPr>
        <a:xfrm>
          <a:off x="0" y="0"/>
          <a:ext cx="0" cy="0"/>
          <a:chOff x="0" y="0"/>
          <a:chExt cx="0" cy="0"/>
        </a:xfrm>
      </p:grpSpPr>
      <p:pic>
        <p:nvPicPr>
          <p:cNvPr descr="A picture containing chair&#10;&#10;Description automatically generated" id="140" name="Google Shape;140;p26"/>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141" name="Google Shape;141;p26"/>
          <p:cNvPicPr preferRelativeResize="0"/>
          <p:nvPr/>
        </p:nvPicPr>
        <p:blipFill rotWithShape="1">
          <a:blip r:embed="rId3">
            <a:alphaModFix/>
          </a:blip>
          <a:srcRect b="0" l="0" r="0" t="0"/>
          <a:stretch/>
        </p:blipFill>
        <p:spPr>
          <a:xfrm>
            <a:off x="857826" y="6157826"/>
            <a:ext cx="1172582" cy="365124"/>
          </a:xfrm>
          <a:prstGeom prst="rect">
            <a:avLst/>
          </a:prstGeom>
          <a:noFill/>
          <a:ln>
            <a:noFill/>
          </a:ln>
        </p:spPr>
      </p:pic>
      <p:sp>
        <p:nvSpPr>
          <p:cNvPr id="142" name="Google Shape;142;p26"/>
          <p:cNvSpPr txBox="1"/>
          <p:nvPr>
            <p:ph type="title"/>
          </p:nvPr>
        </p:nvSpPr>
        <p:spPr>
          <a:xfrm>
            <a:off x="831850" y="1116358"/>
            <a:ext cx="7765303"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4600"/>
              <a:buFont typeface="Franklin Gothic"/>
              <a:buNone/>
              <a:defRPr sz="4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3" name="Google Shape;143;p26"/>
          <p:cNvSpPr txBox="1"/>
          <p:nvPr>
            <p:ph idx="1" type="body"/>
          </p:nvPr>
        </p:nvSpPr>
        <p:spPr>
          <a:xfrm>
            <a:off x="831850" y="3969095"/>
            <a:ext cx="7765303"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F16264"/>
              </a:buClr>
              <a:buSzPts val="2400"/>
              <a:buNone/>
              <a:defRPr b="0" i="0" sz="2400">
                <a:solidFill>
                  <a:srgbClr val="F16264"/>
                </a:solidFill>
                <a:latin typeface="Libre Franklin"/>
                <a:ea typeface="Libre Franklin"/>
                <a:cs typeface="Libre Franklin"/>
                <a:sym typeface="Libre Franklin"/>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innehåll" type="obj">
  <p:cSld name="OBJECT">
    <p:spTree>
      <p:nvGrpSpPr>
        <p:cNvPr id="144" name="Shape 144"/>
        <p:cNvGrpSpPr/>
        <p:nvPr/>
      </p:nvGrpSpPr>
      <p:grpSpPr>
        <a:xfrm>
          <a:off x="0" y="0"/>
          <a:ext cx="0" cy="0"/>
          <a:chOff x="0" y="0"/>
          <a:chExt cx="0" cy="0"/>
        </a:xfrm>
      </p:grpSpPr>
      <p:sp>
        <p:nvSpPr>
          <p:cNvPr id="145" name="Google Shape;145;p27"/>
          <p:cNvSpPr txBox="1"/>
          <p:nvPr>
            <p:ph type="title"/>
          </p:nvPr>
        </p:nvSpPr>
        <p:spPr>
          <a:xfrm>
            <a:off x="838200" y="444508"/>
            <a:ext cx="10515600" cy="116679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F162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6" name="Google Shape;146;p27"/>
          <p:cNvSpPr txBox="1"/>
          <p:nvPr>
            <p:ph idx="1" type="body"/>
          </p:nvPr>
        </p:nvSpPr>
        <p:spPr>
          <a:xfrm>
            <a:off x="838200" y="1825625"/>
            <a:ext cx="10515600" cy="4019121"/>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2C286C"/>
              </a:buClr>
              <a:buSzPts val="1800"/>
              <a:buChar char="•"/>
              <a:defRPr/>
            </a:lvl1pPr>
            <a:lvl2pPr indent="-342900" lvl="1" marL="914400" algn="l">
              <a:lnSpc>
                <a:spcPct val="90000"/>
              </a:lnSpc>
              <a:spcBef>
                <a:spcPts val="500"/>
              </a:spcBef>
              <a:spcAft>
                <a:spcPts val="0"/>
              </a:spcAft>
              <a:buClr>
                <a:srgbClr val="2C286C"/>
              </a:buClr>
              <a:buSzPts val="1800"/>
              <a:buChar char="•"/>
              <a:defRPr/>
            </a:lvl2pPr>
            <a:lvl3pPr indent="-342900" lvl="2" marL="1371600" algn="l">
              <a:lnSpc>
                <a:spcPct val="90000"/>
              </a:lnSpc>
              <a:spcBef>
                <a:spcPts val="500"/>
              </a:spcBef>
              <a:spcAft>
                <a:spcPts val="0"/>
              </a:spcAft>
              <a:buClr>
                <a:srgbClr val="2C286C"/>
              </a:buClr>
              <a:buSzPts val="1800"/>
              <a:buChar char="•"/>
              <a:defRPr/>
            </a:lvl3pPr>
            <a:lvl4pPr indent="-342900" lvl="3" marL="1828800" algn="l">
              <a:lnSpc>
                <a:spcPct val="90000"/>
              </a:lnSpc>
              <a:spcBef>
                <a:spcPts val="500"/>
              </a:spcBef>
              <a:spcAft>
                <a:spcPts val="0"/>
              </a:spcAft>
              <a:buClr>
                <a:srgbClr val="2C286C"/>
              </a:buClr>
              <a:buSzPts val="1800"/>
              <a:buChar char="•"/>
              <a:defRPr/>
            </a:lvl4pPr>
            <a:lvl5pPr indent="-342900" lvl="4" marL="2286000" algn="l">
              <a:lnSpc>
                <a:spcPct val="90000"/>
              </a:lnSpc>
              <a:spcBef>
                <a:spcPts val="500"/>
              </a:spcBef>
              <a:spcAft>
                <a:spcPts val="0"/>
              </a:spcAft>
              <a:buClr>
                <a:srgbClr val="2C286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 name="Google Shape;147;p27"/>
          <p:cNvSpPr txBox="1"/>
          <p:nvPr>
            <p:ph idx="10" type="dt"/>
          </p:nvPr>
        </p:nvSpPr>
        <p:spPr>
          <a:xfrm>
            <a:off x="10494911" y="6328065"/>
            <a:ext cx="805250" cy="1844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p27"/>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9" name="Google Shape;149;p27"/>
          <p:cNvSpPr txBox="1"/>
          <p:nvPr>
            <p:ph idx="12" type="sldNum"/>
          </p:nvPr>
        </p:nvSpPr>
        <p:spPr>
          <a:xfrm>
            <a:off x="10494910" y="6199507"/>
            <a:ext cx="805249" cy="12855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 og innhold" type="obj">
  <p:cSld name="OBJECT">
    <p:spTree>
      <p:nvGrpSpPr>
        <p:cNvPr id="156" name="Shape 156"/>
        <p:cNvGrpSpPr/>
        <p:nvPr/>
      </p:nvGrpSpPr>
      <p:grpSpPr>
        <a:xfrm>
          <a:off x="0" y="0"/>
          <a:ext cx="0" cy="0"/>
          <a:chOff x="0" y="0"/>
          <a:chExt cx="0" cy="0"/>
        </a:xfrm>
      </p:grpSpPr>
      <p:sp>
        <p:nvSpPr>
          <p:cNvPr id="157" name="Google Shape;157;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8" name="Google Shape;158;p2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 name="Google Shape;159;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0" name="Google Shape;160;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1" name="Google Shape;161;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lysbilde" type="title">
  <p:cSld name="TITLE">
    <p:spTree>
      <p:nvGrpSpPr>
        <p:cNvPr id="162" name="Shape 162"/>
        <p:cNvGrpSpPr/>
        <p:nvPr/>
      </p:nvGrpSpPr>
      <p:grpSpPr>
        <a:xfrm>
          <a:off x="0" y="0"/>
          <a:ext cx="0" cy="0"/>
          <a:chOff x="0" y="0"/>
          <a:chExt cx="0" cy="0"/>
        </a:xfrm>
      </p:grpSpPr>
      <p:sp>
        <p:nvSpPr>
          <p:cNvPr id="163" name="Google Shape;163;p3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4" name="Google Shape;164;p3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65" name="Google Shape;165;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6" name="Google Shape;166;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7" name="Google Shape;167;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loverskrift" type="secHead">
  <p:cSld name="SECTION_HEADER">
    <p:spTree>
      <p:nvGrpSpPr>
        <p:cNvPr id="168" name="Shape 168"/>
        <p:cNvGrpSpPr/>
        <p:nvPr/>
      </p:nvGrpSpPr>
      <p:grpSpPr>
        <a:xfrm>
          <a:off x="0" y="0"/>
          <a:ext cx="0" cy="0"/>
          <a:chOff x="0" y="0"/>
          <a:chExt cx="0" cy="0"/>
        </a:xfrm>
      </p:grpSpPr>
      <p:sp>
        <p:nvSpPr>
          <p:cNvPr id="169" name="Google Shape;169;p3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0" name="Google Shape;170;p3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71" name="Google Shape;171;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2" name="Google Shape;172;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3" name="Google Shape;173;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 innholdsdeler" type="twoObj">
  <p:cSld name="TWO_OBJECTS">
    <p:spTree>
      <p:nvGrpSpPr>
        <p:cNvPr id="174" name="Shape 174"/>
        <p:cNvGrpSpPr/>
        <p:nvPr/>
      </p:nvGrpSpPr>
      <p:grpSpPr>
        <a:xfrm>
          <a:off x="0" y="0"/>
          <a:ext cx="0" cy="0"/>
          <a:chOff x="0" y="0"/>
          <a:chExt cx="0" cy="0"/>
        </a:xfrm>
      </p:grpSpPr>
      <p:sp>
        <p:nvSpPr>
          <p:cNvPr id="175" name="Google Shape;175;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6" name="Google Shape;176;p3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 name="Google Shape;177;p3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8" name="Google Shape;178;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9" name="Google Shape;179;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0" name="Google Shape;180;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24" name="Shape 24"/>
        <p:cNvGrpSpPr/>
        <p:nvPr/>
      </p:nvGrpSpPr>
      <p:grpSpPr>
        <a:xfrm>
          <a:off x="0" y="0"/>
          <a:ext cx="0" cy="0"/>
          <a:chOff x="0" y="0"/>
          <a:chExt cx="0" cy="0"/>
        </a:xfrm>
      </p:grpSpPr>
      <p:sp>
        <p:nvSpPr>
          <p:cNvPr id="25" name="Google Shape;25;p4"/>
          <p:cNvSpPr txBox="1"/>
          <p:nvPr>
            <p:ph idx="1" type="body"/>
          </p:nvPr>
        </p:nvSpPr>
        <p:spPr>
          <a:xfrm>
            <a:off x="838200" y="1825625"/>
            <a:ext cx="10515600" cy="4019121"/>
          </a:xfrm>
          <a:prstGeom prst="rect">
            <a:avLst/>
          </a:prstGeom>
          <a:noFill/>
          <a:ln>
            <a:noFill/>
          </a:ln>
        </p:spPr>
        <p:txBody>
          <a:bodyPr anchorCtr="0" anchor="t" bIns="45700" lIns="91425" spcFirstLastPara="1" rIns="91425" wrap="square" tIns="45700">
            <a:noAutofit/>
          </a:bodyPr>
          <a:lstStyle>
            <a:lvl1pPr indent="-355600" lvl="0" marL="457200" algn="l">
              <a:lnSpc>
                <a:spcPct val="90000"/>
              </a:lnSpc>
              <a:spcBef>
                <a:spcPts val="1000"/>
              </a:spcBef>
              <a:spcAft>
                <a:spcPts val="0"/>
              </a:spcAft>
              <a:buSzPts val="2000"/>
              <a:buChar char="•"/>
              <a:defRPr/>
            </a:lvl1pPr>
            <a:lvl2pPr indent="-355600" lvl="1" marL="914400" algn="l">
              <a:lnSpc>
                <a:spcPct val="90000"/>
              </a:lnSpc>
              <a:spcBef>
                <a:spcPts val="500"/>
              </a:spcBef>
              <a:spcAft>
                <a:spcPts val="0"/>
              </a:spcAft>
              <a:buSzPts val="2000"/>
              <a:buChar char="•"/>
              <a:defRPr/>
            </a:lvl2pPr>
            <a:lvl3pPr indent="-330200" lvl="2" marL="1371600" algn="l">
              <a:lnSpc>
                <a:spcPct val="90000"/>
              </a:lnSpc>
              <a:spcBef>
                <a:spcPts val="500"/>
              </a:spcBef>
              <a:spcAft>
                <a:spcPts val="0"/>
              </a:spcAft>
              <a:buSzPts val="1600"/>
              <a:buChar char="•"/>
              <a:defRPr/>
            </a:lvl3pPr>
            <a:lvl4pPr indent="-330200" lvl="3" marL="1828800" algn="l">
              <a:lnSpc>
                <a:spcPct val="90000"/>
              </a:lnSpc>
              <a:spcBef>
                <a:spcPts val="500"/>
              </a:spcBef>
              <a:spcAft>
                <a:spcPts val="0"/>
              </a:spcAft>
              <a:buSzPts val="1600"/>
              <a:buChar char="•"/>
              <a:defRPr/>
            </a:lvl4pPr>
            <a:lvl5pPr indent="-330200" lvl="4" marL="2286000" algn="l">
              <a:lnSpc>
                <a:spcPct val="90000"/>
              </a:lnSpc>
              <a:spcBef>
                <a:spcPts val="500"/>
              </a:spcBef>
              <a:spcAft>
                <a:spcPts val="0"/>
              </a:spcAft>
              <a:buSzPts val="16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26" name="Google Shape;26;p4"/>
          <p:cNvSpPr txBox="1"/>
          <p:nvPr>
            <p:ph idx="10" type="dt"/>
          </p:nvPr>
        </p:nvSpPr>
        <p:spPr>
          <a:xfrm>
            <a:off x="10494911" y="6328065"/>
            <a:ext cx="805250" cy="184496"/>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
          <p:cNvSpPr txBox="1"/>
          <p:nvPr>
            <p:ph idx="12" type="sldNum"/>
          </p:nvPr>
        </p:nvSpPr>
        <p:spPr>
          <a:xfrm>
            <a:off x="10494910" y="6199507"/>
            <a:ext cx="805249" cy="12855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a:lvl1pPr>
            <a:lvl2pPr indent="0" lvl="1" marL="0" marR="0" algn="r">
              <a:lnSpc>
                <a:spcPct val="100000"/>
              </a:lnSpc>
              <a:spcBef>
                <a:spcPts val="0"/>
              </a:spcBef>
              <a:spcAft>
                <a:spcPts val="0"/>
              </a:spcAft>
              <a:buClr>
                <a:srgbClr val="000000"/>
              </a:buClr>
              <a:buSzPts val="800"/>
              <a:buFont typeface="Arial"/>
              <a:buNone/>
              <a:defRPr/>
            </a:lvl2pPr>
            <a:lvl3pPr indent="0" lvl="2" marL="0" marR="0" algn="r">
              <a:lnSpc>
                <a:spcPct val="100000"/>
              </a:lnSpc>
              <a:spcBef>
                <a:spcPts val="0"/>
              </a:spcBef>
              <a:spcAft>
                <a:spcPts val="0"/>
              </a:spcAft>
              <a:buClr>
                <a:srgbClr val="000000"/>
              </a:buClr>
              <a:buSzPts val="800"/>
              <a:buFont typeface="Arial"/>
              <a:buNone/>
              <a:defRPr/>
            </a:lvl3pPr>
            <a:lvl4pPr indent="0" lvl="3" marL="0" marR="0" algn="r">
              <a:lnSpc>
                <a:spcPct val="100000"/>
              </a:lnSpc>
              <a:spcBef>
                <a:spcPts val="0"/>
              </a:spcBef>
              <a:spcAft>
                <a:spcPts val="0"/>
              </a:spcAft>
              <a:buClr>
                <a:srgbClr val="000000"/>
              </a:buClr>
              <a:buSzPts val="800"/>
              <a:buFont typeface="Arial"/>
              <a:buNone/>
              <a:defRPr/>
            </a:lvl4pPr>
            <a:lvl5pPr indent="0" lvl="4" marL="0" marR="0" algn="r">
              <a:lnSpc>
                <a:spcPct val="100000"/>
              </a:lnSpc>
              <a:spcBef>
                <a:spcPts val="0"/>
              </a:spcBef>
              <a:spcAft>
                <a:spcPts val="0"/>
              </a:spcAft>
              <a:buClr>
                <a:srgbClr val="000000"/>
              </a:buClr>
              <a:buSzPts val="800"/>
              <a:buFont typeface="Arial"/>
              <a:buNone/>
              <a:defRPr/>
            </a:lvl5pPr>
            <a:lvl6pPr indent="0" lvl="5" marL="0" marR="0" algn="r">
              <a:lnSpc>
                <a:spcPct val="100000"/>
              </a:lnSpc>
              <a:spcBef>
                <a:spcPts val="0"/>
              </a:spcBef>
              <a:spcAft>
                <a:spcPts val="0"/>
              </a:spcAft>
              <a:buClr>
                <a:srgbClr val="000000"/>
              </a:buClr>
              <a:buSzPts val="800"/>
              <a:buFont typeface="Arial"/>
              <a:buNone/>
              <a:defRPr/>
            </a:lvl6pPr>
            <a:lvl7pPr indent="0" lvl="6" marL="0" marR="0" algn="r">
              <a:lnSpc>
                <a:spcPct val="100000"/>
              </a:lnSpc>
              <a:spcBef>
                <a:spcPts val="0"/>
              </a:spcBef>
              <a:spcAft>
                <a:spcPts val="0"/>
              </a:spcAft>
              <a:buClr>
                <a:srgbClr val="000000"/>
              </a:buClr>
              <a:buSzPts val="800"/>
              <a:buFont typeface="Arial"/>
              <a:buNone/>
              <a:defRPr/>
            </a:lvl7pPr>
            <a:lvl8pPr indent="0" lvl="7" marL="0" marR="0" algn="r">
              <a:lnSpc>
                <a:spcPct val="100000"/>
              </a:lnSpc>
              <a:spcBef>
                <a:spcPts val="0"/>
              </a:spcBef>
              <a:spcAft>
                <a:spcPts val="0"/>
              </a:spcAft>
              <a:buClr>
                <a:srgbClr val="000000"/>
              </a:buClr>
              <a:buSzPts val="800"/>
              <a:buFont typeface="Arial"/>
              <a:buNone/>
              <a:defRPr/>
            </a:lvl8pPr>
            <a:lvl9pPr indent="0" lvl="8" marL="0" marR="0" algn="r">
              <a:lnSpc>
                <a:spcPct val="100000"/>
              </a:lnSpc>
              <a:spcBef>
                <a:spcPts val="0"/>
              </a:spcBef>
              <a:spcAft>
                <a:spcPts val="0"/>
              </a:spcAft>
              <a:buClr>
                <a:srgbClr val="000000"/>
              </a:buClr>
              <a:buSzPts val="800"/>
              <a:buFont typeface="Arial"/>
              <a:buNone/>
              <a:defRPr/>
            </a:lvl9pPr>
          </a:lstStyle>
          <a:p>
            <a:pPr indent="0" lvl="0" marL="0" rtl="0" algn="r">
              <a:spcBef>
                <a:spcPts val="0"/>
              </a:spcBef>
              <a:spcAft>
                <a:spcPts val="0"/>
              </a:spcAft>
              <a:buNone/>
            </a:pPr>
            <a:fld id="{00000000-1234-1234-1234-123412341234}" type="slidenum">
              <a:rPr lang="en-GB"/>
              <a:t>‹#›</a:t>
            </a:fld>
            <a:endParaRPr/>
          </a:p>
        </p:txBody>
      </p:sp>
      <p:sp>
        <p:nvSpPr>
          <p:cNvPr id="28" name="Google Shape;28;p4"/>
          <p:cNvSpPr txBox="1"/>
          <p:nvPr>
            <p:ph type="title"/>
          </p:nvPr>
        </p:nvSpPr>
        <p:spPr>
          <a:xfrm>
            <a:off x="838200" y="444508"/>
            <a:ext cx="10515600" cy="116679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3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ammenligning" type="twoTxTwoObj">
  <p:cSld name="TWO_OBJECTS_WITH_TEXT">
    <p:spTree>
      <p:nvGrpSpPr>
        <p:cNvPr id="181" name="Shape 181"/>
        <p:cNvGrpSpPr/>
        <p:nvPr/>
      </p:nvGrpSpPr>
      <p:grpSpPr>
        <a:xfrm>
          <a:off x="0" y="0"/>
          <a:ext cx="0" cy="0"/>
          <a:chOff x="0" y="0"/>
          <a:chExt cx="0" cy="0"/>
        </a:xfrm>
      </p:grpSpPr>
      <p:sp>
        <p:nvSpPr>
          <p:cNvPr id="182" name="Google Shape;182;p3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3" name="Google Shape;183;p3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84" name="Google Shape;184;p3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 name="Google Shape;185;p3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86" name="Google Shape;186;p3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 name="Google Shape;187;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8" name="Google Shape;188;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9" name="Google Shape;189;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e tittel" type="titleOnly">
  <p:cSld name="TITLE_ONLY">
    <p:spTree>
      <p:nvGrpSpPr>
        <p:cNvPr id="190" name="Shape 190"/>
        <p:cNvGrpSpPr/>
        <p:nvPr/>
      </p:nvGrpSpPr>
      <p:grpSpPr>
        <a:xfrm>
          <a:off x="0" y="0"/>
          <a:ext cx="0" cy="0"/>
          <a:chOff x="0" y="0"/>
          <a:chExt cx="0" cy="0"/>
        </a:xfrm>
      </p:grpSpPr>
      <p:sp>
        <p:nvSpPr>
          <p:cNvPr id="191" name="Google Shape;191;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2" name="Google Shape;192;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3" name="Google Shape;193;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4" name="Google Shape;194;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mt" type="blank">
  <p:cSld name="BLANK">
    <p:spTree>
      <p:nvGrpSpPr>
        <p:cNvPr id="195" name="Shape 195"/>
        <p:cNvGrpSpPr/>
        <p:nvPr/>
      </p:nvGrpSpPr>
      <p:grpSpPr>
        <a:xfrm>
          <a:off x="0" y="0"/>
          <a:ext cx="0" cy="0"/>
          <a:chOff x="0" y="0"/>
          <a:chExt cx="0" cy="0"/>
        </a:xfrm>
      </p:grpSpPr>
      <p:sp>
        <p:nvSpPr>
          <p:cNvPr id="196" name="Google Shape;196;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7" name="Google Shape;197;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8" name="Google Shape;198;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nhold med tekst" type="objTx">
  <p:cSld name="OBJECT_WITH_CAPTION_TEXT">
    <p:spTree>
      <p:nvGrpSpPr>
        <p:cNvPr id="199" name="Shape 199"/>
        <p:cNvGrpSpPr/>
        <p:nvPr/>
      </p:nvGrpSpPr>
      <p:grpSpPr>
        <a:xfrm>
          <a:off x="0" y="0"/>
          <a:ext cx="0" cy="0"/>
          <a:chOff x="0" y="0"/>
          <a:chExt cx="0" cy="0"/>
        </a:xfrm>
      </p:grpSpPr>
      <p:sp>
        <p:nvSpPr>
          <p:cNvPr id="200" name="Google Shape;200;p3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1" name="Google Shape;201;p3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02" name="Google Shape;202;p3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03" name="Google Shape;203;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4" name="Google Shape;204;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5" name="Google Shape;205;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lde med tekst" type="picTx">
  <p:cSld name="PICTURE_WITH_CAPTION_TEXT">
    <p:spTree>
      <p:nvGrpSpPr>
        <p:cNvPr id="206" name="Shape 206"/>
        <p:cNvGrpSpPr/>
        <p:nvPr/>
      </p:nvGrpSpPr>
      <p:grpSpPr>
        <a:xfrm>
          <a:off x="0" y="0"/>
          <a:ext cx="0" cy="0"/>
          <a:chOff x="0" y="0"/>
          <a:chExt cx="0" cy="0"/>
        </a:xfrm>
      </p:grpSpPr>
      <p:sp>
        <p:nvSpPr>
          <p:cNvPr id="207" name="Google Shape;207;p3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8" name="Google Shape;208;p37"/>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209" name="Google Shape;209;p3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10" name="Google Shape;210;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1" name="Google Shape;211;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2" name="Google Shape;212;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ddrett tekst" type="vertTx">
  <p:cSld name="VERTICAL_TEXT">
    <p:spTree>
      <p:nvGrpSpPr>
        <p:cNvPr id="213" name="Shape 213"/>
        <p:cNvGrpSpPr/>
        <p:nvPr/>
      </p:nvGrpSpPr>
      <p:grpSpPr>
        <a:xfrm>
          <a:off x="0" y="0"/>
          <a:ext cx="0" cy="0"/>
          <a:chOff x="0" y="0"/>
          <a:chExt cx="0" cy="0"/>
        </a:xfrm>
      </p:grpSpPr>
      <p:sp>
        <p:nvSpPr>
          <p:cNvPr id="214" name="Google Shape;214;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5" name="Google Shape;215;p3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6" name="Google Shape;216;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7" name="Google Shape;217;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8" name="Google Shape;218;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ddrett tittel og tekst" type="vertTitleAndTx">
  <p:cSld name="VERTICAL_TITLE_AND_VERTICAL_TEXT">
    <p:spTree>
      <p:nvGrpSpPr>
        <p:cNvPr id="219" name="Shape 219"/>
        <p:cNvGrpSpPr/>
        <p:nvPr/>
      </p:nvGrpSpPr>
      <p:grpSpPr>
        <a:xfrm>
          <a:off x="0" y="0"/>
          <a:ext cx="0" cy="0"/>
          <a:chOff x="0" y="0"/>
          <a:chExt cx="0" cy="0"/>
        </a:xfrm>
      </p:grpSpPr>
      <p:sp>
        <p:nvSpPr>
          <p:cNvPr id="220" name="Google Shape;220;p3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1" name="Google Shape;221;p3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2" name="Google Shape;222;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3" name="Google Shape;223;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4" name="Google Shape;224;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31" name="Shape 231"/>
        <p:cNvGrpSpPr/>
        <p:nvPr/>
      </p:nvGrpSpPr>
      <p:grpSpPr>
        <a:xfrm>
          <a:off x="0" y="0"/>
          <a:ext cx="0" cy="0"/>
          <a:chOff x="0" y="0"/>
          <a:chExt cx="0" cy="0"/>
        </a:xfrm>
      </p:grpSpPr>
      <p:sp>
        <p:nvSpPr>
          <p:cNvPr id="232" name="Google Shape;232;p41"/>
          <p:cNvSpPr txBox="1"/>
          <p:nvPr>
            <p:ph idx="1" type="body"/>
          </p:nvPr>
        </p:nvSpPr>
        <p:spPr>
          <a:xfrm>
            <a:off x="838200" y="1825625"/>
            <a:ext cx="10515600" cy="40191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rgbClr val="2C286C"/>
              </a:buClr>
              <a:buSzPts val="1800"/>
              <a:buChar char="•"/>
              <a:defRPr/>
            </a:lvl1pPr>
            <a:lvl2pPr indent="-342900" lvl="1" marL="914400" rtl="0" algn="l">
              <a:lnSpc>
                <a:spcPct val="90000"/>
              </a:lnSpc>
              <a:spcBef>
                <a:spcPts val="500"/>
              </a:spcBef>
              <a:spcAft>
                <a:spcPts val="0"/>
              </a:spcAft>
              <a:buClr>
                <a:srgbClr val="2C286C"/>
              </a:buClr>
              <a:buSzPts val="1800"/>
              <a:buChar char="•"/>
              <a:defRPr/>
            </a:lvl2pPr>
            <a:lvl3pPr indent="-342900" lvl="2" marL="1371600" rtl="0" algn="l">
              <a:lnSpc>
                <a:spcPct val="90000"/>
              </a:lnSpc>
              <a:spcBef>
                <a:spcPts val="500"/>
              </a:spcBef>
              <a:spcAft>
                <a:spcPts val="0"/>
              </a:spcAft>
              <a:buClr>
                <a:srgbClr val="2C286C"/>
              </a:buClr>
              <a:buSzPts val="1800"/>
              <a:buChar char="•"/>
              <a:defRPr/>
            </a:lvl3pPr>
            <a:lvl4pPr indent="-342900" lvl="3" marL="1828800" rtl="0" algn="l">
              <a:lnSpc>
                <a:spcPct val="90000"/>
              </a:lnSpc>
              <a:spcBef>
                <a:spcPts val="500"/>
              </a:spcBef>
              <a:spcAft>
                <a:spcPts val="0"/>
              </a:spcAft>
              <a:buClr>
                <a:srgbClr val="2C286C"/>
              </a:buClr>
              <a:buSzPts val="1800"/>
              <a:buChar char="•"/>
              <a:defRPr/>
            </a:lvl4pPr>
            <a:lvl5pPr indent="-342900" lvl="4" marL="2286000" rtl="0" algn="l">
              <a:lnSpc>
                <a:spcPct val="90000"/>
              </a:lnSpc>
              <a:spcBef>
                <a:spcPts val="500"/>
              </a:spcBef>
              <a:spcAft>
                <a:spcPts val="0"/>
              </a:spcAft>
              <a:buClr>
                <a:srgbClr val="2C286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33" name="Google Shape;233;p41"/>
          <p:cNvSpPr txBox="1"/>
          <p:nvPr>
            <p:ph idx="10" type="dt"/>
          </p:nvPr>
        </p:nvSpPr>
        <p:spPr>
          <a:xfrm>
            <a:off x="10494911" y="6328065"/>
            <a:ext cx="805200" cy="184500"/>
          </a:xfrm>
          <a:prstGeom prst="rect">
            <a:avLst/>
          </a:prstGeom>
          <a:noFill/>
          <a:ln>
            <a:noFill/>
          </a:ln>
        </p:spPr>
        <p:txBody>
          <a:bodyPr anchorCtr="0" anchor="ctr" bIns="45700" lIns="91425" spcFirstLastPara="1" rIns="91425"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34" name="Google Shape;234;p41"/>
          <p:cNvSpPr txBox="1"/>
          <p:nvPr>
            <p:ph idx="12" type="sldNum"/>
          </p:nvPr>
        </p:nvSpPr>
        <p:spPr>
          <a:xfrm>
            <a:off x="10494910" y="6199507"/>
            <a:ext cx="805200" cy="1287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Libre Franklin"/>
                <a:ea typeface="Libre Franklin"/>
                <a:cs typeface="Libre Franklin"/>
                <a:sym typeface="Libre Franklin"/>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Libre Franklin"/>
                <a:ea typeface="Libre Franklin"/>
                <a:cs typeface="Libre Franklin"/>
                <a:sym typeface="Libre Franklin"/>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Libre Franklin"/>
                <a:ea typeface="Libre Franklin"/>
                <a:cs typeface="Libre Franklin"/>
                <a:sym typeface="Libre Franklin"/>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Libre Franklin"/>
                <a:ea typeface="Libre Franklin"/>
                <a:cs typeface="Libre Franklin"/>
                <a:sym typeface="Libre Franklin"/>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Libre Franklin"/>
                <a:ea typeface="Libre Franklin"/>
                <a:cs typeface="Libre Franklin"/>
                <a:sym typeface="Libre Franklin"/>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Libre Franklin"/>
                <a:ea typeface="Libre Franklin"/>
                <a:cs typeface="Libre Franklin"/>
                <a:sym typeface="Libre Franklin"/>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Libre Franklin"/>
                <a:ea typeface="Libre Franklin"/>
                <a:cs typeface="Libre Franklin"/>
                <a:sym typeface="Libre Franklin"/>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Libre Franklin"/>
                <a:ea typeface="Libre Franklin"/>
                <a:cs typeface="Libre Franklin"/>
                <a:sym typeface="Libre Franklin"/>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GB"/>
              <a:t>‹#›</a:t>
            </a:fld>
            <a:endParaRPr/>
          </a:p>
        </p:txBody>
      </p:sp>
      <p:sp>
        <p:nvSpPr>
          <p:cNvPr id="235" name="Google Shape;235;p41"/>
          <p:cNvSpPr txBox="1"/>
          <p:nvPr>
            <p:ph type="title"/>
          </p:nvPr>
        </p:nvSpPr>
        <p:spPr>
          <a:xfrm>
            <a:off x="838200" y="444508"/>
            <a:ext cx="10515600" cy="1166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F16264"/>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lank">
  <p:cSld name="7_Blank">
    <p:spTree>
      <p:nvGrpSpPr>
        <p:cNvPr id="236" name="Shape 236"/>
        <p:cNvGrpSpPr/>
        <p:nvPr/>
      </p:nvGrpSpPr>
      <p:grpSpPr>
        <a:xfrm>
          <a:off x="0" y="0"/>
          <a:ext cx="0" cy="0"/>
          <a:chOff x="0" y="0"/>
          <a:chExt cx="0" cy="0"/>
        </a:xfrm>
      </p:grpSpPr>
      <p:pic>
        <p:nvPicPr>
          <p:cNvPr id="237" name="Google Shape;237;p42"/>
          <p:cNvPicPr preferRelativeResize="0"/>
          <p:nvPr/>
        </p:nvPicPr>
        <p:blipFill rotWithShape="1">
          <a:blip r:embed="rId2">
            <a:alphaModFix/>
          </a:blip>
          <a:srcRect b="0" l="0" r="0" t="0"/>
          <a:stretch/>
        </p:blipFill>
        <p:spPr>
          <a:xfrm>
            <a:off x="0" y="0"/>
            <a:ext cx="12192000" cy="6858001"/>
          </a:xfrm>
          <a:prstGeom prst="rect">
            <a:avLst/>
          </a:prstGeom>
          <a:noFill/>
          <a:ln>
            <a:noFill/>
          </a:ln>
        </p:spPr>
      </p:pic>
      <p:pic>
        <p:nvPicPr>
          <p:cNvPr id="238" name="Google Shape;238;p42"/>
          <p:cNvPicPr preferRelativeResize="0"/>
          <p:nvPr/>
        </p:nvPicPr>
        <p:blipFill rotWithShape="1">
          <a:blip r:embed="rId3">
            <a:alphaModFix/>
          </a:blip>
          <a:srcRect b="0" l="0" r="0" t="0"/>
          <a:stretch/>
        </p:blipFill>
        <p:spPr>
          <a:xfrm>
            <a:off x="857826" y="6157826"/>
            <a:ext cx="1172581" cy="365123"/>
          </a:xfrm>
          <a:prstGeom prst="rect">
            <a:avLst/>
          </a:prstGeom>
          <a:noFill/>
          <a:ln>
            <a:noFill/>
          </a:ln>
        </p:spPr>
      </p:pic>
      <p:sp>
        <p:nvSpPr>
          <p:cNvPr id="239" name="Google Shape;239;p42"/>
          <p:cNvSpPr txBox="1"/>
          <p:nvPr>
            <p:ph type="title"/>
          </p:nvPr>
        </p:nvSpPr>
        <p:spPr>
          <a:xfrm>
            <a:off x="831850" y="1116358"/>
            <a:ext cx="7765200" cy="28527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lt1"/>
              </a:buClr>
              <a:buSzPts val="4600"/>
              <a:buFont typeface="Franklin Gothic"/>
              <a:buNone/>
              <a:defRPr sz="46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40" name="Google Shape;240;p42"/>
          <p:cNvSpPr txBox="1"/>
          <p:nvPr>
            <p:ph idx="1" type="body"/>
          </p:nvPr>
        </p:nvSpPr>
        <p:spPr>
          <a:xfrm>
            <a:off x="831850" y="3969095"/>
            <a:ext cx="7765200" cy="15003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rgbClr val="F16264"/>
              </a:buClr>
              <a:buSzPts val="2400"/>
              <a:buNone/>
              <a:defRPr sz="2400">
                <a:solidFill>
                  <a:srgbClr val="F16264"/>
                </a:solidFil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241" name="Shape 241"/>
        <p:cNvGrpSpPr/>
        <p:nvPr/>
      </p:nvGrpSpPr>
      <p:grpSpPr>
        <a:xfrm>
          <a:off x="0" y="0"/>
          <a:ext cx="0" cy="0"/>
          <a:chOff x="0" y="0"/>
          <a:chExt cx="0" cy="0"/>
        </a:xfrm>
      </p:grpSpPr>
      <p:pic>
        <p:nvPicPr>
          <p:cNvPr descr="A picture containing chair&#10;&#10;Description automatically generated" id="242" name="Google Shape;242;p43"/>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243" name="Google Shape;243;p43"/>
          <p:cNvPicPr preferRelativeResize="0"/>
          <p:nvPr/>
        </p:nvPicPr>
        <p:blipFill rotWithShape="1">
          <a:blip r:embed="rId3">
            <a:alphaModFix/>
          </a:blip>
          <a:srcRect b="0" l="0" r="0" t="0"/>
          <a:stretch/>
        </p:blipFill>
        <p:spPr>
          <a:xfrm>
            <a:off x="857826" y="6157826"/>
            <a:ext cx="1172581" cy="365123"/>
          </a:xfrm>
          <a:prstGeom prst="rect">
            <a:avLst/>
          </a:prstGeom>
          <a:noFill/>
          <a:ln>
            <a:noFill/>
          </a:ln>
        </p:spPr>
      </p:pic>
      <p:sp>
        <p:nvSpPr>
          <p:cNvPr id="244" name="Google Shape;244;p43"/>
          <p:cNvSpPr txBox="1"/>
          <p:nvPr>
            <p:ph type="title"/>
          </p:nvPr>
        </p:nvSpPr>
        <p:spPr>
          <a:xfrm>
            <a:off x="831850" y="1116358"/>
            <a:ext cx="7765200" cy="28527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lt1"/>
              </a:buClr>
              <a:buSzPts val="4600"/>
              <a:buFont typeface="Franklin Gothic"/>
              <a:buNone/>
              <a:defRPr sz="46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45" name="Google Shape;245;p43"/>
          <p:cNvSpPr txBox="1"/>
          <p:nvPr>
            <p:ph idx="1" type="body"/>
          </p:nvPr>
        </p:nvSpPr>
        <p:spPr>
          <a:xfrm>
            <a:off x="831850" y="3969095"/>
            <a:ext cx="7765200" cy="15003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rgbClr val="F16264"/>
              </a:buClr>
              <a:buSzPts val="2400"/>
              <a:buNone/>
              <a:defRPr sz="2400">
                <a:solidFill>
                  <a:srgbClr val="F16264"/>
                </a:solidFil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 name="Shape 29"/>
        <p:cNvGrpSpPr/>
        <p:nvPr/>
      </p:nvGrpSpPr>
      <p:grpSpPr>
        <a:xfrm>
          <a:off x="0" y="0"/>
          <a:ext cx="0" cy="0"/>
          <a:chOff x="0" y="0"/>
          <a:chExt cx="0" cy="0"/>
        </a:xfrm>
      </p:grpSpPr>
      <p:sp>
        <p:nvSpPr>
          <p:cNvPr id="30" name="Google Shape;30;p5"/>
          <p:cNvSpPr txBox="1"/>
          <p:nvPr>
            <p:ph idx="10" type="dt"/>
          </p:nvPr>
        </p:nvSpPr>
        <p:spPr>
          <a:xfrm>
            <a:off x="838200" y="6356351"/>
            <a:ext cx="2743200" cy="3651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Clr>
                <a:srgbClr val="888888"/>
              </a:buClr>
              <a:buSzPts val="1100"/>
              <a:buFont typeface="Open Sans Light"/>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p:txBody>
      </p:sp>
      <p:sp>
        <p:nvSpPr>
          <p:cNvPr id="31" name="Google Shape;31;p5"/>
          <p:cNvSpPr txBox="1"/>
          <p:nvPr>
            <p:ph idx="12" type="sldNum"/>
          </p:nvPr>
        </p:nvSpPr>
        <p:spPr>
          <a:xfrm>
            <a:off x="8610600" y="6356351"/>
            <a:ext cx="2743200" cy="3651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888888"/>
              </a:buClr>
              <a:buSzPts val="600"/>
              <a:buFont typeface="Open Sans Light"/>
              <a:buNone/>
              <a:defRPr b="0" i="0" sz="800" u="none" cap="none" strike="noStrike">
                <a:solidFill>
                  <a:srgbClr val="888888"/>
                </a:solidFill>
                <a:latin typeface="Open Sans Light"/>
                <a:ea typeface="Open Sans Light"/>
                <a:cs typeface="Open Sans Light"/>
                <a:sym typeface="Open Sans Light"/>
              </a:defRPr>
            </a:lvl1pPr>
            <a:lvl2pPr indent="0" lvl="1" marL="0" marR="0" algn="r">
              <a:lnSpc>
                <a:spcPct val="100000"/>
              </a:lnSpc>
              <a:spcBef>
                <a:spcPts val="0"/>
              </a:spcBef>
              <a:spcAft>
                <a:spcPts val="0"/>
              </a:spcAft>
              <a:buClr>
                <a:srgbClr val="888888"/>
              </a:buClr>
              <a:buSzPts val="600"/>
              <a:buFont typeface="Open Sans Light"/>
              <a:buNone/>
              <a:defRPr b="0" i="0" sz="800" u="none" cap="none" strike="noStrike">
                <a:solidFill>
                  <a:srgbClr val="888888"/>
                </a:solidFill>
                <a:latin typeface="Open Sans Light"/>
                <a:ea typeface="Open Sans Light"/>
                <a:cs typeface="Open Sans Light"/>
                <a:sym typeface="Open Sans Light"/>
              </a:defRPr>
            </a:lvl2pPr>
            <a:lvl3pPr indent="0" lvl="2" marL="0" marR="0" algn="r">
              <a:lnSpc>
                <a:spcPct val="100000"/>
              </a:lnSpc>
              <a:spcBef>
                <a:spcPts val="0"/>
              </a:spcBef>
              <a:spcAft>
                <a:spcPts val="0"/>
              </a:spcAft>
              <a:buClr>
                <a:srgbClr val="888888"/>
              </a:buClr>
              <a:buSzPts val="600"/>
              <a:buFont typeface="Open Sans Light"/>
              <a:buNone/>
              <a:defRPr b="0" i="0" sz="800" u="none" cap="none" strike="noStrike">
                <a:solidFill>
                  <a:srgbClr val="888888"/>
                </a:solidFill>
                <a:latin typeface="Open Sans Light"/>
                <a:ea typeface="Open Sans Light"/>
                <a:cs typeface="Open Sans Light"/>
                <a:sym typeface="Open Sans Light"/>
              </a:defRPr>
            </a:lvl3pPr>
            <a:lvl4pPr indent="0" lvl="3" marL="0" marR="0" algn="r">
              <a:lnSpc>
                <a:spcPct val="100000"/>
              </a:lnSpc>
              <a:spcBef>
                <a:spcPts val="0"/>
              </a:spcBef>
              <a:spcAft>
                <a:spcPts val="0"/>
              </a:spcAft>
              <a:buClr>
                <a:srgbClr val="888888"/>
              </a:buClr>
              <a:buSzPts val="600"/>
              <a:buFont typeface="Open Sans Light"/>
              <a:buNone/>
              <a:defRPr b="0" i="0" sz="800" u="none" cap="none" strike="noStrike">
                <a:solidFill>
                  <a:srgbClr val="888888"/>
                </a:solidFill>
                <a:latin typeface="Open Sans Light"/>
                <a:ea typeface="Open Sans Light"/>
                <a:cs typeface="Open Sans Light"/>
                <a:sym typeface="Open Sans Light"/>
              </a:defRPr>
            </a:lvl4pPr>
            <a:lvl5pPr indent="0" lvl="4" marL="0" marR="0" algn="r">
              <a:lnSpc>
                <a:spcPct val="100000"/>
              </a:lnSpc>
              <a:spcBef>
                <a:spcPts val="0"/>
              </a:spcBef>
              <a:spcAft>
                <a:spcPts val="0"/>
              </a:spcAft>
              <a:buClr>
                <a:srgbClr val="888888"/>
              </a:buClr>
              <a:buSzPts val="600"/>
              <a:buFont typeface="Open Sans Light"/>
              <a:buNone/>
              <a:defRPr b="0" i="0" sz="800" u="none" cap="none" strike="noStrike">
                <a:solidFill>
                  <a:srgbClr val="888888"/>
                </a:solidFill>
                <a:latin typeface="Open Sans Light"/>
                <a:ea typeface="Open Sans Light"/>
                <a:cs typeface="Open Sans Light"/>
                <a:sym typeface="Open Sans Light"/>
              </a:defRPr>
            </a:lvl5pPr>
            <a:lvl6pPr indent="0" lvl="5" marL="0" marR="0" algn="r">
              <a:lnSpc>
                <a:spcPct val="100000"/>
              </a:lnSpc>
              <a:spcBef>
                <a:spcPts val="0"/>
              </a:spcBef>
              <a:spcAft>
                <a:spcPts val="0"/>
              </a:spcAft>
              <a:buClr>
                <a:srgbClr val="888888"/>
              </a:buClr>
              <a:buSzPts val="600"/>
              <a:buFont typeface="Open Sans Light"/>
              <a:buNone/>
              <a:defRPr b="0" i="0" sz="800" u="none" cap="none" strike="noStrike">
                <a:solidFill>
                  <a:srgbClr val="888888"/>
                </a:solidFill>
                <a:latin typeface="Open Sans Light"/>
                <a:ea typeface="Open Sans Light"/>
                <a:cs typeface="Open Sans Light"/>
                <a:sym typeface="Open Sans Light"/>
              </a:defRPr>
            </a:lvl6pPr>
            <a:lvl7pPr indent="0" lvl="6" marL="0" marR="0" algn="r">
              <a:lnSpc>
                <a:spcPct val="100000"/>
              </a:lnSpc>
              <a:spcBef>
                <a:spcPts val="0"/>
              </a:spcBef>
              <a:spcAft>
                <a:spcPts val="0"/>
              </a:spcAft>
              <a:buClr>
                <a:srgbClr val="888888"/>
              </a:buClr>
              <a:buSzPts val="600"/>
              <a:buFont typeface="Open Sans Light"/>
              <a:buNone/>
              <a:defRPr b="0" i="0" sz="800" u="none" cap="none" strike="noStrike">
                <a:solidFill>
                  <a:srgbClr val="888888"/>
                </a:solidFill>
                <a:latin typeface="Open Sans Light"/>
                <a:ea typeface="Open Sans Light"/>
                <a:cs typeface="Open Sans Light"/>
                <a:sym typeface="Open Sans Light"/>
              </a:defRPr>
            </a:lvl7pPr>
            <a:lvl8pPr indent="0" lvl="7" marL="0" marR="0" algn="r">
              <a:lnSpc>
                <a:spcPct val="100000"/>
              </a:lnSpc>
              <a:spcBef>
                <a:spcPts val="0"/>
              </a:spcBef>
              <a:spcAft>
                <a:spcPts val="0"/>
              </a:spcAft>
              <a:buClr>
                <a:srgbClr val="888888"/>
              </a:buClr>
              <a:buSzPts val="600"/>
              <a:buFont typeface="Open Sans Light"/>
              <a:buNone/>
              <a:defRPr b="0" i="0" sz="800" u="none" cap="none" strike="noStrike">
                <a:solidFill>
                  <a:srgbClr val="888888"/>
                </a:solidFill>
                <a:latin typeface="Open Sans Light"/>
                <a:ea typeface="Open Sans Light"/>
                <a:cs typeface="Open Sans Light"/>
                <a:sym typeface="Open Sans Light"/>
              </a:defRPr>
            </a:lvl8pPr>
            <a:lvl9pPr indent="0" lvl="8" marL="0" marR="0" algn="r">
              <a:lnSpc>
                <a:spcPct val="100000"/>
              </a:lnSpc>
              <a:spcBef>
                <a:spcPts val="0"/>
              </a:spcBef>
              <a:spcAft>
                <a:spcPts val="0"/>
              </a:spcAft>
              <a:buClr>
                <a:srgbClr val="888888"/>
              </a:buClr>
              <a:buSzPts val="600"/>
              <a:buFont typeface="Open Sans Light"/>
              <a:buNone/>
              <a:defRPr b="0" i="0" sz="800" u="none" cap="none" strike="noStrike">
                <a:solidFill>
                  <a:srgbClr val="888888"/>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46" name="Shape 246"/>
        <p:cNvGrpSpPr/>
        <p:nvPr/>
      </p:nvGrpSpPr>
      <p:grpSpPr>
        <a:xfrm>
          <a:off x="0" y="0"/>
          <a:ext cx="0" cy="0"/>
          <a:chOff x="0" y="0"/>
          <a:chExt cx="0" cy="0"/>
        </a:xfrm>
      </p:grpSpPr>
      <p:sp>
        <p:nvSpPr>
          <p:cNvPr id="247" name="Google Shape;247;p44"/>
          <p:cNvSpPr txBox="1"/>
          <p:nvPr>
            <p:ph idx="1" type="body"/>
          </p:nvPr>
        </p:nvSpPr>
        <p:spPr>
          <a:xfrm>
            <a:off x="838200" y="1825625"/>
            <a:ext cx="5181600" cy="40437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rgbClr val="2C286C"/>
              </a:buClr>
              <a:buSzPts val="1800"/>
              <a:buChar char="•"/>
              <a:defRPr/>
            </a:lvl1pPr>
            <a:lvl2pPr indent="-342900" lvl="1" marL="914400" rtl="0" algn="l">
              <a:lnSpc>
                <a:spcPct val="90000"/>
              </a:lnSpc>
              <a:spcBef>
                <a:spcPts val="500"/>
              </a:spcBef>
              <a:spcAft>
                <a:spcPts val="0"/>
              </a:spcAft>
              <a:buClr>
                <a:srgbClr val="2C286C"/>
              </a:buClr>
              <a:buSzPts val="1800"/>
              <a:buChar char="•"/>
              <a:defRPr/>
            </a:lvl2pPr>
            <a:lvl3pPr indent="-342900" lvl="2" marL="1371600" rtl="0" algn="l">
              <a:lnSpc>
                <a:spcPct val="90000"/>
              </a:lnSpc>
              <a:spcBef>
                <a:spcPts val="500"/>
              </a:spcBef>
              <a:spcAft>
                <a:spcPts val="0"/>
              </a:spcAft>
              <a:buClr>
                <a:srgbClr val="2C286C"/>
              </a:buClr>
              <a:buSzPts val="1800"/>
              <a:buChar char="•"/>
              <a:defRPr/>
            </a:lvl3pPr>
            <a:lvl4pPr indent="-342900" lvl="3" marL="1828800" rtl="0" algn="l">
              <a:lnSpc>
                <a:spcPct val="90000"/>
              </a:lnSpc>
              <a:spcBef>
                <a:spcPts val="500"/>
              </a:spcBef>
              <a:spcAft>
                <a:spcPts val="0"/>
              </a:spcAft>
              <a:buClr>
                <a:srgbClr val="2C286C"/>
              </a:buClr>
              <a:buSzPts val="1800"/>
              <a:buChar char="•"/>
              <a:defRPr/>
            </a:lvl4pPr>
            <a:lvl5pPr indent="-342900" lvl="4" marL="2286000" rtl="0" algn="l">
              <a:lnSpc>
                <a:spcPct val="90000"/>
              </a:lnSpc>
              <a:spcBef>
                <a:spcPts val="500"/>
              </a:spcBef>
              <a:spcAft>
                <a:spcPts val="0"/>
              </a:spcAft>
              <a:buClr>
                <a:srgbClr val="2C286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48" name="Google Shape;248;p44"/>
          <p:cNvSpPr txBox="1"/>
          <p:nvPr>
            <p:ph idx="2" type="body"/>
          </p:nvPr>
        </p:nvSpPr>
        <p:spPr>
          <a:xfrm>
            <a:off x="6172200" y="1825625"/>
            <a:ext cx="5181600" cy="40437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rgbClr val="2C286C"/>
              </a:buClr>
              <a:buSzPts val="1800"/>
              <a:buChar char="•"/>
              <a:defRPr/>
            </a:lvl1pPr>
            <a:lvl2pPr indent="-342900" lvl="1" marL="914400" rtl="0" algn="l">
              <a:lnSpc>
                <a:spcPct val="90000"/>
              </a:lnSpc>
              <a:spcBef>
                <a:spcPts val="500"/>
              </a:spcBef>
              <a:spcAft>
                <a:spcPts val="0"/>
              </a:spcAft>
              <a:buClr>
                <a:srgbClr val="2C286C"/>
              </a:buClr>
              <a:buSzPts val="1800"/>
              <a:buChar char="•"/>
              <a:defRPr/>
            </a:lvl2pPr>
            <a:lvl3pPr indent="-342900" lvl="2" marL="1371600" rtl="0" algn="l">
              <a:lnSpc>
                <a:spcPct val="90000"/>
              </a:lnSpc>
              <a:spcBef>
                <a:spcPts val="500"/>
              </a:spcBef>
              <a:spcAft>
                <a:spcPts val="0"/>
              </a:spcAft>
              <a:buClr>
                <a:srgbClr val="2C286C"/>
              </a:buClr>
              <a:buSzPts val="1800"/>
              <a:buChar char="•"/>
              <a:defRPr/>
            </a:lvl3pPr>
            <a:lvl4pPr indent="-342900" lvl="3" marL="1828800" rtl="0" algn="l">
              <a:lnSpc>
                <a:spcPct val="90000"/>
              </a:lnSpc>
              <a:spcBef>
                <a:spcPts val="500"/>
              </a:spcBef>
              <a:spcAft>
                <a:spcPts val="0"/>
              </a:spcAft>
              <a:buClr>
                <a:srgbClr val="2C286C"/>
              </a:buClr>
              <a:buSzPts val="1800"/>
              <a:buChar char="•"/>
              <a:defRPr/>
            </a:lvl4pPr>
            <a:lvl5pPr indent="-342900" lvl="4" marL="2286000" rtl="0" algn="l">
              <a:lnSpc>
                <a:spcPct val="90000"/>
              </a:lnSpc>
              <a:spcBef>
                <a:spcPts val="500"/>
              </a:spcBef>
              <a:spcAft>
                <a:spcPts val="0"/>
              </a:spcAft>
              <a:buClr>
                <a:srgbClr val="2C286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49" name="Google Shape;249;p44"/>
          <p:cNvSpPr txBox="1"/>
          <p:nvPr>
            <p:ph idx="10" type="dt"/>
          </p:nvPr>
        </p:nvSpPr>
        <p:spPr>
          <a:xfrm>
            <a:off x="10494911" y="6328065"/>
            <a:ext cx="805200" cy="184500"/>
          </a:xfrm>
          <a:prstGeom prst="rect">
            <a:avLst/>
          </a:prstGeom>
          <a:noFill/>
          <a:ln>
            <a:noFill/>
          </a:ln>
        </p:spPr>
        <p:txBody>
          <a:bodyPr anchorCtr="0" anchor="ctr" bIns="45700" lIns="91425" spcFirstLastPara="1" rIns="91425"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50" name="Google Shape;250;p44"/>
          <p:cNvSpPr txBox="1"/>
          <p:nvPr>
            <p:ph idx="12" type="sldNum"/>
          </p:nvPr>
        </p:nvSpPr>
        <p:spPr>
          <a:xfrm>
            <a:off x="10494910" y="6199507"/>
            <a:ext cx="805200" cy="1287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Libre Franklin"/>
                <a:ea typeface="Libre Franklin"/>
                <a:cs typeface="Libre Franklin"/>
                <a:sym typeface="Libre Franklin"/>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Libre Franklin"/>
                <a:ea typeface="Libre Franklin"/>
                <a:cs typeface="Libre Franklin"/>
                <a:sym typeface="Libre Franklin"/>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Libre Franklin"/>
                <a:ea typeface="Libre Franklin"/>
                <a:cs typeface="Libre Franklin"/>
                <a:sym typeface="Libre Franklin"/>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Libre Franklin"/>
                <a:ea typeface="Libre Franklin"/>
                <a:cs typeface="Libre Franklin"/>
                <a:sym typeface="Libre Franklin"/>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Libre Franklin"/>
                <a:ea typeface="Libre Franklin"/>
                <a:cs typeface="Libre Franklin"/>
                <a:sym typeface="Libre Franklin"/>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Libre Franklin"/>
                <a:ea typeface="Libre Franklin"/>
                <a:cs typeface="Libre Franklin"/>
                <a:sym typeface="Libre Franklin"/>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Libre Franklin"/>
                <a:ea typeface="Libre Franklin"/>
                <a:cs typeface="Libre Franklin"/>
                <a:sym typeface="Libre Franklin"/>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Libre Franklin"/>
                <a:ea typeface="Libre Franklin"/>
                <a:cs typeface="Libre Franklin"/>
                <a:sym typeface="Libre Franklin"/>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GB"/>
              <a:t>‹#›</a:t>
            </a:fld>
            <a:endParaRPr/>
          </a:p>
        </p:txBody>
      </p:sp>
      <p:sp>
        <p:nvSpPr>
          <p:cNvPr id="251" name="Google Shape;251;p44"/>
          <p:cNvSpPr txBox="1"/>
          <p:nvPr>
            <p:ph type="title"/>
          </p:nvPr>
        </p:nvSpPr>
        <p:spPr>
          <a:xfrm>
            <a:off x="838200" y="444508"/>
            <a:ext cx="10515600" cy="1166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F16264"/>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252" name="Shape 252"/>
        <p:cNvGrpSpPr/>
        <p:nvPr/>
      </p:nvGrpSpPr>
      <p:grpSpPr>
        <a:xfrm>
          <a:off x="0" y="0"/>
          <a:ext cx="0" cy="0"/>
          <a:chOff x="0" y="0"/>
          <a:chExt cx="0" cy="0"/>
        </a:xfrm>
      </p:grpSpPr>
      <p:sp>
        <p:nvSpPr>
          <p:cNvPr id="253" name="Google Shape;253;p45"/>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000"/>
              </a:spcBef>
              <a:spcAft>
                <a:spcPts val="0"/>
              </a:spcAft>
              <a:buClr>
                <a:srgbClr val="2C286C"/>
              </a:buClr>
              <a:buSzPts val="2400"/>
              <a:buNone/>
              <a:defRPr b="0" i="0" sz="2400">
                <a:latin typeface="Franklin Gothic"/>
                <a:ea typeface="Franklin Gothic"/>
                <a:cs typeface="Franklin Gothic"/>
                <a:sym typeface="Franklin Gothic"/>
              </a:defRPr>
            </a:lvl1pPr>
            <a:lvl2pPr indent="-228600" lvl="1" marL="914400" rtl="0" algn="l">
              <a:lnSpc>
                <a:spcPct val="90000"/>
              </a:lnSpc>
              <a:spcBef>
                <a:spcPts val="500"/>
              </a:spcBef>
              <a:spcAft>
                <a:spcPts val="0"/>
              </a:spcAft>
              <a:buClr>
                <a:srgbClr val="2C286C"/>
              </a:buClr>
              <a:buSzPts val="2000"/>
              <a:buNone/>
              <a:defRPr b="1" sz="2000"/>
            </a:lvl2pPr>
            <a:lvl3pPr indent="-228600" lvl="2" marL="1371600" rtl="0" algn="l">
              <a:lnSpc>
                <a:spcPct val="90000"/>
              </a:lnSpc>
              <a:spcBef>
                <a:spcPts val="500"/>
              </a:spcBef>
              <a:spcAft>
                <a:spcPts val="0"/>
              </a:spcAft>
              <a:buClr>
                <a:srgbClr val="2C286C"/>
              </a:buClr>
              <a:buSzPts val="1800"/>
              <a:buNone/>
              <a:defRPr b="1" sz="1800"/>
            </a:lvl3pPr>
            <a:lvl4pPr indent="-228600" lvl="3" marL="1828800" rtl="0" algn="l">
              <a:lnSpc>
                <a:spcPct val="90000"/>
              </a:lnSpc>
              <a:spcBef>
                <a:spcPts val="500"/>
              </a:spcBef>
              <a:spcAft>
                <a:spcPts val="0"/>
              </a:spcAft>
              <a:buClr>
                <a:srgbClr val="2C286C"/>
              </a:buClr>
              <a:buSzPts val="1600"/>
              <a:buNone/>
              <a:defRPr b="1" sz="1600"/>
            </a:lvl4pPr>
            <a:lvl5pPr indent="-228600" lvl="4" marL="2286000" rtl="0" algn="l">
              <a:lnSpc>
                <a:spcPct val="90000"/>
              </a:lnSpc>
              <a:spcBef>
                <a:spcPts val="500"/>
              </a:spcBef>
              <a:spcAft>
                <a:spcPts val="0"/>
              </a:spcAft>
              <a:buClr>
                <a:srgbClr val="2C286C"/>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254" name="Google Shape;254;p45"/>
          <p:cNvSpPr txBox="1"/>
          <p:nvPr>
            <p:ph idx="2" type="body"/>
          </p:nvPr>
        </p:nvSpPr>
        <p:spPr>
          <a:xfrm>
            <a:off x="839788" y="2505075"/>
            <a:ext cx="5157900" cy="33396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rgbClr val="2C286C"/>
              </a:buClr>
              <a:buSzPts val="1800"/>
              <a:buChar char="•"/>
              <a:defRPr/>
            </a:lvl1pPr>
            <a:lvl2pPr indent="-342900" lvl="1" marL="914400" rtl="0" algn="l">
              <a:lnSpc>
                <a:spcPct val="90000"/>
              </a:lnSpc>
              <a:spcBef>
                <a:spcPts val="500"/>
              </a:spcBef>
              <a:spcAft>
                <a:spcPts val="0"/>
              </a:spcAft>
              <a:buClr>
                <a:srgbClr val="2C286C"/>
              </a:buClr>
              <a:buSzPts val="1800"/>
              <a:buChar char="•"/>
              <a:defRPr/>
            </a:lvl2pPr>
            <a:lvl3pPr indent="-342900" lvl="2" marL="1371600" rtl="0" algn="l">
              <a:lnSpc>
                <a:spcPct val="90000"/>
              </a:lnSpc>
              <a:spcBef>
                <a:spcPts val="500"/>
              </a:spcBef>
              <a:spcAft>
                <a:spcPts val="0"/>
              </a:spcAft>
              <a:buClr>
                <a:srgbClr val="2C286C"/>
              </a:buClr>
              <a:buSzPts val="1800"/>
              <a:buChar char="•"/>
              <a:defRPr/>
            </a:lvl3pPr>
            <a:lvl4pPr indent="-342900" lvl="3" marL="1828800" rtl="0" algn="l">
              <a:lnSpc>
                <a:spcPct val="90000"/>
              </a:lnSpc>
              <a:spcBef>
                <a:spcPts val="500"/>
              </a:spcBef>
              <a:spcAft>
                <a:spcPts val="0"/>
              </a:spcAft>
              <a:buClr>
                <a:srgbClr val="2C286C"/>
              </a:buClr>
              <a:buSzPts val="1800"/>
              <a:buChar char="•"/>
              <a:defRPr/>
            </a:lvl4pPr>
            <a:lvl5pPr indent="-342900" lvl="4" marL="2286000" rtl="0" algn="l">
              <a:lnSpc>
                <a:spcPct val="90000"/>
              </a:lnSpc>
              <a:spcBef>
                <a:spcPts val="500"/>
              </a:spcBef>
              <a:spcAft>
                <a:spcPts val="0"/>
              </a:spcAft>
              <a:buClr>
                <a:srgbClr val="2C286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55" name="Google Shape;255;p45"/>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000"/>
              </a:spcBef>
              <a:spcAft>
                <a:spcPts val="0"/>
              </a:spcAft>
              <a:buClr>
                <a:srgbClr val="2C286C"/>
              </a:buClr>
              <a:buSzPts val="2400"/>
              <a:buNone/>
              <a:defRPr b="0" i="0" sz="2400">
                <a:latin typeface="Franklin Gothic"/>
                <a:ea typeface="Franklin Gothic"/>
                <a:cs typeface="Franklin Gothic"/>
                <a:sym typeface="Franklin Gothic"/>
              </a:defRPr>
            </a:lvl1pPr>
            <a:lvl2pPr indent="-228600" lvl="1" marL="914400" rtl="0" algn="l">
              <a:lnSpc>
                <a:spcPct val="90000"/>
              </a:lnSpc>
              <a:spcBef>
                <a:spcPts val="500"/>
              </a:spcBef>
              <a:spcAft>
                <a:spcPts val="0"/>
              </a:spcAft>
              <a:buClr>
                <a:srgbClr val="2C286C"/>
              </a:buClr>
              <a:buSzPts val="2000"/>
              <a:buNone/>
              <a:defRPr b="1" sz="2000"/>
            </a:lvl2pPr>
            <a:lvl3pPr indent="-228600" lvl="2" marL="1371600" rtl="0" algn="l">
              <a:lnSpc>
                <a:spcPct val="90000"/>
              </a:lnSpc>
              <a:spcBef>
                <a:spcPts val="500"/>
              </a:spcBef>
              <a:spcAft>
                <a:spcPts val="0"/>
              </a:spcAft>
              <a:buClr>
                <a:srgbClr val="2C286C"/>
              </a:buClr>
              <a:buSzPts val="1800"/>
              <a:buNone/>
              <a:defRPr b="1" sz="1800"/>
            </a:lvl3pPr>
            <a:lvl4pPr indent="-228600" lvl="3" marL="1828800" rtl="0" algn="l">
              <a:lnSpc>
                <a:spcPct val="90000"/>
              </a:lnSpc>
              <a:spcBef>
                <a:spcPts val="500"/>
              </a:spcBef>
              <a:spcAft>
                <a:spcPts val="0"/>
              </a:spcAft>
              <a:buClr>
                <a:srgbClr val="2C286C"/>
              </a:buClr>
              <a:buSzPts val="1600"/>
              <a:buNone/>
              <a:defRPr b="1" sz="1600"/>
            </a:lvl4pPr>
            <a:lvl5pPr indent="-228600" lvl="4" marL="2286000" rtl="0" algn="l">
              <a:lnSpc>
                <a:spcPct val="90000"/>
              </a:lnSpc>
              <a:spcBef>
                <a:spcPts val="500"/>
              </a:spcBef>
              <a:spcAft>
                <a:spcPts val="0"/>
              </a:spcAft>
              <a:buClr>
                <a:srgbClr val="2C286C"/>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256" name="Google Shape;256;p45"/>
          <p:cNvSpPr txBox="1"/>
          <p:nvPr>
            <p:ph idx="4" type="body"/>
          </p:nvPr>
        </p:nvSpPr>
        <p:spPr>
          <a:xfrm>
            <a:off x="6172200" y="2505075"/>
            <a:ext cx="5183100" cy="33396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rgbClr val="2C286C"/>
              </a:buClr>
              <a:buSzPts val="1800"/>
              <a:buChar char="•"/>
              <a:defRPr/>
            </a:lvl1pPr>
            <a:lvl2pPr indent="-342900" lvl="1" marL="914400" rtl="0" algn="l">
              <a:lnSpc>
                <a:spcPct val="90000"/>
              </a:lnSpc>
              <a:spcBef>
                <a:spcPts val="500"/>
              </a:spcBef>
              <a:spcAft>
                <a:spcPts val="0"/>
              </a:spcAft>
              <a:buClr>
                <a:srgbClr val="2C286C"/>
              </a:buClr>
              <a:buSzPts val="1800"/>
              <a:buChar char="•"/>
              <a:defRPr/>
            </a:lvl2pPr>
            <a:lvl3pPr indent="-342900" lvl="2" marL="1371600" rtl="0" algn="l">
              <a:lnSpc>
                <a:spcPct val="90000"/>
              </a:lnSpc>
              <a:spcBef>
                <a:spcPts val="500"/>
              </a:spcBef>
              <a:spcAft>
                <a:spcPts val="0"/>
              </a:spcAft>
              <a:buClr>
                <a:srgbClr val="2C286C"/>
              </a:buClr>
              <a:buSzPts val="1800"/>
              <a:buChar char="•"/>
              <a:defRPr/>
            </a:lvl3pPr>
            <a:lvl4pPr indent="-342900" lvl="3" marL="1828800" rtl="0" algn="l">
              <a:lnSpc>
                <a:spcPct val="90000"/>
              </a:lnSpc>
              <a:spcBef>
                <a:spcPts val="500"/>
              </a:spcBef>
              <a:spcAft>
                <a:spcPts val="0"/>
              </a:spcAft>
              <a:buClr>
                <a:srgbClr val="2C286C"/>
              </a:buClr>
              <a:buSzPts val="1800"/>
              <a:buChar char="•"/>
              <a:defRPr/>
            </a:lvl4pPr>
            <a:lvl5pPr indent="-342900" lvl="4" marL="2286000" rtl="0" algn="l">
              <a:lnSpc>
                <a:spcPct val="90000"/>
              </a:lnSpc>
              <a:spcBef>
                <a:spcPts val="500"/>
              </a:spcBef>
              <a:spcAft>
                <a:spcPts val="0"/>
              </a:spcAft>
              <a:buClr>
                <a:srgbClr val="2C286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57" name="Google Shape;257;p45"/>
          <p:cNvSpPr txBox="1"/>
          <p:nvPr>
            <p:ph idx="10" type="dt"/>
          </p:nvPr>
        </p:nvSpPr>
        <p:spPr>
          <a:xfrm>
            <a:off x="10494911" y="6328065"/>
            <a:ext cx="805200" cy="184500"/>
          </a:xfrm>
          <a:prstGeom prst="rect">
            <a:avLst/>
          </a:prstGeom>
          <a:noFill/>
          <a:ln>
            <a:noFill/>
          </a:ln>
        </p:spPr>
        <p:txBody>
          <a:bodyPr anchorCtr="0" anchor="ctr" bIns="45700" lIns="91425" spcFirstLastPara="1" rIns="91425"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58" name="Google Shape;258;p45"/>
          <p:cNvSpPr txBox="1"/>
          <p:nvPr>
            <p:ph idx="12" type="sldNum"/>
          </p:nvPr>
        </p:nvSpPr>
        <p:spPr>
          <a:xfrm>
            <a:off x="10494910" y="6199507"/>
            <a:ext cx="805200" cy="1287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Libre Franklin"/>
                <a:ea typeface="Libre Franklin"/>
                <a:cs typeface="Libre Franklin"/>
                <a:sym typeface="Libre Franklin"/>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Libre Franklin"/>
                <a:ea typeface="Libre Franklin"/>
                <a:cs typeface="Libre Franklin"/>
                <a:sym typeface="Libre Franklin"/>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Libre Franklin"/>
                <a:ea typeface="Libre Franklin"/>
                <a:cs typeface="Libre Franklin"/>
                <a:sym typeface="Libre Franklin"/>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Libre Franklin"/>
                <a:ea typeface="Libre Franklin"/>
                <a:cs typeface="Libre Franklin"/>
                <a:sym typeface="Libre Franklin"/>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Libre Franklin"/>
                <a:ea typeface="Libre Franklin"/>
                <a:cs typeface="Libre Franklin"/>
                <a:sym typeface="Libre Franklin"/>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Libre Franklin"/>
                <a:ea typeface="Libre Franklin"/>
                <a:cs typeface="Libre Franklin"/>
                <a:sym typeface="Libre Franklin"/>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Libre Franklin"/>
                <a:ea typeface="Libre Franklin"/>
                <a:cs typeface="Libre Franklin"/>
                <a:sym typeface="Libre Franklin"/>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Libre Franklin"/>
                <a:ea typeface="Libre Franklin"/>
                <a:cs typeface="Libre Franklin"/>
                <a:sym typeface="Libre Franklin"/>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GB"/>
              <a:t>‹#›</a:t>
            </a:fld>
            <a:endParaRPr/>
          </a:p>
        </p:txBody>
      </p:sp>
      <p:sp>
        <p:nvSpPr>
          <p:cNvPr id="259" name="Google Shape;259;p45"/>
          <p:cNvSpPr txBox="1"/>
          <p:nvPr>
            <p:ph type="title"/>
          </p:nvPr>
        </p:nvSpPr>
        <p:spPr>
          <a:xfrm>
            <a:off x="838200" y="444508"/>
            <a:ext cx="10515600" cy="1166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F16264"/>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260" name="Shape 260"/>
        <p:cNvGrpSpPr/>
        <p:nvPr/>
      </p:nvGrpSpPr>
      <p:grpSpPr>
        <a:xfrm>
          <a:off x="0" y="0"/>
          <a:ext cx="0" cy="0"/>
          <a:chOff x="0" y="0"/>
          <a:chExt cx="0" cy="0"/>
        </a:xfrm>
      </p:grpSpPr>
      <p:pic>
        <p:nvPicPr>
          <p:cNvPr id="261" name="Google Shape;261;p46"/>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262" name="Google Shape;262;p46"/>
          <p:cNvPicPr preferRelativeResize="0"/>
          <p:nvPr/>
        </p:nvPicPr>
        <p:blipFill rotWithShape="1">
          <a:blip r:embed="rId3">
            <a:alphaModFix/>
          </a:blip>
          <a:srcRect b="0" l="0" r="0" t="0"/>
          <a:stretch/>
        </p:blipFill>
        <p:spPr>
          <a:xfrm>
            <a:off x="857826" y="6157826"/>
            <a:ext cx="1172581" cy="365123"/>
          </a:xfrm>
          <a:prstGeom prst="rect">
            <a:avLst/>
          </a:prstGeom>
          <a:noFill/>
          <a:ln>
            <a:noFill/>
          </a:ln>
        </p:spPr>
      </p:pic>
      <p:sp>
        <p:nvSpPr>
          <p:cNvPr id="263" name="Google Shape;263;p46"/>
          <p:cNvSpPr txBox="1"/>
          <p:nvPr>
            <p:ph type="title"/>
          </p:nvPr>
        </p:nvSpPr>
        <p:spPr>
          <a:xfrm>
            <a:off x="831850" y="1116358"/>
            <a:ext cx="7765200" cy="28527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lt1"/>
              </a:buClr>
              <a:buSzPts val="4600"/>
              <a:buFont typeface="Franklin Gothic"/>
              <a:buNone/>
              <a:defRPr sz="46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64" name="Google Shape;264;p46"/>
          <p:cNvSpPr txBox="1"/>
          <p:nvPr>
            <p:ph idx="1" type="body"/>
          </p:nvPr>
        </p:nvSpPr>
        <p:spPr>
          <a:xfrm>
            <a:off x="831850" y="3969095"/>
            <a:ext cx="7765200" cy="15003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rgbClr val="F16264"/>
              </a:buClr>
              <a:buSzPts val="2400"/>
              <a:buNone/>
              <a:defRPr sz="2400">
                <a:solidFill>
                  <a:srgbClr val="F16264"/>
                </a:solidFil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65" name="Shape 265"/>
        <p:cNvGrpSpPr/>
        <p:nvPr/>
      </p:nvGrpSpPr>
      <p:grpSpPr>
        <a:xfrm>
          <a:off x="0" y="0"/>
          <a:ext cx="0" cy="0"/>
          <a:chOff x="0" y="0"/>
          <a:chExt cx="0" cy="0"/>
        </a:xfrm>
      </p:grpSpPr>
      <p:sp>
        <p:nvSpPr>
          <p:cNvPr id="266" name="Google Shape;266;p47"/>
          <p:cNvSpPr/>
          <p:nvPr>
            <p:ph idx="2" type="pic"/>
          </p:nvPr>
        </p:nvSpPr>
        <p:spPr>
          <a:xfrm>
            <a:off x="6281530" y="0"/>
            <a:ext cx="5910600" cy="6858000"/>
          </a:xfrm>
          <a:prstGeom prst="rect">
            <a:avLst/>
          </a:prstGeom>
          <a:solidFill>
            <a:srgbClr val="A5A5A5"/>
          </a:solidFill>
          <a:ln>
            <a:noFill/>
          </a:ln>
        </p:spPr>
        <p:txBody>
          <a:bodyPr anchorCtr="0" anchor="ctr" bIns="45700" lIns="91425" spcFirstLastPara="1" rIns="91425" wrap="square" tIns="45700">
            <a:noAutofit/>
          </a:bodyPr>
          <a:lstStyle>
            <a:lvl1pPr lvl="0" marR="0" rtl="0" algn="l">
              <a:lnSpc>
                <a:spcPct val="90000"/>
              </a:lnSpc>
              <a:spcBef>
                <a:spcPts val="1000"/>
              </a:spcBef>
              <a:spcAft>
                <a:spcPts val="0"/>
              </a:spcAft>
              <a:buClr>
                <a:schemeClr val="lt1"/>
              </a:buClr>
              <a:buSzPts val="1800"/>
              <a:buFont typeface="Arial"/>
              <a:buNone/>
              <a:defRPr b="0" i="0" sz="1800" u="none" cap="none" strike="noStrike">
                <a:solidFill>
                  <a:schemeClr val="lt1"/>
                </a:solidFill>
                <a:latin typeface="Libre Franklin"/>
                <a:ea typeface="Libre Franklin"/>
                <a:cs typeface="Libre Franklin"/>
                <a:sym typeface="Libre Franklin"/>
              </a:defRPr>
            </a:lvl1pPr>
            <a:lvl2pPr lvl="1" marR="0" rtl="0" algn="l">
              <a:lnSpc>
                <a:spcPct val="90000"/>
              </a:lnSpc>
              <a:spcBef>
                <a:spcPts val="500"/>
              </a:spcBef>
              <a:spcAft>
                <a:spcPts val="0"/>
              </a:spcAft>
              <a:buClr>
                <a:srgbClr val="2C286C"/>
              </a:buClr>
              <a:buSzPts val="2800"/>
              <a:buFont typeface="Arial"/>
              <a:buNone/>
              <a:defRPr b="0" i="0" sz="2800" u="none" cap="none" strike="noStrike">
                <a:solidFill>
                  <a:srgbClr val="2C286C"/>
                </a:solidFill>
                <a:latin typeface="Libre Franklin"/>
                <a:ea typeface="Libre Franklin"/>
                <a:cs typeface="Libre Franklin"/>
                <a:sym typeface="Libre Franklin"/>
              </a:defRPr>
            </a:lvl2pPr>
            <a:lvl3pPr lvl="2" marR="0" rtl="0" algn="l">
              <a:lnSpc>
                <a:spcPct val="90000"/>
              </a:lnSpc>
              <a:spcBef>
                <a:spcPts val="500"/>
              </a:spcBef>
              <a:spcAft>
                <a:spcPts val="0"/>
              </a:spcAft>
              <a:buClr>
                <a:srgbClr val="2C286C"/>
              </a:buClr>
              <a:buSzPts val="2400"/>
              <a:buFont typeface="Arial"/>
              <a:buNone/>
              <a:defRPr b="0" i="0" sz="2400" u="none" cap="none" strike="noStrike">
                <a:solidFill>
                  <a:srgbClr val="2C286C"/>
                </a:solidFill>
                <a:latin typeface="Libre Franklin"/>
                <a:ea typeface="Libre Franklin"/>
                <a:cs typeface="Libre Franklin"/>
                <a:sym typeface="Libre Franklin"/>
              </a:defRPr>
            </a:lvl3pPr>
            <a:lvl4pPr lvl="3" marR="0" rtl="0" algn="l">
              <a:lnSpc>
                <a:spcPct val="90000"/>
              </a:lnSpc>
              <a:spcBef>
                <a:spcPts val="500"/>
              </a:spcBef>
              <a:spcAft>
                <a:spcPts val="0"/>
              </a:spcAft>
              <a:buClr>
                <a:srgbClr val="2C286C"/>
              </a:buClr>
              <a:buSzPts val="2000"/>
              <a:buFont typeface="Arial"/>
              <a:buNone/>
              <a:defRPr b="0" i="0" sz="2000" u="none" cap="none" strike="noStrike">
                <a:solidFill>
                  <a:srgbClr val="2C286C"/>
                </a:solidFill>
                <a:latin typeface="Libre Franklin"/>
                <a:ea typeface="Libre Franklin"/>
                <a:cs typeface="Libre Franklin"/>
                <a:sym typeface="Libre Franklin"/>
              </a:defRPr>
            </a:lvl4pPr>
            <a:lvl5pPr lvl="4" marR="0" rtl="0" algn="l">
              <a:lnSpc>
                <a:spcPct val="90000"/>
              </a:lnSpc>
              <a:spcBef>
                <a:spcPts val="500"/>
              </a:spcBef>
              <a:spcAft>
                <a:spcPts val="0"/>
              </a:spcAft>
              <a:buClr>
                <a:srgbClr val="2C286C"/>
              </a:buClr>
              <a:buSzPts val="2000"/>
              <a:buFont typeface="Arial"/>
              <a:buNone/>
              <a:defRPr b="0" i="0" sz="2000" u="none" cap="none" strike="noStrike">
                <a:solidFill>
                  <a:srgbClr val="2C286C"/>
                </a:solidFill>
                <a:latin typeface="Libre Franklin"/>
                <a:ea typeface="Libre Franklin"/>
                <a:cs typeface="Libre Franklin"/>
                <a:sym typeface="Libre Franklin"/>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267" name="Google Shape;267;p47"/>
          <p:cNvSpPr txBox="1"/>
          <p:nvPr>
            <p:ph type="title"/>
          </p:nvPr>
        </p:nvSpPr>
        <p:spPr>
          <a:xfrm>
            <a:off x="839788" y="457200"/>
            <a:ext cx="4437900" cy="16002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rgbClr val="F16264"/>
              </a:buClr>
              <a:buSzPts val="3200"/>
              <a:buFont typeface="Franklin Gothic"/>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68" name="Google Shape;268;p47"/>
          <p:cNvSpPr txBox="1"/>
          <p:nvPr>
            <p:ph idx="1" type="body"/>
          </p:nvPr>
        </p:nvSpPr>
        <p:spPr>
          <a:xfrm>
            <a:off x="839788" y="2057400"/>
            <a:ext cx="4437900" cy="3811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rgbClr val="2C286C"/>
              </a:buClr>
              <a:buSzPts val="1600"/>
              <a:buNone/>
              <a:defRPr sz="1600"/>
            </a:lvl1pPr>
            <a:lvl2pPr indent="-228600" lvl="1" marL="914400" rtl="0" algn="l">
              <a:lnSpc>
                <a:spcPct val="90000"/>
              </a:lnSpc>
              <a:spcBef>
                <a:spcPts val="500"/>
              </a:spcBef>
              <a:spcAft>
                <a:spcPts val="0"/>
              </a:spcAft>
              <a:buClr>
                <a:srgbClr val="2C286C"/>
              </a:buClr>
              <a:buSzPts val="1400"/>
              <a:buNone/>
              <a:defRPr sz="1400"/>
            </a:lvl2pPr>
            <a:lvl3pPr indent="-228600" lvl="2" marL="1371600" rtl="0" algn="l">
              <a:lnSpc>
                <a:spcPct val="90000"/>
              </a:lnSpc>
              <a:spcBef>
                <a:spcPts val="500"/>
              </a:spcBef>
              <a:spcAft>
                <a:spcPts val="0"/>
              </a:spcAft>
              <a:buClr>
                <a:srgbClr val="2C286C"/>
              </a:buClr>
              <a:buSzPts val="1200"/>
              <a:buNone/>
              <a:defRPr sz="1200"/>
            </a:lvl3pPr>
            <a:lvl4pPr indent="-228600" lvl="3" marL="1828800" rtl="0" algn="l">
              <a:lnSpc>
                <a:spcPct val="90000"/>
              </a:lnSpc>
              <a:spcBef>
                <a:spcPts val="500"/>
              </a:spcBef>
              <a:spcAft>
                <a:spcPts val="0"/>
              </a:spcAft>
              <a:buClr>
                <a:srgbClr val="2C286C"/>
              </a:buClr>
              <a:buSzPts val="1000"/>
              <a:buNone/>
              <a:defRPr sz="1000"/>
            </a:lvl4pPr>
            <a:lvl5pPr indent="-228600" lvl="4" marL="2286000" rtl="0" algn="l">
              <a:lnSpc>
                <a:spcPct val="90000"/>
              </a:lnSpc>
              <a:spcBef>
                <a:spcPts val="500"/>
              </a:spcBef>
              <a:spcAft>
                <a:spcPts val="0"/>
              </a:spcAft>
              <a:buClr>
                <a:srgbClr val="2C286C"/>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269" name="Google Shape;269;p47"/>
          <p:cNvSpPr txBox="1"/>
          <p:nvPr>
            <p:ph idx="10" type="dt"/>
          </p:nvPr>
        </p:nvSpPr>
        <p:spPr>
          <a:xfrm>
            <a:off x="10494911" y="6328065"/>
            <a:ext cx="805200" cy="184500"/>
          </a:xfrm>
          <a:prstGeom prst="rect">
            <a:avLst/>
          </a:prstGeom>
          <a:noFill/>
          <a:ln>
            <a:noFill/>
          </a:ln>
        </p:spPr>
        <p:txBody>
          <a:bodyPr anchorCtr="0" anchor="ctr" bIns="45700" lIns="91425" spcFirstLastPara="1" rIns="91425" wrap="square" tIns="45700">
            <a:noAutofit/>
          </a:bodyPr>
          <a:lstStyle>
            <a:lvl1pPr lvl="0" rtl="0" algn="r">
              <a:lnSpc>
                <a:spcPct val="100000"/>
              </a:lnSpc>
              <a:spcBef>
                <a:spcPts val="0"/>
              </a:spcBef>
              <a:spcAft>
                <a:spcPts val="0"/>
              </a:spcAft>
              <a:buSzPts val="1400"/>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70" name="Google Shape;270;p47"/>
          <p:cNvSpPr txBox="1"/>
          <p:nvPr>
            <p:ph idx="12" type="sldNum"/>
          </p:nvPr>
        </p:nvSpPr>
        <p:spPr>
          <a:xfrm>
            <a:off x="10494910" y="6199507"/>
            <a:ext cx="805200" cy="1287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Libre Franklin"/>
                <a:ea typeface="Libre Franklin"/>
                <a:cs typeface="Libre Franklin"/>
                <a:sym typeface="Libre Franklin"/>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Libre Franklin"/>
                <a:ea typeface="Libre Franklin"/>
                <a:cs typeface="Libre Franklin"/>
                <a:sym typeface="Libre Franklin"/>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Libre Franklin"/>
                <a:ea typeface="Libre Franklin"/>
                <a:cs typeface="Libre Franklin"/>
                <a:sym typeface="Libre Franklin"/>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Libre Franklin"/>
                <a:ea typeface="Libre Franklin"/>
                <a:cs typeface="Libre Franklin"/>
                <a:sym typeface="Libre Franklin"/>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Libre Franklin"/>
                <a:ea typeface="Libre Franklin"/>
                <a:cs typeface="Libre Franklin"/>
                <a:sym typeface="Libre Franklin"/>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Libre Franklin"/>
                <a:ea typeface="Libre Franklin"/>
                <a:cs typeface="Libre Franklin"/>
                <a:sym typeface="Libre Franklin"/>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Libre Franklin"/>
                <a:ea typeface="Libre Franklin"/>
                <a:cs typeface="Libre Franklin"/>
                <a:sym typeface="Libre Franklin"/>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Libre Franklin"/>
                <a:ea typeface="Libre Franklin"/>
                <a:cs typeface="Libre Franklin"/>
                <a:sym typeface="Libre Franklin"/>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lank">
  <p:cSld name="9_Blank">
    <p:spTree>
      <p:nvGrpSpPr>
        <p:cNvPr id="271" name="Shape 271"/>
        <p:cNvGrpSpPr/>
        <p:nvPr/>
      </p:nvGrpSpPr>
      <p:grpSpPr>
        <a:xfrm>
          <a:off x="0" y="0"/>
          <a:ext cx="0" cy="0"/>
          <a:chOff x="0" y="0"/>
          <a:chExt cx="0" cy="0"/>
        </a:xfrm>
      </p:grpSpPr>
      <p:sp>
        <p:nvSpPr>
          <p:cNvPr id="272" name="Google Shape;272;p48"/>
          <p:cNvSpPr/>
          <p:nvPr/>
        </p:nvSpPr>
        <p:spPr>
          <a:xfrm>
            <a:off x="0" y="0"/>
            <a:ext cx="12192000" cy="6858000"/>
          </a:xfrm>
          <a:prstGeom prst="rect">
            <a:avLst/>
          </a:prstGeom>
          <a:solidFill>
            <a:srgbClr val="2C286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273" name="Google Shape;273;p48"/>
          <p:cNvSpPr txBox="1"/>
          <p:nvPr>
            <p:ph type="title"/>
          </p:nvPr>
        </p:nvSpPr>
        <p:spPr>
          <a:xfrm>
            <a:off x="831850" y="1116358"/>
            <a:ext cx="10515600" cy="47064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4000"/>
              <a:buFont typeface="Franklin Gothic"/>
              <a:buNone/>
              <a:defRPr sz="4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274" name="Google Shape;274;p48"/>
          <p:cNvPicPr preferRelativeResize="0"/>
          <p:nvPr/>
        </p:nvPicPr>
        <p:blipFill rotWithShape="1">
          <a:blip r:embed="rId2">
            <a:alphaModFix/>
          </a:blip>
          <a:srcRect b="0" l="0" r="0" t="0"/>
          <a:stretch/>
        </p:blipFill>
        <p:spPr>
          <a:xfrm>
            <a:off x="857826" y="6157826"/>
            <a:ext cx="1172581" cy="365123"/>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Blank">
  <p:cSld name="10_Blank">
    <p:spTree>
      <p:nvGrpSpPr>
        <p:cNvPr id="275" name="Shape 275"/>
        <p:cNvGrpSpPr/>
        <p:nvPr/>
      </p:nvGrpSpPr>
      <p:grpSpPr>
        <a:xfrm>
          <a:off x="0" y="0"/>
          <a:ext cx="0" cy="0"/>
          <a:chOff x="0" y="0"/>
          <a:chExt cx="0" cy="0"/>
        </a:xfrm>
      </p:grpSpPr>
      <p:sp>
        <p:nvSpPr>
          <p:cNvPr id="276" name="Google Shape;276;p49"/>
          <p:cNvSpPr/>
          <p:nvPr/>
        </p:nvSpPr>
        <p:spPr>
          <a:xfrm>
            <a:off x="0" y="0"/>
            <a:ext cx="12192000" cy="6858000"/>
          </a:xfrm>
          <a:prstGeom prst="rect">
            <a:avLst/>
          </a:prstGeom>
          <a:solidFill>
            <a:srgbClr val="F1626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pic>
        <p:nvPicPr>
          <p:cNvPr id="277" name="Google Shape;277;p49"/>
          <p:cNvPicPr preferRelativeResize="0"/>
          <p:nvPr/>
        </p:nvPicPr>
        <p:blipFill rotWithShape="1">
          <a:blip r:embed="rId2">
            <a:alphaModFix/>
          </a:blip>
          <a:srcRect b="0" l="0" r="0" t="0"/>
          <a:stretch/>
        </p:blipFill>
        <p:spPr>
          <a:xfrm>
            <a:off x="857828" y="6157826"/>
            <a:ext cx="1172575" cy="365123"/>
          </a:xfrm>
          <a:prstGeom prst="rect">
            <a:avLst/>
          </a:prstGeom>
          <a:noFill/>
          <a:ln>
            <a:noFill/>
          </a:ln>
        </p:spPr>
      </p:pic>
      <p:sp>
        <p:nvSpPr>
          <p:cNvPr id="278" name="Google Shape;278;p49"/>
          <p:cNvSpPr txBox="1"/>
          <p:nvPr>
            <p:ph type="title"/>
          </p:nvPr>
        </p:nvSpPr>
        <p:spPr>
          <a:xfrm>
            <a:off x="831850" y="1116358"/>
            <a:ext cx="10515600" cy="47064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2C286C"/>
              </a:buClr>
              <a:buSzPts val="4000"/>
              <a:buFont typeface="Franklin Gothic"/>
              <a:buNone/>
              <a:defRPr sz="4000">
                <a:solidFill>
                  <a:srgbClr val="2C286C"/>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3_Blank">
    <p:spTree>
      <p:nvGrpSpPr>
        <p:cNvPr id="279" name="Shape 279"/>
        <p:cNvGrpSpPr/>
        <p:nvPr/>
      </p:nvGrpSpPr>
      <p:grpSpPr>
        <a:xfrm>
          <a:off x="0" y="0"/>
          <a:ext cx="0" cy="0"/>
          <a:chOff x="0" y="0"/>
          <a:chExt cx="0" cy="0"/>
        </a:xfrm>
      </p:grpSpPr>
      <p:pic>
        <p:nvPicPr>
          <p:cNvPr descr="A picture containing chair&#10;&#10;Description automatically generated" id="280" name="Google Shape;280;p50"/>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281" name="Google Shape;281;p50"/>
          <p:cNvPicPr preferRelativeResize="0"/>
          <p:nvPr/>
        </p:nvPicPr>
        <p:blipFill rotWithShape="1">
          <a:blip r:embed="rId3">
            <a:alphaModFix/>
          </a:blip>
          <a:srcRect b="0" l="0" r="0" t="0"/>
          <a:stretch/>
        </p:blipFill>
        <p:spPr>
          <a:xfrm>
            <a:off x="857826" y="6157826"/>
            <a:ext cx="1172581" cy="365123"/>
          </a:xfrm>
          <a:prstGeom prst="rect">
            <a:avLst/>
          </a:prstGeom>
          <a:noFill/>
          <a:ln>
            <a:noFill/>
          </a:ln>
        </p:spPr>
      </p:pic>
      <p:sp>
        <p:nvSpPr>
          <p:cNvPr id="282" name="Google Shape;282;p50"/>
          <p:cNvSpPr txBox="1"/>
          <p:nvPr>
            <p:ph type="title"/>
          </p:nvPr>
        </p:nvSpPr>
        <p:spPr>
          <a:xfrm>
            <a:off x="831850" y="1116358"/>
            <a:ext cx="7765200" cy="28527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lt1"/>
              </a:buClr>
              <a:buSzPts val="4600"/>
              <a:buFont typeface="Franklin Gothic"/>
              <a:buNone/>
              <a:defRPr sz="46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83" name="Google Shape;283;p50"/>
          <p:cNvSpPr txBox="1"/>
          <p:nvPr>
            <p:ph idx="1" type="body"/>
          </p:nvPr>
        </p:nvSpPr>
        <p:spPr>
          <a:xfrm>
            <a:off x="831850" y="3969095"/>
            <a:ext cx="7765200" cy="15003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rgbClr val="F16264"/>
              </a:buClr>
              <a:buSzPts val="2400"/>
              <a:buNone/>
              <a:defRPr b="0" i="0" sz="2400">
                <a:solidFill>
                  <a:srgbClr val="F16264"/>
                </a:solidFill>
                <a:latin typeface="Libre Franklin"/>
                <a:ea typeface="Libre Franklin"/>
                <a:cs typeface="Libre Franklin"/>
                <a:sym typeface="Libre Franklin"/>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innehåll" type="obj">
  <p:cSld name="OBJECT">
    <p:spTree>
      <p:nvGrpSpPr>
        <p:cNvPr id="284" name="Shape 284"/>
        <p:cNvGrpSpPr/>
        <p:nvPr/>
      </p:nvGrpSpPr>
      <p:grpSpPr>
        <a:xfrm>
          <a:off x="0" y="0"/>
          <a:ext cx="0" cy="0"/>
          <a:chOff x="0" y="0"/>
          <a:chExt cx="0" cy="0"/>
        </a:xfrm>
      </p:grpSpPr>
      <p:sp>
        <p:nvSpPr>
          <p:cNvPr id="285" name="Google Shape;285;p51"/>
          <p:cNvSpPr txBox="1"/>
          <p:nvPr>
            <p:ph type="title"/>
          </p:nvPr>
        </p:nvSpPr>
        <p:spPr>
          <a:xfrm>
            <a:off x="838200" y="444508"/>
            <a:ext cx="10515600" cy="1166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F16264"/>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86" name="Google Shape;286;p51"/>
          <p:cNvSpPr txBox="1"/>
          <p:nvPr>
            <p:ph idx="1" type="body"/>
          </p:nvPr>
        </p:nvSpPr>
        <p:spPr>
          <a:xfrm>
            <a:off x="838200" y="1825625"/>
            <a:ext cx="10515600" cy="40191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rgbClr val="2C286C"/>
              </a:buClr>
              <a:buSzPts val="1800"/>
              <a:buChar char="•"/>
              <a:defRPr/>
            </a:lvl1pPr>
            <a:lvl2pPr indent="-342900" lvl="1" marL="914400" rtl="0" algn="l">
              <a:lnSpc>
                <a:spcPct val="90000"/>
              </a:lnSpc>
              <a:spcBef>
                <a:spcPts val="500"/>
              </a:spcBef>
              <a:spcAft>
                <a:spcPts val="0"/>
              </a:spcAft>
              <a:buClr>
                <a:srgbClr val="2C286C"/>
              </a:buClr>
              <a:buSzPts val="1800"/>
              <a:buChar char="•"/>
              <a:defRPr/>
            </a:lvl2pPr>
            <a:lvl3pPr indent="-342900" lvl="2" marL="1371600" rtl="0" algn="l">
              <a:lnSpc>
                <a:spcPct val="90000"/>
              </a:lnSpc>
              <a:spcBef>
                <a:spcPts val="500"/>
              </a:spcBef>
              <a:spcAft>
                <a:spcPts val="0"/>
              </a:spcAft>
              <a:buClr>
                <a:srgbClr val="2C286C"/>
              </a:buClr>
              <a:buSzPts val="1800"/>
              <a:buChar char="•"/>
              <a:defRPr/>
            </a:lvl3pPr>
            <a:lvl4pPr indent="-342900" lvl="3" marL="1828800" rtl="0" algn="l">
              <a:lnSpc>
                <a:spcPct val="90000"/>
              </a:lnSpc>
              <a:spcBef>
                <a:spcPts val="500"/>
              </a:spcBef>
              <a:spcAft>
                <a:spcPts val="0"/>
              </a:spcAft>
              <a:buClr>
                <a:srgbClr val="2C286C"/>
              </a:buClr>
              <a:buSzPts val="1800"/>
              <a:buChar char="•"/>
              <a:defRPr/>
            </a:lvl4pPr>
            <a:lvl5pPr indent="-342900" lvl="4" marL="2286000" rtl="0" algn="l">
              <a:lnSpc>
                <a:spcPct val="90000"/>
              </a:lnSpc>
              <a:spcBef>
                <a:spcPts val="500"/>
              </a:spcBef>
              <a:spcAft>
                <a:spcPts val="0"/>
              </a:spcAft>
              <a:buClr>
                <a:srgbClr val="2C286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87" name="Google Shape;287;p51"/>
          <p:cNvSpPr txBox="1"/>
          <p:nvPr>
            <p:ph idx="10" type="dt"/>
          </p:nvPr>
        </p:nvSpPr>
        <p:spPr>
          <a:xfrm>
            <a:off x="10494911" y="6328065"/>
            <a:ext cx="805200" cy="184500"/>
          </a:xfrm>
          <a:prstGeom prst="rect">
            <a:avLst/>
          </a:prstGeom>
          <a:noFill/>
          <a:ln>
            <a:noFill/>
          </a:ln>
        </p:spPr>
        <p:txBody>
          <a:bodyPr anchorCtr="0" anchor="ctr" bIns="45700" lIns="91425" spcFirstLastPara="1" rIns="91425"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88" name="Google Shape;288;p51"/>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89" name="Google Shape;289;p51"/>
          <p:cNvSpPr txBox="1"/>
          <p:nvPr>
            <p:ph idx="12" type="sldNum"/>
          </p:nvPr>
        </p:nvSpPr>
        <p:spPr>
          <a:xfrm>
            <a:off x="10494910" y="6199507"/>
            <a:ext cx="805200" cy="1287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Libre Franklin"/>
                <a:ea typeface="Libre Franklin"/>
                <a:cs typeface="Libre Franklin"/>
                <a:sym typeface="Libre Franklin"/>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Libre Franklin"/>
                <a:ea typeface="Libre Franklin"/>
                <a:cs typeface="Libre Franklin"/>
                <a:sym typeface="Libre Franklin"/>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Libre Franklin"/>
                <a:ea typeface="Libre Franklin"/>
                <a:cs typeface="Libre Franklin"/>
                <a:sym typeface="Libre Franklin"/>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Libre Franklin"/>
                <a:ea typeface="Libre Franklin"/>
                <a:cs typeface="Libre Franklin"/>
                <a:sym typeface="Libre Franklin"/>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Libre Franklin"/>
                <a:ea typeface="Libre Franklin"/>
                <a:cs typeface="Libre Franklin"/>
                <a:sym typeface="Libre Franklin"/>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Libre Franklin"/>
                <a:ea typeface="Libre Franklin"/>
                <a:cs typeface="Libre Franklin"/>
                <a:sym typeface="Libre Franklin"/>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Libre Franklin"/>
                <a:ea typeface="Libre Franklin"/>
                <a:cs typeface="Libre Franklin"/>
                <a:sym typeface="Libre Franklin"/>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Libre Franklin"/>
                <a:ea typeface="Libre Franklin"/>
                <a:cs typeface="Libre Franklin"/>
                <a:sym typeface="Libre Franklin"/>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1_Two Content">
    <p:spTree>
      <p:nvGrpSpPr>
        <p:cNvPr id="290" name="Shape 290"/>
        <p:cNvGrpSpPr/>
        <p:nvPr/>
      </p:nvGrpSpPr>
      <p:grpSpPr>
        <a:xfrm>
          <a:off x="0" y="0"/>
          <a:ext cx="0" cy="0"/>
          <a:chOff x="0" y="0"/>
          <a:chExt cx="0" cy="0"/>
        </a:xfrm>
      </p:grpSpPr>
      <p:sp>
        <p:nvSpPr>
          <p:cNvPr id="291" name="Google Shape;291;p52"/>
          <p:cNvSpPr txBox="1"/>
          <p:nvPr>
            <p:ph idx="1" type="body"/>
          </p:nvPr>
        </p:nvSpPr>
        <p:spPr>
          <a:xfrm>
            <a:off x="838200" y="1152000"/>
            <a:ext cx="5181600" cy="4717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rgbClr val="2C286C"/>
              </a:buClr>
              <a:buSzPts val="1800"/>
              <a:buNone/>
              <a:defRPr b="0" i="0" sz="1200">
                <a:latin typeface="Calibri"/>
                <a:ea typeface="Calibri"/>
                <a:cs typeface="Calibri"/>
                <a:sym typeface="Calibri"/>
              </a:defRPr>
            </a:lvl1pPr>
            <a:lvl2pPr indent="-342900" lvl="1" marL="914400" rtl="0" algn="l">
              <a:lnSpc>
                <a:spcPct val="90000"/>
              </a:lnSpc>
              <a:spcBef>
                <a:spcPts val="500"/>
              </a:spcBef>
              <a:spcAft>
                <a:spcPts val="0"/>
              </a:spcAft>
              <a:buClr>
                <a:srgbClr val="2C286C"/>
              </a:buClr>
              <a:buSzPts val="1800"/>
              <a:buChar char="•"/>
              <a:defRPr/>
            </a:lvl2pPr>
            <a:lvl3pPr indent="-342900" lvl="2" marL="1371600" rtl="0" algn="l">
              <a:lnSpc>
                <a:spcPct val="90000"/>
              </a:lnSpc>
              <a:spcBef>
                <a:spcPts val="500"/>
              </a:spcBef>
              <a:spcAft>
                <a:spcPts val="0"/>
              </a:spcAft>
              <a:buClr>
                <a:srgbClr val="2C286C"/>
              </a:buClr>
              <a:buSzPts val="1800"/>
              <a:buChar char="•"/>
              <a:defRPr/>
            </a:lvl3pPr>
            <a:lvl4pPr indent="-342900" lvl="3" marL="1828800" rtl="0" algn="l">
              <a:lnSpc>
                <a:spcPct val="90000"/>
              </a:lnSpc>
              <a:spcBef>
                <a:spcPts val="500"/>
              </a:spcBef>
              <a:spcAft>
                <a:spcPts val="0"/>
              </a:spcAft>
              <a:buClr>
                <a:srgbClr val="2C286C"/>
              </a:buClr>
              <a:buSzPts val="1800"/>
              <a:buChar char="•"/>
              <a:defRPr/>
            </a:lvl4pPr>
            <a:lvl5pPr indent="-342900" lvl="4" marL="2286000" rtl="0" algn="l">
              <a:lnSpc>
                <a:spcPct val="90000"/>
              </a:lnSpc>
              <a:spcBef>
                <a:spcPts val="500"/>
              </a:spcBef>
              <a:spcAft>
                <a:spcPts val="0"/>
              </a:spcAft>
              <a:buClr>
                <a:srgbClr val="2C286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92" name="Google Shape;292;p52"/>
          <p:cNvSpPr txBox="1"/>
          <p:nvPr>
            <p:ph idx="2" type="body"/>
          </p:nvPr>
        </p:nvSpPr>
        <p:spPr>
          <a:xfrm>
            <a:off x="6172200" y="1152000"/>
            <a:ext cx="5181600" cy="4717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rgbClr val="2C286C"/>
              </a:buClr>
              <a:buSzPts val="1800"/>
              <a:buNone/>
              <a:defRPr b="0" i="0" sz="1200">
                <a:latin typeface="Calibri"/>
                <a:ea typeface="Calibri"/>
                <a:cs typeface="Calibri"/>
                <a:sym typeface="Calibri"/>
              </a:defRPr>
            </a:lvl1pPr>
            <a:lvl2pPr indent="-342900" lvl="1" marL="914400" rtl="0" algn="l">
              <a:lnSpc>
                <a:spcPct val="90000"/>
              </a:lnSpc>
              <a:spcBef>
                <a:spcPts val="500"/>
              </a:spcBef>
              <a:spcAft>
                <a:spcPts val="0"/>
              </a:spcAft>
              <a:buClr>
                <a:srgbClr val="2C286C"/>
              </a:buClr>
              <a:buSzPts val="1800"/>
              <a:buChar char="•"/>
              <a:defRPr/>
            </a:lvl2pPr>
            <a:lvl3pPr indent="-342900" lvl="2" marL="1371600" rtl="0" algn="l">
              <a:lnSpc>
                <a:spcPct val="90000"/>
              </a:lnSpc>
              <a:spcBef>
                <a:spcPts val="500"/>
              </a:spcBef>
              <a:spcAft>
                <a:spcPts val="0"/>
              </a:spcAft>
              <a:buClr>
                <a:srgbClr val="2C286C"/>
              </a:buClr>
              <a:buSzPts val="1800"/>
              <a:buChar char="•"/>
              <a:defRPr/>
            </a:lvl3pPr>
            <a:lvl4pPr indent="-342900" lvl="3" marL="1828800" rtl="0" algn="l">
              <a:lnSpc>
                <a:spcPct val="90000"/>
              </a:lnSpc>
              <a:spcBef>
                <a:spcPts val="500"/>
              </a:spcBef>
              <a:spcAft>
                <a:spcPts val="0"/>
              </a:spcAft>
              <a:buClr>
                <a:srgbClr val="2C286C"/>
              </a:buClr>
              <a:buSzPts val="1800"/>
              <a:buChar char="•"/>
              <a:defRPr/>
            </a:lvl4pPr>
            <a:lvl5pPr indent="-342900" lvl="4" marL="2286000" rtl="0" algn="l">
              <a:lnSpc>
                <a:spcPct val="90000"/>
              </a:lnSpc>
              <a:spcBef>
                <a:spcPts val="500"/>
              </a:spcBef>
              <a:spcAft>
                <a:spcPts val="0"/>
              </a:spcAft>
              <a:buClr>
                <a:srgbClr val="2C286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93" name="Google Shape;293;p52"/>
          <p:cNvSpPr txBox="1"/>
          <p:nvPr>
            <p:ph idx="10" type="dt"/>
          </p:nvPr>
        </p:nvSpPr>
        <p:spPr>
          <a:xfrm>
            <a:off x="10494911" y="6328065"/>
            <a:ext cx="805200" cy="184500"/>
          </a:xfrm>
          <a:prstGeom prst="rect">
            <a:avLst/>
          </a:prstGeom>
          <a:noFill/>
          <a:ln>
            <a:noFill/>
          </a:ln>
        </p:spPr>
        <p:txBody>
          <a:bodyPr anchorCtr="0" anchor="ctr" bIns="45700" lIns="91425" spcFirstLastPara="1" rIns="91425" wrap="square" tIns="45700">
            <a:noAutofit/>
          </a:bodyPr>
          <a:lstStyle>
            <a:lvl1pPr lvl="0" rtl="0" algn="r">
              <a:lnSpc>
                <a:spcPct val="100000"/>
              </a:lnSpc>
              <a:spcBef>
                <a:spcPts val="0"/>
              </a:spcBef>
              <a:spcAft>
                <a:spcPts val="0"/>
              </a:spcAft>
              <a:buClr>
                <a:srgbClr val="F16264"/>
              </a:buClr>
              <a:buSzPts val="1400"/>
              <a:buFont typeface="Libre Franklin"/>
              <a:buNone/>
              <a:defRPr/>
            </a:lvl1pPr>
            <a:lvl2pPr lvl="1" rtl="0" algn="l">
              <a:lnSpc>
                <a:spcPct val="100000"/>
              </a:lnSpc>
              <a:spcBef>
                <a:spcPts val="0"/>
              </a:spcBef>
              <a:spcAft>
                <a:spcPts val="0"/>
              </a:spcAft>
              <a:buClr>
                <a:schemeClr val="dk1"/>
              </a:buClr>
              <a:buSzPts val="1400"/>
              <a:buFont typeface="Calibri"/>
              <a:buNone/>
              <a:defRPr/>
            </a:lvl2pPr>
            <a:lvl3pPr lvl="2" rtl="0" algn="l">
              <a:lnSpc>
                <a:spcPct val="100000"/>
              </a:lnSpc>
              <a:spcBef>
                <a:spcPts val="0"/>
              </a:spcBef>
              <a:spcAft>
                <a:spcPts val="0"/>
              </a:spcAft>
              <a:buClr>
                <a:schemeClr val="dk1"/>
              </a:buClr>
              <a:buSzPts val="1400"/>
              <a:buFont typeface="Calibri"/>
              <a:buNone/>
              <a:defRPr/>
            </a:lvl3pPr>
            <a:lvl4pPr lvl="3" rtl="0" algn="l">
              <a:lnSpc>
                <a:spcPct val="100000"/>
              </a:lnSpc>
              <a:spcBef>
                <a:spcPts val="0"/>
              </a:spcBef>
              <a:spcAft>
                <a:spcPts val="0"/>
              </a:spcAft>
              <a:buClr>
                <a:schemeClr val="dk1"/>
              </a:buClr>
              <a:buSzPts val="1400"/>
              <a:buFont typeface="Calibri"/>
              <a:buNone/>
              <a:defRPr/>
            </a:lvl4pPr>
            <a:lvl5pPr lvl="4" rtl="0" algn="l">
              <a:lnSpc>
                <a:spcPct val="100000"/>
              </a:lnSpc>
              <a:spcBef>
                <a:spcPts val="0"/>
              </a:spcBef>
              <a:spcAft>
                <a:spcPts val="0"/>
              </a:spcAft>
              <a:buClr>
                <a:schemeClr val="dk1"/>
              </a:buClr>
              <a:buSzPts val="1400"/>
              <a:buFont typeface="Calibri"/>
              <a:buNone/>
              <a:defRPr/>
            </a:lvl5pPr>
            <a:lvl6pPr lvl="5" rtl="0" algn="l">
              <a:lnSpc>
                <a:spcPct val="100000"/>
              </a:lnSpc>
              <a:spcBef>
                <a:spcPts val="0"/>
              </a:spcBef>
              <a:spcAft>
                <a:spcPts val="0"/>
              </a:spcAft>
              <a:buClr>
                <a:schemeClr val="dk1"/>
              </a:buClr>
              <a:buSzPts val="1400"/>
              <a:buFont typeface="Calibri"/>
              <a:buNone/>
              <a:defRPr/>
            </a:lvl6pPr>
            <a:lvl7pPr lvl="6" rtl="0" algn="l">
              <a:lnSpc>
                <a:spcPct val="100000"/>
              </a:lnSpc>
              <a:spcBef>
                <a:spcPts val="0"/>
              </a:spcBef>
              <a:spcAft>
                <a:spcPts val="0"/>
              </a:spcAft>
              <a:buClr>
                <a:schemeClr val="dk1"/>
              </a:buClr>
              <a:buSzPts val="1400"/>
              <a:buFont typeface="Calibri"/>
              <a:buNone/>
              <a:defRPr/>
            </a:lvl7pPr>
            <a:lvl8pPr lvl="7" rtl="0" algn="l">
              <a:lnSpc>
                <a:spcPct val="100000"/>
              </a:lnSpc>
              <a:spcBef>
                <a:spcPts val="0"/>
              </a:spcBef>
              <a:spcAft>
                <a:spcPts val="0"/>
              </a:spcAft>
              <a:buClr>
                <a:schemeClr val="dk1"/>
              </a:buClr>
              <a:buSzPts val="1400"/>
              <a:buFont typeface="Calibri"/>
              <a:buNone/>
              <a:defRPr/>
            </a:lvl8pPr>
            <a:lvl9pPr lvl="8" rtl="0" algn="l">
              <a:lnSpc>
                <a:spcPct val="100000"/>
              </a:lnSpc>
              <a:spcBef>
                <a:spcPts val="0"/>
              </a:spcBef>
              <a:spcAft>
                <a:spcPts val="0"/>
              </a:spcAft>
              <a:buClr>
                <a:schemeClr val="dk1"/>
              </a:buClr>
              <a:buSzPts val="1400"/>
              <a:buFont typeface="Calibri"/>
              <a:buNone/>
              <a:defRPr/>
            </a:lvl9pPr>
          </a:lstStyle>
          <a:p/>
        </p:txBody>
      </p:sp>
      <p:sp>
        <p:nvSpPr>
          <p:cNvPr id="294" name="Google Shape;294;p52"/>
          <p:cNvSpPr txBox="1"/>
          <p:nvPr>
            <p:ph idx="12" type="sldNum"/>
          </p:nvPr>
        </p:nvSpPr>
        <p:spPr>
          <a:xfrm>
            <a:off x="10494910" y="6199507"/>
            <a:ext cx="805200" cy="1287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295" name="Google Shape;295;p52"/>
          <p:cNvSpPr txBox="1"/>
          <p:nvPr>
            <p:ph type="title"/>
          </p:nvPr>
        </p:nvSpPr>
        <p:spPr>
          <a:xfrm>
            <a:off x="838200" y="432000"/>
            <a:ext cx="10515600" cy="4593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rgbClr val="F16264"/>
              </a:buClr>
              <a:buSzPts val="1800"/>
              <a:buFont typeface="Calibri"/>
              <a:buNone/>
              <a:defRPr b="1" i="0" sz="2000">
                <a:latin typeface="Calibri"/>
                <a:ea typeface="Calibri"/>
                <a:cs typeface="Calibri"/>
                <a:sym typeface="Calibri"/>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302" name="Shape 302"/>
        <p:cNvGrpSpPr/>
        <p:nvPr/>
      </p:nvGrpSpPr>
      <p:grpSpPr>
        <a:xfrm>
          <a:off x="0" y="0"/>
          <a:ext cx="0" cy="0"/>
          <a:chOff x="0" y="0"/>
          <a:chExt cx="0" cy="0"/>
        </a:xfrm>
      </p:grpSpPr>
      <p:pic>
        <p:nvPicPr>
          <p:cNvPr descr="A picture containing chair&#10;&#10;Description automatically generated" id="303" name="Google Shape;303;p54"/>
          <p:cNvPicPr preferRelativeResize="0"/>
          <p:nvPr/>
        </p:nvPicPr>
        <p:blipFill rotWithShape="1">
          <a:blip r:embed="rId2">
            <a:alphaModFix/>
          </a:blip>
          <a:srcRect b="0" l="0" r="0" t="0"/>
          <a:stretch/>
        </p:blipFill>
        <p:spPr>
          <a:xfrm>
            <a:off x="0" y="0"/>
            <a:ext cx="12192000" cy="6858000"/>
          </a:xfrm>
          <a:prstGeom prst="rect">
            <a:avLst/>
          </a:prstGeom>
          <a:solidFill>
            <a:srgbClr val="2B286C"/>
          </a:solidFill>
          <a:ln>
            <a:noFill/>
          </a:ln>
        </p:spPr>
      </p:pic>
      <p:pic>
        <p:nvPicPr>
          <p:cNvPr id="304" name="Google Shape;304;p54"/>
          <p:cNvPicPr preferRelativeResize="0"/>
          <p:nvPr/>
        </p:nvPicPr>
        <p:blipFill rotWithShape="1">
          <a:blip r:embed="rId3">
            <a:alphaModFix/>
          </a:blip>
          <a:srcRect b="0" l="0" r="0" t="0"/>
          <a:stretch/>
        </p:blipFill>
        <p:spPr>
          <a:xfrm>
            <a:off x="869701" y="6157826"/>
            <a:ext cx="1172581" cy="365123"/>
          </a:xfrm>
          <a:prstGeom prst="rect">
            <a:avLst/>
          </a:prstGeom>
          <a:noFill/>
          <a:ln>
            <a:noFill/>
          </a:ln>
        </p:spPr>
      </p:pic>
      <p:sp>
        <p:nvSpPr>
          <p:cNvPr id="305" name="Google Shape;305;p54"/>
          <p:cNvSpPr txBox="1"/>
          <p:nvPr>
            <p:ph type="title"/>
          </p:nvPr>
        </p:nvSpPr>
        <p:spPr>
          <a:xfrm>
            <a:off x="831850" y="1116358"/>
            <a:ext cx="7765200" cy="28527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lt1"/>
              </a:buClr>
              <a:buSzPts val="4600"/>
              <a:buFont typeface="Franklin Gothic"/>
              <a:buNone/>
              <a:defRPr b="1" i="0" sz="5000">
                <a:solidFill>
                  <a:schemeClr val="lt1"/>
                </a:solidFill>
                <a:latin typeface="Calibri"/>
                <a:ea typeface="Calibri"/>
                <a:cs typeface="Calibri"/>
                <a:sym typeface="Calibri"/>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06" name="Google Shape;306;p54"/>
          <p:cNvSpPr txBox="1"/>
          <p:nvPr>
            <p:ph idx="1" type="body"/>
          </p:nvPr>
        </p:nvSpPr>
        <p:spPr>
          <a:xfrm>
            <a:off x="831850" y="3969095"/>
            <a:ext cx="7765200" cy="15003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rgbClr val="F16264"/>
              </a:buClr>
              <a:buSzPts val="2400"/>
              <a:buNone/>
              <a:defRPr b="0" i="0" sz="2400">
                <a:solidFill>
                  <a:srgbClr val="F16264"/>
                </a:solidFill>
                <a:latin typeface="Calibri"/>
                <a:ea typeface="Calibri"/>
                <a:cs typeface="Calibri"/>
                <a:sym typeface="Calibri"/>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32" name="Shape 32"/>
        <p:cNvGrpSpPr/>
        <p:nvPr/>
      </p:nvGrpSpPr>
      <p:grpSpPr>
        <a:xfrm>
          <a:off x="0" y="0"/>
          <a:ext cx="0" cy="0"/>
          <a:chOff x="0" y="0"/>
          <a:chExt cx="0" cy="0"/>
        </a:xfrm>
      </p:grpSpPr>
      <p:sp>
        <p:nvSpPr>
          <p:cNvPr id="33" name="Google Shape;33;p6"/>
          <p:cNvSpPr/>
          <p:nvPr/>
        </p:nvSpPr>
        <p:spPr>
          <a:xfrm>
            <a:off x="0" y="0"/>
            <a:ext cx="12192000" cy="6858000"/>
          </a:xfrm>
          <a:prstGeom prst="rect">
            <a:avLst/>
          </a:prstGeom>
          <a:solidFill>
            <a:srgbClr val="2C286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 name="Google Shape;34;p6"/>
          <p:cNvSpPr txBox="1"/>
          <p:nvPr>
            <p:ph idx="1" type="body"/>
          </p:nvPr>
        </p:nvSpPr>
        <p:spPr>
          <a:xfrm>
            <a:off x="838200" y="1154431"/>
            <a:ext cx="10515600" cy="4690316"/>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F16264"/>
              </a:buClr>
              <a:buSzPts val="1800"/>
              <a:buChar char="•"/>
              <a:defRPr b="0" i="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rgbClr val="2C286C"/>
              </a:buClr>
              <a:buSzPts val="1800"/>
              <a:buChar char="•"/>
              <a:defRPr/>
            </a:lvl2pPr>
            <a:lvl3pPr indent="-342900" lvl="2" marL="1371600" algn="l">
              <a:lnSpc>
                <a:spcPct val="90000"/>
              </a:lnSpc>
              <a:spcBef>
                <a:spcPts val="500"/>
              </a:spcBef>
              <a:spcAft>
                <a:spcPts val="0"/>
              </a:spcAft>
              <a:buClr>
                <a:srgbClr val="2C286C"/>
              </a:buClr>
              <a:buSzPts val="1800"/>
              <a:buChar char="•"/>
              <a:defRPr/>
            </a:lvl3pPr>
            <a:lvl4pPr indent="-342900" lvl="3" marL="1828800" algn="l">
              <a:lnSpc>
                <a:spcPct val="90000"/>
              </a:lnSpc>
              <a:spcBef>
                <a:spcPts val="500"/>
              </a:spcBef>
              <a:spcAft>
                <a:spcPts val="0"/>
              </a:spcAft>
              <a:buClr>
                <a:srgbClr val="2C286C"/>
              </a:buClr>
              <a:buSzPts val="1800"/>
              <a:buChar char="•"/>
              <a:defRPr/>
            </a:lvl4pPr>
            <a:lvl5pPr indent="-342900" lvl="4" marL="2286000" algn="l">
              <a:lnSpc>
                <a:spcPct val="90000"/>
              </a:lnSpc>
              <a:spcBef>
                <a:spcPts val="500"/>
              </a:spcBef>
              <a:spcAft>
                <a:spcPts val="0"/>
              </a:spcAft>
              <a:buClr>
                <a:srgbClr val="2C286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6"/>
          <p:cNvSpPr txBox="1"/>
          <p:nvPr>
            <p:ph idx="10" type="dt"/>
          </p:nvPr>
        </p:nvSpPr>
        <p:spPr>
          <a:xfrm>
            <a:off x="10494911" y="6328065"/>
            <a:ext cx="805250" cy="184496"/>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6"/>
          <p:cNvSpPr txBox="1"/>
          <p:nvPr>
            <p:ph idx="12" type="sldNum"/>
          </p:nvPr>
        </p:nvSpPr>
        <p:spPr>
          <a:xfrm>
            <a:off x="10494910" y="6199507"/>
            <a:ext cx="805249" cy="12855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pic>
        <p:nvPicPr>
          <p:cNvPr id="37" name="Google Shape;37;p6"/>
          <p:cNvPicPr preferRelativeResize="0"/>
          <p:nvPr/>
        </p:nvPicPr>
        <p:blipFill rotWithShape="1">
          <a:blip r:embed="rId2">
            <a:alphaModFix/>
          </a:blip>
          <a:srcRect b="0" l="0" r="0" t="0"/>
          <a:stretch/>
        </p:blipFill>
        <p:spPr>
          <a:xfrm>
            <a:off x="869701" y="6157826"/>
            <a:ext cx="1172582" cy="365124"/>
          </a:xfrm>
          <a:prstGeom prst="rect">
            <a:avLst/>
          </a:prstGeom>
          <a:noFill/>
          <a:ln>
            <a:noFill/>
          </a:ln>
        </p:spPr>
      </p:pic>
      <p:sp>
        <p:nvSpPr>
          <p:cNvPr id="38" name="Google Shape;38;p6"/>
          <p:cNvSpPr txBox="1"/>
          <p:nvPr>
            <p:ph type="title"/>
          </p:nvPr>
        </p:nvSpPr>
        <p:spPr>
          <a:xfrm>
            <a:off x="838200" y="432000"/>
            <a:ext cx="10515600" cy="45939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F16264"/>
              </a:buClr>
              <a:buSzPts val="1800"/>
              <a:buNone/>
              <a:defRPr b="1" i="0" sz="2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lank">
  <p:cSld name="9_Blank">
    <p:spTree>
      <p:nvGrpSpPr>
        <p:cNvPr id="307" name="Shape 307"/>
        <p:cNvGrpSpPr/>
        <p:nvPr/>
      </p:nvGrpSpPr>
      <p:grpSpPr>
        <a:xfrm>
          <a:off x="0" y="0"/>
          <a:ext cx="0" cy="0"/>
          <a:chOff x="0" y="0"/>
          <a:chExt cx="0" cy="0"/>
        </a:xfrm>
      </p:grpSpPr>
      <p:sp>
        <p:nvSpPr>
          <p:cNvPr id="308" name="Google Shape;308;p55"/>
          <p:cNvSpPr/>
          <p:nvPr/>
        </p:nvSpPr>
        <p:spPr>
          <a:xfrm>
            <a:off x="0" y="0"/>
            <a:ext cx="12192000" cy="6858000"/>
          </a:xfrm>
          <a:prstGeom prst="rect">
            <a:avLst/>
          </a:prstGeom>
          <a:solidFill>
            <a:srgbClr val="2C286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9" name="Google Shape;309;p55"/>
          <p:cNvSpPr txBox="1"/>
          <p:nvPr>
            <p:ph type="title"/>
          </p:nvPr>
        </p:nvSpPr>
        <p:spPr>
          <a:xfrm>
            <a:off x="831850" y="1116358"/>
            <a:ext cx="10515600" cy="47064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4000"/>
              <a:buFont typeface="Franklin Gothic"/>
              <a:buNone/>
              <a:defRPr b="0" i="0" sz="4000">
                <a:solidFill>
                  <a:schemeClr val="lt1"/>
                </a:solidFill>
                <a:latin typeface="Calibri"/>
                <a:ea typeface="Calibri"/>
                <a:cs typeface="Calibri"/>
                <a:sym typeface="Calibri"/>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310" name="Google Shape;310;p55"/>
          <p:cNvPicPr preferRelativeResize="0"/>
          <p:nvPr/>
        </p:nvPicPr>
        <p:blipFill rotWithShape="1">
          <a:blip r:embed="rId2">
            <a:alphaModFix/>
          </a:blip>
          <a:srcRect b="0" l="0" r="0" t="0"/>
          <a:stretch/>
        </p:blipFill>
        <p:spPr>
          <a:xfrm>
            <a:off x="857826" y="6157826"/>
            <a:ext cx="1172581" cy="365123"/>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11" name="Shape 311"/>
        <p:cNvGrpSpPr/>
        <p:nvPr/>
      </p:nvGrpSpPr>
      <p:grpSpPr>
        <a:xfrm>
          <a:off x="0" y="0"/>
          <a:ext cx="0" cy="0"/>
          <a:chOff x="0" y="0"/>
          <a:chExt cx="0" cy="0"/>
        </a:xfrm>
      </p:grpSpPr>
      <p:sp>
        <p:nvSpPr>
          <p:cNvPr id="312" name="Google Shape;312;p56"/>
          <p:cNvSpPr txBox="1"/>
          <p:nvPr>
            <p:ph idx="1" type="body"/>
          </p:nvPr>
        </p:nvSpPr>
        <p:spPr>
          <a:xfrm>
            <a:off x="838200" y="1152000"/>
            <a:ext cx="5181600" cy="4717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rgbClr val="2C286C"/>
              </a:buClr>
              <a:buSzPts val="1800"/>
              <a:buNone/>
              <a:defRPr b="0" i="0" sz="1200">
                <a:latin typeface="Calibri"/>
                <a:ea typeface="Calibri"/>
                <a:cs typeface="Calibri"/>
                <a:sym typeface="Calibri"/>
              </a:defRPr>
            </a:lvl1pPr>
            <a:lvl2pPr indent="-342900" lvl="1" marL="914400" rtl="0" algn="l">
              <a:lnSpc>
                <a:spcPct val="90000"/>
              </a:lnSpc>
              <a:spcBef>
                <a:spcPts val="500"/>
              </a:spcBef>
              <a:spcAft>
                <a:spcPts val="0"/>
              </a:spcAft>
              <a:buClr>
                <a:srgbClr val="2C286C"/>
              </a:buClr>
              <a:buSzPts val="1800"/>
              <a:buChar char="•"/>
              <a:defRPr/>
            </a:lvl2pPr>
            <a:lvl3pPr indent="-342900" lvl="2" marL="1371600" rtl="0" algn="l">
              <a:lnSpc>
                <a:spcPct val="90000"/>
              </a:lnSpc>
              <a:spcBef>
                <a:spcPts val="500"/>
              </a:spcBef>
              <a:spcAft>
                <a:spcPts val="0"/>
              </a:spcAft>
              <a:buClr>
                <a:srgbClr val="2C286C"/>
              </a:buClr>
              <a:buSzPts val="1800"/>
              <a:buChar char="•"/>
              <a:defRPr/>
            </a:lvl3pPr>
            <a:lvl4pPr indent="-342900" lvl="3" marL="1828800" rtl="0" algn="l">
              <a:lnSpc>
                <a:spcPct val="90000"/>
              </a:lnSpc>
              <a:spcBef>
                <a:spcPts val="500"/>
              </a:spcBef>
              <a:spcAft>
                <a:spcPts val="0"/>
              </a:spcAft>
              <a:buClr>
                <a:srgbClr val="2C286C"/>
              </a:buClr>
              <a:buSzPts val="1800"/>
              <a:buChar char="•"/>
              <a:defRPr/>
            </a:lvl4pPr>
            <a:lvl5pPr indent="-342900" lvl="4" marL="2286000" rtl="0" algn="l">
              <a:lnSpc>
                <a:spcPct val="90000"/>
              </a:lnSpc>
              <a:spcBef>
                <a:spcPts val="500"/>
              </a:spcBef>
              <a:spcAft>
                <a:spcPts val="0"/>
              </a:spcAft>
              <a:buClr>
                <a:srgbClr val="2C286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13" name="Google Shape;313;p56"/>
          <p:cNvSpPr txBox="1"/>
          <p:nvPr>
            <p:ph idx="2" type="body"/>
          </p:nvPr>
        </p:nvSpPr>
        <p:spPr>
          <a:xfrm>
            <a:off x="6172200" y="1152000"/>
            <a:ext cx="5181600" cy="4717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rgbClr val="2C286C"/>
              </a:buClr>
              <a:buSzPts val="1800"/>
              <a:buNone/>
              <a:defRPr b="0" i="0" sz="1200">
                <a:latin typeface="Calibri"/>
                <a:ea typeface="Calibri"/>
                <a:cs typeface="Calibri"/>
                <a:sym typeface="Calibri"/>
              </a:defRPr>
            </a:lvl1pPr>
            <a:lvl2pPr indent="-342900" lvl="1" marL="914400" rtl="0" algn="l">
              <a:lnSpc>
                <a:spcPct val="90000"/>
              </a:lnSpc>
              <a:spcBef>
                <a:spcPts val="500"/>
              </a:spcBef>
              <a:spcAft>
                <a:spcPts val="0"/>
              </a:spcAft>
              <a:buClr>
                <a:srgbClr val="2C286C"/>
              </a:buClr>
              <a:buSzPts val="1800"/>
              <a:buChar char="•"/>
              <a:defRPr/>
            </a:lvl2pPr>
            <a:lvl3pPr indent="-342900" lvl="2" marL="1371600" rtl="0" algn="l">
              <a:lnSpc>
                <a:spcPct val="90000"/>
              </a:lnSpc>
              <a:spcBef>
                <a:spcPts val="500"/>
              </a:spcBef>
              <a:spcAft>
                <a:spcPts val="0"/>
              </a:spcAft>
              <a:buClr>
                <a:srgbClr val="2C286C"/>
              </a:buClr>
              <a:buSzPts val="1800"/>
              <a:buChar char="•"/>
              <a:defRPr/>
            </a:lvl3pPr>
            <a:lvl4pPr indent="-342900" lvl="3" marL="1828800" rtl="0" algn="l">
              <a:lnSpc>
                <a:spcPct val="90000"/>
              </a:lnSpc>
              <a:spcBef>
                <a:spcPts val="500"/>
              </a:spcBef>
              <a:spcAft>
                <a:spcPts val="0"/>
              </a:spcAft>
              <a:buClr>
                <a:srgbClr val="2C286C"/>
              </a:buClr>
              <a:buSzPts val="1800"/>
              <a:buChar char="•"/>
              <a:defRPr/>
            </a:lvl4pPr>
            <a:lvl5pPr indent="-342900" lvl="4" marL="2286000" rtl="0" algn="l">
              <a:lnSpc>
                <a:spcPct val="90000"/>
              </a:lnSpc>
              <a:spcBef>
                <a:spcPts val="500"/>
              </a:spcBef>
              <a:spcAft>
                <a:spcPts val="0"/>
              </a:spcAft>
              <a:buClr>
                <a:srgbClr val="2C286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14" name="Google Shape;314;p56"/>
          <p:cNvSpPr txBox="1"/>
          <p:nvPr>
            <p:ph idx="10" type="dt"/>
          </p:nvPr>
        </p:nvSpPr>
        <p:spPr>
          <a:xfrm>
            <a:off x="10494911" y="6328065"/>
            <a:ext cx="805200" cy="184500"/>
          </a:xfrm>
          <a:prstGeom prst="rect">
            <a:avLst/>
          </a:prstGeom>
          <a:noFill/>
          <a:ln>
            <a:noFill/>
          </a:ln>
        </p:spPr>
        <p:txBody>
          <a:bodyPr anchorCtr="0" anchor="ctr" bIns="45700" lIns="91425" spcFirstLastPara="1" rIns="91425"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15" name="Google Shape;315;p56"/>
          <p:cNvSpPr txBox="1"/>
          <p:nvPr>
            <p:ph idx="12" type="sldNum"/>
          </p:nvPr>
        </p:nvSpPr>
        <p:spPr>
          <a:xfrm>
            <a:off x="10494910" y="6199507"/>
            <a:ext cx="805200" cy="1287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316" name="Google Shape;316;p56"/>
          <p:cNvSpPr txBox="1"/>
          <p:nvPr>
            <p:ph type="title"/>
          </p:nvPr>
        </p:nvSpPr>
        <p:spPr>
          <a:xfrm>
            <a:off x="838200" y="432000"/>
            <a:ext cx="10515600" cy="4593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rgbClr val="F16264"/>
              </a:buClr>
              <a:buSzPts val="1800"/>
              <a:buNone/>
              <a:defRPr b="1" i="0" sz="2000">
                <a:latin typeface="Calibri"/>
                <a:ea typeface="Calibri"/>
                <a:cs typeface="Calibri"/>
                <a:sym typeface="Calibri"/>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ECT" type="obj">
  <p:cSld name="OBJECT">
    <p:spTree>
      <p:nvGrpSpPr>
        <p:cNvPr id="317" name="Shape 317"/>
        <p:cNvGrpSpPr/>
        <p:nvPr/>
      </p:nvGrpSpPr>
      <p:grpSpPr>
        <a:xfrm>
          <a:off x="0" y="0"/>
          <a:ext cx="0" cy="0"/>
          <a:chOff x="0" y="0"/>
          <a:chExt cx="0" cy="0"/>
        </a:xfrm>
      </p:grpSpPr>
      <p:sp>
        <p:nvSpPr>
          <p:cNvPr id="318" name="Google Shape;318;p5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19" name="Google Shape;319;p57"/>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20" name="Google Shape;320;p5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21" name="Google Shape;321;p5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22" name="Google Shape;322;p5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23" name="Shape 323"/>
        <p:cNvGrpSpPr/>
        <p:nvPr/>
      </p:nvGrpSpPr>
      <p:grpSpPr>
        <a:xfrm>
          <a:off x="0" y="0"/>
          <a:ext cx="0" cy="0"/>
          <a:chOff x="0" y="0"/>
          <a:chExt cx="0" cy="0"/>
        </a:xfrm>
      </p:grpSpPr>
      <p:sp>
        <p:nvSpPr>
          <p:cNvPr id="324" name="Google Shape;324;p58"/>
          <p:cNvSpPr txBox="1"/>
          <p:nvPr>
            <p:ph idx="10" type="dt"/>
          </p:nvPr>
        </p:nvSpPr>
        <p:spPr>
          <a:xfrm>
            <a:off x="838200" y="6356351"/>
            <a:ext cx="2743200" cy="3651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Clr>
                <a:srgbClr val="888888"/>
              </a:buClr>
              <a:buSzPts val="1100"/>
              <a:buFont typeface="Open Sans Light"/>
              <a:buNone/>
              <a:defRPr/>
            </a:lvl1pPr>
            <a:lvl2pPr lvl="1" rtl="0" algn="l">
              <a:lnSpc>
                <a:spcPct val="100000"/>
              </a:lnSpc>
              <a:spcBef>
                <a:spcPts val="0"/>
              </a:spcBef>
              <a:spcAft>
                <a:spcPts val="0"/>
              </a:spcAft>
              <a:buClr>
                <a:schemeClr val="dk1"/>
              </a:buClr>
              <a:buSzPts val="1100"/>
              <a:buFont typeface="Calibri"/>
              <a:buNone/>
              <a:defRPr/>
            </a:lvl2pPr>
            <a:lvl3pPr lvl="2" rtl="0" algn="l">
              <a:lnSpc>
                <a:spcPct val="100000"/>
              </a:lnSpc>
              <a:spcBef>
                <a:spcPts val="0"/>
              </a:spcBef>
              <a:spcAft>
                <a:spcPts val="0"/>
              </a:spcAft>
              <a:buClr>
                <a:schemeClr val="dk1"/>
              </a:buClr>
              <a:buSzPts val="1100"/>
              <a:buFont typeface="Calibri"/>
              <a:buNone/>
              <a:defRPr/>
            </a:lvl3pPr>
            <a:lvl4pPr lvl="3" rtl="0" algn="l">
              <a:lnSpc>
                <a:spcPct val="100000"/>
              </a:lnSpc>
              <a:spcBef>
                <a:spcPts val="0"/>
              </a:spcBef>
              <a:spcAft>
                <a:spcPts val="0"/>
              </a:spcAft>
              <a:buClr>
                <a:schemeClr val="dk1"/>
              </a:buClr>
              <a:buSzPts val="1100"/>
              <a:buFont typeface="Calibri"/>
              <a:buNone/>
              <a:defRPr/>
            </a:lvl4pPr>
            <a:lvl5pPr lvl="4" rtl="0" algn="l">
              <a:lnSpc>
                <a:spcPct val="100000"/>
              </a:lnSpc>
              <a:spcBef>
                <a:spcPts val="0"/>
              </a:spcBef>
              <a:spcAft>
                <a:spcPts val="0"/>
              </a:spcAft>
              <a:buClr>
                <a:schemeClr val="dk1"/>
              </a:buClr>
              <a:buSzPts val="1100"/>
              <a:buFont typeface="Calibri"/>
              <a:buNone/>
              <a:defRPr/>
            </a:lvl5pPr>
            <a:lvl6pPr lvl="5" rtl="0" algn="l">
              <a:lnSpc>
                <a:spcPct val="100000"/>
              </a:lnSpc>
              <a:spcBef>
                <a:spcPts val="0"/>
              </a:spcBef>
              <a:spcAft>
                <a:spcPts val="0"/>
              </a:spcAft>
              <a:buClr>
                <a:schemeClr val="dk1"/>
              </a:buClr>
              <a:buSzPts val="1100"/>
              <a:buFont typeface="Calibri"/>
              <a:buNone/>
              <a:defRPr/>
            </a:lvl6pPr>
            <a:lvl7pPr lvl="6" rtl="0" algn="l">
              <a:lnSpc>
                <a:spcPct val="100000"/>
              </a:lnSpc>
              <a:spcBef>
                <a:spcPts val="0"/>
              </a:spcBef>
              <a:spcAft>
                <a:spcPts val="0"/>
              </a:spcAft>
              <a:buClr>
                <a:schemeClr val="dk1"/>
              </a:buClr>
              <a:buSzPts val="1100"/>
              <a:buFont typeface="Calibri"/>
              <a:buNone/>
              <a:defRPr/>
            </a:lvl7pPr>
            <a:lvl8pPr lvl="7" rtl="0" algn="l">
              <a:lnSpc>
                <a:spcPct val="100000"/>
              </a:lnSpc>
              <a:spcBef>
                <a:spcPts val="0"/>
              </a:spcBef>
              <a:spcAft>
                <a:spcPts val="0"/>
              </a:spcAft>
              <a:buClr>
                <a:schemeClr val="dk1"/>
              </a:buClr>
              <a:buSzPts val="1100"/>
              <a:buFont typeface="Calibri"/>
              <a:buNone/>
              <a:defRPr/>
            </a:lvl8pPr>
            <a:lvl9pPr lvl="8" rtl="0" algn="l">
              <a:lnSpc>
                <a:spcPct val="100000"/>
              </a:lnSpc>
              <a:spcBef>
                <a:spcPts val="0"/>
              </a:spcBef>
              <a:spcAft>
                <a:spcPts val="0"/>
              </a:spcAft>
              <a:buClr>
                <a:schemeClr val="dk1"/>
              </a:buClr>
              <a:buSzPts val="1100"/>
              <a:buFont typeface="Calibri"/>
              <a:buNone/>
              <a:defRPr/>
            </a:lvl9pPr>
          </a:lstStyle>
          <a:p/>
        </p:txBody>
      </p:sp>
      <p:sp>
        <p:nvSpPr>
          <p:cNvPr id="325" name="Google Shape;325;p58"/>
          <p:cNvSpPr txBox="1"/>
          <p:nvPr>
            <p:ph idx="12" type="sldNum"/>
          </p:nvPr>
        </p:nvSpPr>
        <p:spPr>
          <a:xfrm>
            <a:off x="8610600" y="6356351"/>
            <a:ext cx="2743200" cy="3651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888888"/>
              </a:buClr>
              <a:buSzPts val="600"/>
              <a:buFont typeface="Open Sans Light"/>
              <a:buNone/>
              <a:defRPr b="0" i="0" sz="800" u="none" cap="none" strike="noStrike">
                <a:solidFill>
                  <a:srgbClr val="888888"/>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Clr>
                <a:srgbClr val="888888"/>
              </a:buClr>
              <a:buSzPts val="600"/>
              <a:buFont typeface="Open Sans Light"/>
              <a:buNone/>
              <a:defRPr b="0" i="0" sz="800" u="none" cap="none" strike="noStrike">
                <a:solidFill>
                  <a:srgbClr val="888888"/>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Clr>
                <a:srgbClr val="888888"/>
              </a:buClr>
              <a:buSzPts val="600"/>
              <a:buFont typeface="Open Sans Light"/>
              <a:buNone/>
              <a:defRPr b="0" i="0" sz="800" u="none" cap="none" strike="noStrike">
                <a:solidFill>
                  <a:srgbClr val="888888"/>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Clr>
                <a:srgbClr val="888888"/>
              </a:buClr>
              <a:buSzPts val="600"/>
              <a:buFont typeface="Open Sans Light"/>
              <a:buNone/>
              <a:defRPr b="0" i="0" sz="800" u="none" cap="none" strike="noStrike">
                <a:solidFill>
                  <a:srgbClr val="888888"/>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Clr>
                <a:srgbClr val="888888"/>
              </a:buClr>
              <a:buSzPts val="600"/>
              <a:buFont typeface="Open Sans Light"/>
              <a:buNone/>
              <a:defRPr b="0" i="0" sz="800" u="none" cap="none" strike="noStrike">
                <a:solidFill>
                  <a:srgbClr val="888888"/>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Clr>
                <a:srgbClr val="888888"/>
              </a:buClr>
              <a:buSzPts val="600"/>
              <a:buFont typeface="Open Sans Light"/>
              <a:buNone/>
              <a:defRPr b="0" i="0" sz="800" u="none" cap="none" strike="noStrike">
                <a:solidFill>
                  <a:srgbClr val="888888"/>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Clr>
                <a:srgbClr val="888888"/>
              </a:buClr>
              <a:buSzPts val="600"/>
              <a:buFont typeface="Open Sans Light"/>
              <a:buNone/>
              <a:defRPr b="0" i="0" sz="800" u="none" cap="none" strike="noStrike">
                <a:solidFill>
                  <a:srgbClr val="888888"/>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Clr>
                <a:srgbClr val="888888"/>
              </a:buClr>
              <a:buSzPts val="600"/>
              <a:buFont typeface="Open Sans Light"/>
              <a:buNone/>
              <a:defRPr b="0" i="0" sz="800" u="none" cap="none" strike="noStrike">
                <a:solidFill>
                  <a:srgbClr val="888888"/>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Clr>
                <a:srgbClr val="888888"/>
              </a:buClr>
              <a:buSzPts val="600"/>
              <a:buFont typeface="Open Sans Light"/>
              <a:buNone/>
              <a:defRPr b="0" i="0" sz="800" u="none" cap="none" strike="noStrike">
                <a:solidFill>
                  <a:srgbClr val="888888"/>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bild">
  <p:cSld name="Rubrikbild">
    <p:spTree>
      <p:nvGrpSpPr>
        <p:cNvPr id="326" name="Shape 326"/>
        <p:cNvGrpSpPr/>
        <p:nvPr/>
      </p:nvGrpSpPr>
      <p:grpSpPr>
        <a:xfrm>
          <a:off x="0" y="0"/>
          <a:ext cx="0" cy="0"/>
          <a:chOff x="0" y="0"/>
          <a:chExt cx="0" cy="0"/>
        </a:xfrm>
      </p:grpSpPr>
      <p:sp>
        <p:nvSpPr>
          <p:cNvPr id="327" name="Google Shape;327;p59"/>
          <p:cNvSpPr/>
          <p:nvPr/>
        </p:nvSpPr>
        <p:spPr>
          <a:xfrm>
            <a:off x="659921" y="5995358"/>
            <a:ext cx="1841700" cy="5781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28" name="Google Shape;328;p59"/>
          <p:cNvSpPr txBox="1"/>
          <p:nvPr>
            <p:ph type="title"/>
          </p:nvPr>
        </p:nvSpPr>
        <p:spPr>
          <a:xfrm>
            <a:off x="838200" y="432000"/>
            <a:ext cx="10515600" cy="4593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rgbClr val="F16264"/>
              </a:buClr>
              <a:buSzPts val="1800"/>
              <a:buNone/>
              <a:defRPr b="1" i="0" sz="2000">
                <a:latin typeface="Calibri"/>
                <a:ea typeface="Calibri"/>
                <a:cs typeface="Calibri"/>
                <a:sym typeface="Calibri"/>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2_Blank">
    <p:spTree>
      <p:nvGrpSpPr>
        <p:cNvPr id="329" name="Shape 329"/>
        <p:cNvGrpSpPr/>
        <p:nvPr/>
      </p:nvGrpSpPr>
      <p:grpSpPr>
        <a:xfrm>
          <a:off x="0" y="0"/>
          <a:ext cx="0" cy="0"/>
          <a:chOff x="0" y="0"/>
          <a:chExt cx="0" cy="0"/>
        </a:xfrm>
      </p:grpSpPr>
      <p:pic>
        <p:nvPicPr>
          <p:cNvPr descr="A picture containing chair&#10;&#10;Description automatically generated" id="330" name="Google Shape;330;p60"/>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331" name="Google Shape;331;p60"/>
          <p:cNvPicPr preferRelativeResize="0"/>
          <p:nvPr/>
        </p:nvPicPr>
        <p:blipFill rotWithShape="1">
          <a:blip r:embed="rId3">
            <a:alphaModFix/>
          </a:blip>
          <a:srcRect b="0" l="0" r="0" t="0"/>
          <a:stretch/>
        </p:blipFill>
        <p:spPr>
          <a:xfrm>
            <a:off x="869701" y="6157826"/>
            <a:ext cx="1172581" cy="365123"/>
          </a:xfrm>
          <a:prstGeom prst="rect">
            <a:avLst/>
          </a:prstGeom>
          <a:noFill/>
          <a:ln>
            <a:noFill/>
          </a:ln>
        </p:spPr>
      </p:pic>
      <p:sp>
        <p:nvSpPr>
          <p:cNvPr id="332" name="Google Shape;332;p60"/>
          <p:cNvSpPr txBox="1"/>
          <p:nvPr>
            <p:ph type="title"/>
          </p:nvPr>
        </p:nvSpPr>
        <p:spPr>
          <a:xfrm>
            <a:off x="831850" y="1116358"/>
            <a:ext cx="7765200" cy="28527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lt1"/>
              </a:buClr>
              <a:buSzPts val="4600"/>
              <a:buFont typeface="Franklin Gothic"/>
              <a:buNone/>
              <a:defRPr b="1" i="0" sz="5000">
                <a:solidFill>
                  <a:schemeClr val="lt1"/>
                </a:solidFill>
                <a:latin typeface="Calibri"/>
                <a:ea typeface="Calibri"/>
                <a:cs typeface="Calibri"/>
                <a:sym typeface="Calibri"/>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33" name="Google Shape;333;p60"/>
          <p:cNvSpPr txBox="1"/>
          <p:nvPr>
            <p:ph idx="1" type="body"/>
          </p:nvPr>
        </p:nvSpPr>
        <p:spPr>
          <a:xfrm>
            <a:off x="831850" y="3969095"/>
            <a:ext cx="7765200" cy="15003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rgbClr val="F16264"/>
              </a:buClr>
              <a:buSzPts val="2400"/>
              <a:buNone/>
              <a:defRPr b="0" i="0" sz="2400">
                <a:solidFill>
                  <a:srgbClr val="F16264"/>
                </a:solidFill>
                <a:latin typeface="Calibri"/>
                <a:ea typeface="Calibri"/>
                <a:cs typeface="Calibri"/>
                <a:sym typeface="Calibri"/>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334" name="Shape 334"/>
        <p:cNvGrpSpPr/>
        <p:nvPr/>
      </p:nvGrpSpPr>
      <p:grpSpPr>
        <a:xfrm>
          <a:off x="0" y="0"/>
          <a:ext cx="0" cy="0"/>
          <a:chOff x="0" y="0"/>
          <a:chExt cx="0" cy="0"/>
        </a:xfrm>
      </p:grpSpPr>
      <p:sp>
        <p:nvSpPr>
          <p:cNvPr id="335" name="Google Shape;335;p61"/>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000"/>
              </a:spcBef>
              <a:spcAft>
                <a:spcPts val="0"/>
              </a:spcAft>
              <a:buClr>
                <a:srgbClr val="2C286C"/>
              </a:buClr>
              <a:buSzPts val="2400"/>
              <a:buNone/>
              <a:defRPr b="1" i="0" sz="2400">
                <a:latin typeface="Calibri"/>
                <a:ea typeface="Calibri"/>
                <a:cs typeface="Calibri"/>
                <a:sym typeface="Calibri"/>
              </a:defRPr>
            </a:lvl1pPr>
            <a:lvl2pPr indent="-228600" lvl="1" marL="914400" rtl="0" algn="l">
              <a:lnSpc>
                <a:spcPct val="90000"/>
              </a:lnSpc>
              <a:spcBef>
                <a:spcPts val="500"/>
              </a:spcBef>
              <a:spcAft>
                <a:spcPts val="0"/>
              </a:spcAft>
              <a:buClr>
                <a:srgbClr val="2C286C"/>
              </a:buClr>
              <a:buSzPts val="2000"/>
              <a:buNone/>
              <a:defRPr b="1" sz="2000"/>
            </a:lvl2pPr>
            <a:lvl3pPr indent="-228600" lvl="2" marL="1371600" rtl="0" algn="l">
              <a:lnSpc>
                <a:spcPct val="90000"/>
              </a:lnSpc>
              <a:spcBef>
                <a:spcPts val="500"/>
              </a:spcBef>
              <a:spcAft>
                <a:spcPts val="0"/>
              </a:spcAft>
              <a:buClr>
                <a:srgbClr val="2C286C"/>
              </a:buClr>
              <a:buSzPts val="1800"/>
              <a:buNone/>
              <a:defRPr b="1" sz="1800"/>
            </a:lvl3pPr>
            <a:lvl4pPr indent="-228600" lvl="3" marL="1828800" rtl="0" algn="l">
              <a:lnSpc>
                <a:spcPct val="90000"/>
              </a:lnSpc>
              <a:spcBef>
                <a:spcPts val="500"/>
              </a:spcBef>
              <a:spcAft>
                <a:spcPts val="0"/>
              </a:spcAft>
              <a:buClr>
                <a:srgbClr val="2C286C"/>
              </a:buClr>
              <a:buSzPts val="1600"/>
              <a:buNone/>
              <a:defRPr b="1" sz="1600"/>
            </a:lvl4pPr>
            <a:lvl5pPr indent="-228600" lvl="4" marL="2286000" rtl="0" algn="l">
              <a:lnSpc>
                <a:spcPct val="90000"/>
              </a:lnSpc>
              <a:spcBef>
                <a:spcPts val="500"/>
              </a:spcBef>
              <a:spcAft>
                <a:spcPts val="0"/>
              </a:spcAft>
              <a:buClr>
                <a:srgbClr val="2C286C"/>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336" name="Google Shape;336;p61"/>
          <p:cNvSpPr txBox="1"/>
          <p:nvPr>
            <p:ph idx="2" type="body"/>
          </p:nvPr>
        </p:nvSpPr>
        <p:spPr>
          <a:xfrm>
            <a:off x="839788" y="2505075"/>
            <a:ext cx="5157900" cy="33396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rgbClr val="2C286C"/>
              </a:buClr>
              <a:buSzPts val="1800"/>
              <a:buChar char="•"/>
              <a:defRPr b="0" i="0">
                <a:latin typeface="Calibri"/>
                <a:ea typeface="Calibri"/>
                <a:cs typeface="Calibri"/>
                <a:sym typeface="Calibri"/>
              </a:defRPr>
            </a:lvl1pPr>
            <a:lvl2pPr indent="-342900" lvl="1" marL="914400" rtl="0" algn="l">
              <a:lnSpc>
                <a:spcPct val="90000"/>
              </a:lnSpc>
              <a:spcBef>
                <a:spcPts val="500"/>
              </a:spcBef>
              <a:spcAft>
                <a:spcPts val="0"/>
              </a:spcAft>
              <a:buClr>
                <a:srgbClr val="2C286C"/>
              </a:buClr>
              <a:buSzPts val="1800"/>
              <a:buChar char="•"/>
              <a:defRPr/>
            </a:lvl2pPr>
            <a:lvl3pPr indent="-342900" lvl="2" marL="1371600" rtl="0" algn="l">
              <a:lnSpc>
                <a:spcPct val="90000"/>
              </a:lnSpc>
              <a:spcBef>
                <a:spcPts val="500"/>
              </a:spcBef>
              <a:spcAft>
                <a:spcPts val="0"/>
              </a:spcAft>
              <a:buClr>
                <a:srgbClr val="2C286C"/>
              </a:buClr>
              <a:buSzPts val="1800"/>
              <a:buChar char="•"/>
              <a:defRPr/>
            </a:lvl3pPr>
            <a:lvl4pPr indent="-342900" lvl="3" marL="1828800" rtl="0" algn="l">
              <a:lnSpc>
                <a:spcPct val="90000"/>
              </a:lnSpc>
              <a:spcBef>
                <a:spcPts val="500"/>
              </a:spcBef>
              <a:spcAft>
                <a:spcPts val="0"/>
              </a:spcAft>
              <a:buClr>
                <a:srgbClr val="2C286C"/>
              </a:buClr>
              <a:buSzPts val="1800"/>
              <a:buChar char="•"/>
              <a:defRPr/>
            </a:lvl4pPr>
            <a:lvl5pPr indent="-342900" lvl="4" marL="2286000" rtl="0" algn="l">
              <a:lnSpc>
                <a:spcPct val="90000"/>
              </a:lnSpc>
              <a:spcBef>
                <a:spcPts val="500"/>
              </a:spcBef>
              <a:spcAft>
                <a:spcPts val="0"/>
              </a:spcAft>
              <a:buClr>
                <a:srgbClr val="2C286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37" name="Google Shape;337;p61"/>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000"/>
              </a:spcBef>
              <a:spcAft>
                <a:spcPts val="0"/>
              </a:spcAft>
              <a:buClr>
                <a:srgbClr val="2C286C"/>
              </a:buClr>
              <a:buSzPts val="2400"/>
              <a:buNone/>
              <a:defRPr b="1" i="0" sz="2400">
                <a:latin typeface="Calibri"/>
                <a:ea typeface="Calibri"/>
                <a:cs typeface="Calibri"/>
                <a:sym typeface="Calibri"/>
              </a:defRPr>
            </a:lvl1pPr>
            <a:lvl2pPr indent="-228600" lvl="1" marL="914400" rtl="0" algn="l">
              <a:lnSpc>
                <a:spcPct val="90000"/>
              </a:lnSpc>
              <a:spcBef>
                <a:spcPts val="500"/>
              </a:spcBef>
              <a:spcAft>
                <a:spcPts val="0"/>
              </a:spcAft>
              <a:buClr>
                <a:srgbClr val="2C286C"/>
              </a:buClr>
              <a:buSzPts val="2000"/>
              <a:buNone/>
              <a:defRPr b="1" sz="2000"/>
            </a:lvl2pPr>
            <a:lvl3pPr indent="-228600" lvl="2" marL="1371600" rtl="0" algn="l">
              <a:lnSpc>
                <a:spcPct val="90000"/>
              </a:lnSpc>
              <a:spcBef>
                <a:spcPts val="500"/>
              </a:spcBef>
              <a:spcAft>
                <a:spcPts val="0"/>
              </a:spcAft>
              <a:buClr>
                <a:srgbClr val="2C286C"/>
              </a:buClr>
              <a:buSzPts val="1800"/>
              <a:buNone/>
              <a:defRPr b="1" sz="1800"/>
            </a:lvl3pPr>
            <a:lvl4pPr indent="-228600" lvl="3" marL="1828800" rtl="0" algn="l">
              <a:lnSpc>
                <a:spcPct val="90000"/>
              </a:lnSpc>
              <a:spcBef>
                <a:spcPts val="500"/>
              </a:spcBef>
              <a:spcAft>
                <a:spcPts val="0"/>
              </a:spcAft>
              <a:buClr>
                <a:srgbClr val="2C286C"/>
              </a:buClr>
              <a:buSzPts val="1600"/>
              <a:buNone/>
              <a:defRPr b="1" sz="1600"/>
            </a:lvl4pPr>
            <a:lvl5pPr indent="-228600" lvl="4" marL="2286000" rtl="0" algn="l">
              <a:lnSpc>
                <a:spcPct val="90000"/>
              </a:lnSpc>
              <a:spcBef>
                <a:spcPts val="500"/>
              </a:spcBef>
              <a:spcAft>
                <a:spcPts val="0"/>
              </a:spcAft>
              <a:buClr>
                <a:srgbClr val="2C286C"/>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338" name="Google Shape;338;p61"/>
          <p:cNvSpPr txBox="1"/>
          <p:nvPr>
            <p:ph idx="4" type="body"/>
          </p:nvPr>
        </p:nvSpPr>
        <p:spPr>
          <a:xfrm>
            <a:off x="6172200" y="2505075"/>
            <a:ext cx="5183100" cy="33396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rgbClr val="2C286C"/>
              </a:buClr>
              <a:buSzPts val="1800"/>
              <a:buChar char="•"/>
              <a:defRPr b="0" i="0">
                <a:latin typeface="Calibri"/>
                <a:ea typeface="Calibri"/>
                <a:cs typeface="Calibri"/>
                <a:sym typeface="Calibri"/>
              </a:defRPr>
            </a:lvl1pPr>
            <a:lvl2pPr indent="-342900" lvl="1" marL="914400" rtl="0" algn="l">
              <a:lnSpc>
                <a:spcPct val="90000"/>
              </a:lnSpc>
              <a:spcBef>
                <a:spcPts val="500"/>
              </a:spcBef>
              <a:spcAft>
                <a:spcPts val="0"/>
              </a:spcAft>
              <a:buClr>
                <a:srgbClr val="2C286C"/>
              </a:buClr>
              <a:buSzPts val="1800"/>
              <a:buChar char="•"/>
              <a:defRPr/>
            </a:lvl2pPr>
            <a:lvl3pPr indent="-342900" lvl="2" marL="1371600" rtl="0" algn="l">
              <a:lnSpc>
                <a:spcPct val="90000"/>
              </a:lnSpc>
              <a:spcBef>
                <a:spcPts val="500"/>
              </a:spcBef>
              <a:spcAft>
                <a:spcPts val="0"/>
              </a:spcAft>
              <a:buClr>
                <a:srgbClr val="2C286C"/>
              </a:buClr>
              <a:buSzPts val="1800"/>
              <a:buChar char="•"/>
              <a:defRPr/>
            </a:lvl3pPr>
            <a:lvl4pPr indent="-342900" lvl="3" marL="1828800" rtl="0" algn="l">
              <a:lnSpc>
                <a:spcPct val="90000"/>
              </a:lnSpc>
              <a:spcBef>
                <a:spcPts val="500"/>
              </a:spcBef>
              <a:spcAft>
                <a:spcPts val="0"/>
              </a:spcAft>
              <a:buClr>
                <a:srgbClr val="2C286C"/>
              </a:buClr>
              <a:buSzPts val="1800"/>
              <a:buChar char="•"/>
              <a:defRPr/>
            </a:lvl4pPr>
            <a:lvl5pPr indent="-342900" lvl="4" marL="2286000" rtl="0" algn="l">
              <a:lnSpc>
                <a:spcPct val="90000"/>
              </a:lnSpc>
              <a:spcBef>
                <a:spcPts val="500"/>
              </a:spcBef>
              <a:spcAft>
                <a:spcPts val="0"/>
              </a:spcAft>
              <a:buClr>
                <a:srgbClr val="2C286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39" name="Google Shape;339;p61"/>
          <p:cNvSpPr txBox="1"/>
          <p:nvPr>
            <p:ph idx="10" type="dt"/>
          </p:nvPr>
        </p:nvSpPr>
        <p:spPr>
          <a:xfrm>
            <a:off x="10494911" y="6328065"/>
            <a:ext cx="805200" cy="184500"/>
          </a:xfrm>
          <a:prstGeom prst="rect">
            <a:avLst/>
          </a:prstGeom>
          <a:noFill/>
          <a:ln>
            <a:noFill/>
          </a:ln>
        </p:spPr>
        <p:txBody>
          <a:bodyPr anchorCtr="0" anchor="ctr" bIns="45700" lIns="91425" spcFirstLastPara="1" rIns="91425"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40" name="Google Shape;340;p61"/>
          <p:cNvSpPr txBox="1"/>
          <p:nvPr>
            <p:ph idx="12" type="sldNum"/>
          </p:nvPr>
        </p:nvSpPr>
        <p:spPr>
          <a:xfrm>
            <a:off x="10494910" y="6199507"/>
            <a:ext cx="805200" cy="1287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341" name="Google Shape;341;p61"/>
          <p:cNvSpPr txBox="1"/>
          <p:nvPr>
            <p:ph type="title"/>
          </p:nvPr>
        </p:nvSpPr>
        <p:spPr>
          <a:xfrm>
            <a:off x="838200" y="444508"/>
            <a:ext cx="10515600" cy="1166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F16264"/>
              </a:buClr>
              <a:buSzPts val="1800"/>
              <a:buNone/>
              <a:defRPr b="1" i="0" sz="3600">
                <a:latin typeface="Calibri"/>
                <a:ea typeface="Calibri"/>
                <a:cs typeface="Calibri"/>
                <a:sym typeface="Calibri"/>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42" name="Shape 342"/>
        <p:cNvGrpSpPr/>
        <p:nvPr/>
      </p:nvGrpSpPr>
      <p:grpSpPr>
        <a:xfrm>
          <a:off x="0" y="0"/>
          <a:ext cx="0" cy="0"/>
          <a:chOff x="0" y="0"/>
          <a:chExt cx="0" cy="0"/>
        </a:xfrm>
      </p:grpSpPr>
      <p:sp>
        <p:nvSpPr>
          <p:cNvPr id="343" name="Google Shape;343;p62"/>
          <p:cNvSpPr/>
          <p:nvPr>
            <p:ph idx="2" type="pic"/>
          </p:nvPr>
        </p:nvSpPr>
        <p:spPr>
          <a:xfrm>
            <a:off x="6281530" y="0"/>
            <a:ext cx="5910600" cy="6858000"/>
          </a:xfrm>
          <a:prstGeom prst="rect">
            <a:avLst/>
          </a:prstGeom>
          <a:solidFill>
            <a:srgbClr val="A5A5A5"/>
          </a:solidFill>
          <a:ln>
            <a:noFill/>
          </a:ln>
        </p:spPr>
        <p:txBody>
          <a:bodyPr anchorCtr="0" anchor="ctr" bIns="45700" lIns="91425" spcFirstLastPara="1" rIns="91425" wrap="square" tIns="45700">
            <a:noAutofit/>
          </a:bodyPr>
          <a:lstStyle>
            <a:lvl1pPr lvl="0" marR="0" rtl="0" algn="l">
              <a:lnSpc>
                <a:spcPct val="90000"/>
              </a:lnSpc>
              <a:spcBef>
                <a:spcPts val="100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1pPr>
            <a:lvl2pPr lvl="1" marR="0" rtl="0" algn="l">
              <a:lnSpc>
                <a:spcPct val="90000"/>
              </a:lnSpc>
              <a:spcBef>
                <a:spcPts val="500"/>
              </a:spcBef>
              <a:spcAft>
                <a:spcPts val="0"/>
              </a:spcAft>
              <a:buClr>
                <a:srgbClr val="2C286C"/>
              </a:buClr>
              <a:buSzPts val="2800"/>
              <a:buFont typeface="Arial"/>
              <a:buNone/>
              <a:defRPr b="0" i="0" sz="2800" u="none" cap="none" strike="noStrike">
                <a:solidFill>
                  <a:srgbClr val="2C286C"/>
                </a:solidFill>
                <a:latin typeface="Libre Franklin"/>
                <a:ea typeface="Libre Franklin"/>
                <a:cs typeface="Libre Franklin"/>
                <a:sym typeface="Libre Franklin"/>
              </a:defRPr>
            </a:lvl2pPr>
            <a:lvl3pPr lvl="2" marR="0" rtl="0" algn="l">
              <a:lnSpc>
                <a:spcPct val="90000"/>
              </a:lnSpc>
              <a:spcBef>
                <a:spcPts val="500"/>
              </a:spcBef>
              <a:spcAft>
                <a:spcPts val="0"/>
              </a:spcAft>
              <a:buClr>
                <a:srgbClr val="2C286C"/>
              </a:buClr>
              <a:buSzPts val="2400"/>
              <a:buFont typeface="Arial"/>
              <a:buNone/>
              <a:defRPr b="0" i="0" sz="2400" u="none" cap="none" strike="noStrike">
                <a:solidFill>
                  <a:srgbClr val="2C286C"/>
                </a:solidFill>
                <a:latin typeface="Libre Franklin"/>
                <a:ea typeface="Libre Franklin"/>
                <a:cs typeface="Libre Franklin"/>
                <a:sym typeface="Libre Franklin"/>
              </a:defRPr>
            </a:lvl3pPr>
            <a:lvl4pPr lvl="3" marR="0" rtl="0" algn="l">
              <a:lnSpc>
                <a:spcPct val="90000"/>
              </a:lnSpc>
              <a:spcBef>
                <a:spcPts val="500"/>
              </a:spcBef>
              <a:spcAft>
                <a:spcPts val="0"/>
              </a:spcAft>
              <a:buClr>
                <a:srgbClr val="2C286C"/>
              </a:buClr>
              <a:buSzPts val="2000"/>
              <a:buFont typeface="Arial"/>
              <a:buNone/>
              <a:defRPr b="0" i="0" sz="2000" u="none" cap="none" strike="noStrike">
                <a:solidFill>
                  <a:srgbClr val="2C286C"/>
                </a:solidFill>
                <a:latin typeface="Libre Franklin"/>
                <a:ea typeface="Libre Franklin"/>
                <a:cs typeface="Libre Franklin"/>
                <a:sym typeface="Libre Franklin"/>
              </a:defRPr>
            </a:lvl4pPr>
            <a:lvl5pPr lvl="4" marR="0" rtl="0" algn="l">
              <a:lnSpc>
                <a:spcPct val="90000"/>
              </a:lnSpc>
              <a:spcBef>
                <a:spcPts val="500"/>
              </a:spcBef>
              <a:spcAft>
                <a:spcPts val="0"/>
              </a:spcAft>
              <a:buClr>
                <a:srgbClr val="2C286C"/>
              </a:buClr>
              <a:buSzPts val="2000"/>
              <a:buFont typeface="Arial"/>
              <a:buNone/>
              <a:defRPr b="0" i="0" sz="2000" u="none" cap="none" strike="noStrike">
                <a:solidFill>
                  <a:srgbClr val="2C286C"/>
                </a:solidFill>
                <a:latin typeface="Libre Franklin"/>
                <a:ea typeface="Libre Franklin"/>
                <a:cs typeface="Libre Franklin"/>
                <a:sym typeface="Libre Franklin"/>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44" name="Google Shape;344;p62"/>
          <p:cNvSpPr txBox="1"/>
          <p:nvPr>
            <p:ph type="title"/>
          </p:nvPr>
        </p:nvSpPr>
        <p:spPr>
          <a:xfrm>
            <a:off x="839788" y="457200"/>
            <a:ext cx="4437900" cy="16002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rgbClr val="F16264"/>
              </a:buClr>
              <a:buSzPts val="3200"/>
              <a:buFont typeface="Franklin Gothic"/>
              <a:buNone/>
              <a:defRPr b="1" i="0" sz="3600">
                <a:latin typeface="Calibri"/>
                <a:ea typeface="Calibri"/>
                <a:cs typeface="Calibri"/>
                <a:sym typeface="Calibri"/>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45" name="Google Shape;345;p62"/>
          <p:cNvSpPr txBox="1"/>
          <p:nvPr>
            <p:ph idx="1" type="body"/>
          </p:nvPr>
        </p:nvSpPr>
        <p:spPr>
          <a:xfrm>
            <a:off x="839788" y="2057400"/>
            <a:ext cx="4437900" cy="3811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rgbClr val="2C286C"/>
              </a:buClr>
              <a:buSzPts val="1600"/>
              <a:buNone/>
              <a:defRPr b="0" i="0" sz="1600">
                <a:latin typeface="Calibri"/>
                <a:ea typeface="Calibri"/>
                <a:cs typeface="Calibri"/>
                <a:sym typeface="Calibri"/>
              </a:defRPr>
            </a:lvl1pPr>
            <a:lvl2pPr indent="-228600" lvl="1" marL="914400" rtl="0" algn="l">
              <a:lnSpc>
                <a:spcPct val="90000"/>
              </a:lnSpc>
              <a:spcBef>
                <a:spcPts val="500"/>
              </a:spcBef>
              <a:spcAft>
                <a:spcPts val="0"/>
              </a:spcAft>
              <a:buClr>
                <a:srgbClr val="2C286C"/>
              </a:buClr>
              <a:buSzPts val="1400"/>
              <a:buNone/>
              <a:defRPr sz="1400"/>
            </a:lvl2pPr>
            <a:lvl3pPr indent="-228600" lvl="2" marL="1371600" rtl="0" algn="l">
              <a:lnSpc>
                <a:spcPct val="90000"/>
              </a:lnSpc>
              <a:spcBef>
                <a:spcPts val="500"/>
              </a:spcBef>
              <a:spcAft>
                <a:spcPts val="0"/>
              </a:spcAft>
              <a:buClr>
                <a:srgbClr val="2C286C"/>
              </a:buClr>
              <a:buSzPts val="1200"/>
              <a:buNone/>
              <a:defRPr sz="1200"/>
            </a:lvl3pPr>
            <a:lvl4pPr indent="-228600" lvl="3" marL="1828800" rtl="0" algn="l">
              <a:lnSpc>
                <a:spcPct val="90000"/>
              </a:lnSpc>
              <a:spcBef>
                <a:spcPts val="500"/>
              </a:spcBef>
              <a:spcAft>
                <a:spcPts val="0"/>
              </a:spcAft>
              <a:buClr>
                <a:srgbClr val="2C286C"/>
              </a:buClr>
              <a:buSzPts val="1000"/>
              <a:buNone/>
              <a:defRPr sz="1000"/>
            </a:lvl4pPr>
            <a:lvl5pPr indent="-228600" lvl="4" marL="2286000" rtl="0" algn="l">
              <a:lnSpc>
                <a:spcPct val="90000"/>
              </a:lnSpc>
              <a:spcBef>
                <a:spcPts val="500"/>
              </a:spcBef>
              <a:spcAft>
                <a:spcPts val="0"/>
              </a:spcAft>
              <a:buClr>
                <a:srgbClr val="2C286C"/>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346" name="Google Shape;346;p62"/>
          <p:cNvSpPr txBox="1"/>
          <p:nvPr>
            <p:ph idx="10" type="dt"/>
          </p:nvPr>
        </p:nvSpPr>
        <p:spPr>
          <a:xfrm>
            <a:off x="10494911" y="6328065"/>
            <a:ext cx="805200" cy="184500"/>
          </a:xfrm>
          <a:prstGeom prst="rect">
            <a:avLst/>
          </a:prstGeom>
          <a:noFill/>
          <a:ln>
            <a:noFill/>
          </a:ln>
        </p:spPr>
        <p:txBody>
          <a:bodyPr anchorCtr="0" anchor="ctr" bIns="45700" lIns="91425" spcFirstLastPara="1" rIns="91425" wrap="square" tIns="45700">
            <a:noAutofit/>
          </a:bodyPr>
          <a:lstStyle>
            <a:lvl1pPr lvl="0" rtl="0" algn="r">
              <a:lnSpc>
                <a:spcPct val="100000"/>
              </a:lnSpc>
              <a:spcBef>
                <a:spcPts val="0"/>
              </a:spcBef>
              <a:spcAft>
                <a:spcPts val="0"/>
              </a:spcAft>
              <a:buSzPts val="1400"/>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47" name="Google Shape;347;p62"/>
          <p:cNvSpPr txBox="1"/>
          <p:nvPr>
            <p:ph idx="12" type="sldNum"/>
          </p:nvPr>
        </p:nvSpPr>
        <p:spPr>
          <a:xfrm>
            <a:off x="10494910" y="6199507"/>
            <a:ext cx="805200" cy="1287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lysbilde" showMasterSp="0">
  <p:cSld name="Tittellysbilde">
    <p:bg>
      <p:bgPr>
        <a:solidFill>
          <a:schemeClr val="accent1"/>
        </a:solidFill>
      </p:bgPr>
    </p:bg>
    <p:spTree>
      <p:nvGrpSpPr>
        <p:cNvPr id="357" name="Shape 357"/>
        <p:cNvGrpSpPr/>
        <p:nvPr/>
      </p:nvGrpSpPr>
      <p:grpSpPr>
        <a:xfrm>
          <a:off x="0" y="0"/>
          <a:ext cx="0" cy="0"/>
          <a:chOff x="0" y="0"/>
          <a:chExt cx="0" cy="0"/>
        </a:xfrm>
      </p:grpSpPr>
      <p:sp>
        <p:nvSpPr>
          <p:cNvPr id="358" name="Google Shape;358;p64"/>
          <p:cNvSpPr txBox="1"/>
          <p:nvPr>
            <p:ph type="ctrTitle"/>
          </p:nvPr>
        </p:nvSpPr>
        <p:spPr>
          <a:xfrm>
            <a:off x="774149" y="1198513"/>
            <a:ext cx="9144000" cy="15513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lt1"/>
              </a:buClr>
              <a:buSzPts val="5600"/>
              <a:buFont typeface="Georgia"/>
              <a:buNone/>
              <a:defRPr sz="5600">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359" name="Google Shape;359;p64"/>
          <p:cNvSpPr txBox="1"/>
          <p:nvPr>
            <p:ph idx="1" type="subTitle"/>
          </p:nvPr>
        </p:nvSpPr>
        <p:spPr>
          <a:xfrm>
            <a:off x="774149" y="2854087"/>
            <a:ext cx="9144000" cy="481200"/>
          </a:xfrm>
          <a:prstGeom prst="rect">
            <a:avLst/>
          </a:prstGeom>
          <a:noFill/>
          <a:ln>
            <a:noFill/>
          </a:ln>
        </p:spPr>
        <p:txBody>
          <a:bodyPr anchorCtr="0" anchor="t" bIns="0" lIns="0" spcFirstLastPara="1" rIns="0" wrap="square" tIns="0">
            <a:noAutofit/>
          </a:bodyPr>
          <a:lstStyle>
            <a:lvl1pPr lvl="0" rtl="0" algn="l">
              <a:lnSpc>
                <a:spcPct val="100000"/>
              </a:lnSpc>
              <a:spcBef>
                <a:spcPts val="1100"/>
              </a:spcBef>
              <a:spcAft>
                <a:spcPts val="0"/>
              </a:spcAft>
              <a:buClr>
                <a:schemeClr val="lt1"/>
              </a:buClr>
              <a:buSzPts val="2300"/>
              <a:buNone/>
              <a:defRPr sz="2300">
                <a:solidFill>
                  <a:schemeClr val="lt1"/>
                </a:solidFill>
              </a:defRPr>
            </a:lvl1pPr>
            <a:lvl2pPr lvl="1" rtl="0" algn="ctr">
              <a:lnSpc>
                <a:spcPct val="100000"/>
              </a:lnSpc>
              <a:spcBef>
                <a:spcPts val="1100"/>
              </a:spcBef>
              <a:spcAft>
                <a:spcPts val="0"/>
              </a:spcAft>
              <a:buClr>
                <a:schemeClr val="dk1"/>
              </a:buClr>
              <a:buSzPts val="2000"/>
              <a:buNone/>
              <a:defRPr sz="2000"/>
            </a:lvl2pPr>
            <a:lvl3pPr lvl="2" rtl="0" algn="ctr">
              <a:lnSpc>
                <a:spcPct val="100000"/>
              </a:lnSpc>
              <a:spcBef>
                <a:spcPts val="300"/>
              </a:spcBef>
              <a:spcAft>
                <a:spcPts val="0"/>
              </a:spcAft>
              <a:buClr>
                <a:schemeClr val="dk1"/>
              </a:buClr>
              <a:buSzPts val="1900"/>
              <a:buNone/>
              <a:defRPr sz="1900"/>
            </a:lvl3pPr>
            <a:lvl4pPr lvl="3" rtl="0" algn="ctr">
              <a:lnSpc>
                <a:spcPct val="100000"/>
              </a:lnSpc>
              <a:spcBef>
                <a:spcPts val="300"/>
              </a:spcBef>
              <a:spcAft>
                <a:spcPts val="0"/>
              </a:spcAft>
              <a:buClr>
                <a:schemeClr val="dk1"/>
              </a:buClr>
              <a:buSzPts val="1600"/>
              <a:buNone/>
              <a:defRPr sz="1600"/>
            </a:lvl4pPr>
            <a:lvl5pPr lvl="4" rtl="0" algn="ctr">
              <a:lnSpc>
                <a:spcPct val="100000"/>
              </a:lnSpc>
              <a:spcBef>
                <a:spcPts val="3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pic>
        <p:nvPicPr>
          <p:cNvPr id="360" name="Google Shape;360;p64"/>
          <p:cNvPicPr preferRelativeResize="0"/>
          <p:nvPr/>
        </p:nvPicPr>
        <p:blipFill rotWithShape="1">
          <a:blip r:embed="rId2">
            <a:alphaModFix/>
          </a:blip>
          <a:srcRect b="0" l="0" r="0" t="0"/>
          <a:stretch/>
        </p:blipFill>
        <p:spPr>
          <a:xfrm>
            <a:off x="750744" y="3816484"/>
            <a:ext cx="10728875" cy="1130812"/>
          </a:xfrm>
          <a:prstGeom prst="rect">
            <a:avLst/>
          </a:prstGeom>
          <a:noFill/>
          <a:ln>
            <a:noFill/>
          </a:ln>
        </p:spPr>
      </p:pic>
      <p:sp>
        <p:nvSpPr>
          <p:cNvPr id="361" name="Google Shape;361;p64"/>
          <p:cNvSpPr txBox="1"/>
          <p:nvPr>
            <p:ph idx="2" type="body"/>
          </p:nvPr>
        </p:nvSpPr>
        <p:spPr>
          <a:xfrm>
            <a:off x="9359268" y="6228791"/>
            <a:ext cx="2124300" cy="206700"/>
          </a:xfrm>
          <a:prstGeom prst="rect">
            <a:avLst/>
          </a:prstGeom>
          <a:noFill/>
          <a:ln>
            <a:noFill/>
          </a:ln>
        </p:spPr>
        <p:txBody>
          <a:bodyPr anchorCtr="0" anchor="t" bIns="0" lIns="0" spcFirstLastPara="1" rIns="0" wrap="square" tIns="0">
            <a:noAutofit/>
          </a:bodyPr>
          <a:lstStyle>
            <a:lvl1pPr indent="-228600" lvl="0" marL="457200" rtl="0" algn="r">
              <a:lnSpc>
                <a:spcPct val="100000"/>
              </a:lnSpc>
              <a:spcBef>
                <a:spcPts val="1100"/>
              </a:spcBef>
              <a:spcAft>
                <a:spcPts val="0"/>
              </a:spcAft>
              <a:buClr>
                <a:schemeClr val="lt1"/>
              </a:buClr>
              <a:buSzPts val="1300"/>
              <a:buNone/>
              <a:defRPr sz="1300">
                <a:solidFill>
                  <a:schemeClr val="lt1"/>
                </a:solidFill>
              </a:defRPr>
            </a:lvl1pPr>
            <a:lvl2pPr indent="-349250" lvl="1" marL="914400" rtl="0" algn="l">
              <a:lnSpc>
                <a:spcPct val="100000"/>
              </a:lnSpc>
              <a:spcBef>
                <a:spcPts val="1100"/>
              </a:spcBef>
              <a:spcAft>
                <a:spcPts val="0"/>
              </a:spcAft>
              <a:buClr>
                <a:schemeClr val="dk1"/>
              </a:buClr>
              <a:buSzPts val="1900"/>
              <a:buChar char="−"/>
              <a:defRPr/>
            </a:lvl2pPr>
            <a:lvl3pPr indent="-349250" lvl="2" marL="1371600" rtl="0" algn="l">
              <a:lnSpc>
                <a:spcPct val="100000"/>
              </a:lnSpc>
              <a:spcBef>
                <a:spcPts val="300"/>
              </a:spcBef>
              <a:spcAft>
                <a:spcPts val="0"/>
              </a:spcAft>
              <a:buClr>
                <a:schemeClr val="dk1"/>
              </a:buClr>
              <a:buSzPts val="1900"/>
              <a:buChar char="−"/>
              <a:defRPr/>
            </a:lvl3pPr>
            <a:lvl4pPr indent="-349250" lvl="3" marL="1828800" rtl="0" algn="l">
              <a:lnSpc>
                <a:spcPct val="100000"/>
              </a:lnSpc>
              <a:spcBef>
                <a:spcPts val="300"/>
              </a:spcBef>
              <a:spcAft>
                <a:spcPts val="0"/>
              </a:spcAft>
              <a:buClr>
                <a:schemeClr val="dk1"/>
              </a:buClr>
              <a:buSzPts val="1900"/>
              <a:buChar char="−"/>
              <a:defRPr/>
            </a:lvl4pPr>
            <a:lvl5pPr indent="-349250" lvl="4" marL="2286000" rtl="0" algn="l">
              <a:lnSpc>
                <a:spcPct val="100000"/>
              </a:lnSpc>
              <a:spcBef>
                <a:spcPts val="3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pic>
        <p:nvPicPr>
          <p:cNvPr id="362" name="Google Shape;362;p64"/>
          <p:cNvPicPr preferRelativeResize="0"/>
          <p:nvPr/>
        </p:nvPicPr>
        <p:blipFill rotWithShape="1">
          <a:blip r:embed="rId3">
            <a:alphaModFix/>
          </a:blip>
          <a:srcRect b="0" l="0" r="0" t="0"/>
          <a:stretch/>
        </p:blipFill>
        <p:spPr>
          <a:xfrm>
            <a:off x="711136" y="6066770"/>
            <a:ext cx="2382839" cy="286513"/>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 tekst og innhold">
  <p:cSld name="Tittel, tekst og innhold">
    <p:spTree>
      <p:nvGrpSpPr>
        <p:cNvPr id="363" name="Shape 363"/>
        <p:cNvGrpSpPr/>
        <p:nvPr/>
      </p:nvGrpSpPr>
      <p:grpSpPr>
        <a:xfrm>
          <a:off x="0" y="0"/>
          <a:ext cx="0" cy="0"/>
          <a:chOff x="0" y="0"/>
          <a:chExt cx="0" cy="0"/>
        </a:xfrm>
      </p:grpSpPr>
      <p:sp>
        <p:nvSpPr>
          <p:cNvPr id="364" name="Google Shape;364;p65"/>
          <p:cNvSpPr txBox="1"/>
          <p:nvPr>
            <p:ph type="title"/>
          </p:nvPr>
        </p:nvSpPr>
        <p:spPr>
          <a:xfrm>
            <a:off x="630121" y="576074"/>
            <a:ext cx="5175900" cy="11373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365" name="Google Shape;365;p65"/>
          <p:cNvSpPr txBox="1"/>
          <p:nvPr>
            <p:ph idx="10" type="dt"/>
          </p:nvPr>
        </p:nvSpPr>
        <p:spPr>
          <a:xfrm>
            <a:off x="6697280" y="6390810"/>
            <a:ext cx="846000" cy="1848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366" name="Google Shape;366;p65"/>
          <p:cNvSpPr txBox="1"/>
          <p:nvPr>
            <p:ph idx="11" type="ftr"/>
          </p:nvPr>
        </p:nvSpPr>
        <p:spPr>
          <a:xfrm>
            <a:off x="2024525" y="6390810"/>
            <a:ext cx="4500900" cy="1848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367" name="Google Shape;367;p65"/>
          <p:cNvSpPr txBox="1"/>
          <p:nvPr>
            <p:ph idx="12" type="sldNum"/>
          </p:nvPr>
        </p:nvSpPr>
        <p:spPr>
          <a:xfrm>
            <a:off x="11239534" y="6390810"/>
            <a:ext cx="308700" cy="184800"/>
          </a:xfrm>
          <a:prstGeom prst="rect">
            <a:avLst/>
          </a:prstGeom>
          <a:noFill/>
          <a:ln>
            <a:noFill/>
          </a:ln>
        </p:spPr>
        <p:txBody>
          <a:bodyPr anchorCtr="0" anchor="ctr"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368" name="Google Shape;368;p65"/>
          <p:cNvSpPr txBox="1"/>
          <p:nvPr>
            <p:ph idx="1" type="body"/>
          </p:nvPr>
        </p:nvSpPr>
        <p:spPr>
          <a:xfrm>
            <a:off x="630121" y="1953248"/>
            <a:ext cx="5175900" cy="3780300"/>
          </a:xfrm>
          <a:prstGeom prst="rect">
            <a:avLst/>
          </a:prstGeom>
          <a:noFill/>
          <a:ln>
            <a:noFill/>
          </a:ln>
        </p:spPr>
        <p:txBody>
          <a:bodyPr anchorCtr="0" anchor="t" bIns="0" lIns="0" spcFirstLastPara="1" rIns="0" wrap="square" tIns="0">
            <a:noAutofit/>
          </a:bodyPr>
          <a:lstStyle>
            <a:lvl1pPr indent="-336550" lvl="0" marL="457200" rtl="0" algn="l">
              <a:lnSpc>
                <a:spcPct val="100000"/>
              </a:lnSpc>
              <a:spcBef>
                <a:spcPts val="1100"/>
              </a:spcBef>
              <a:spcAft>
                <a:spcPts val="0"/>
              </a:spcAft>
              <a:buClr>
                <a:schemeClr val="dk1"/>
              </a:buClr>
              <a:buSzPts val="1700"/>
              <a:buChar char="•"/>
              <a:defRPr b="0"/>
            </a:lvl1pPr>
            <a:lvl2pPr indent="-349250" lvl="1" marL="914400" rtl="0" algn="l">
              <a:lnSpc>
                <a:spcPct val="100000"/>
              </a:lnSpc>
              <a:spcBef>
                <a:spcPts val="1100"/>
              </a:spcBef>
              <a:spcAft>
                <a:spcPts val="0"/>
              </a:spcAft>
              <a:buClr>
                <a:schemeClr val="dk1"/>
              </a:buClr>
              <a:buSzPts val="1900"/>
              <a:buChar char="−"/>
              <a:defRPr/>
            </a:lvl2pPr>
            <a:lvl3pPr indent="-349250" lvl="2" marL="1371600" rtl="0" algn="l">
              <a:lnSpc>
                <a:spcPct val="100000"/>
              </a:lnSpc>
              <a:spcBef>
                <a:spcPts val="300"/>
              </a:spcBef>
              <a:spcAft>
                <a:spcPts val="0"/>
              </a:spcAft>
              <a:buClr>
                <a:schemeClr val="dk1"/>
              </a:buClr>
              <a:buSzPts val="1900"/>
              <a:buChar char="−"/>
              <a:defRPr/>
            </a:lvl3pPr>
            <a:lvl4pPr indent="-349250" lvl="3" marL="1828800" rtl="0" algn="l">
              <a:lnSpc>
                <a:spcPct val="100000"/>
              </a:lnSpc>
              <a:spcBef>
                <a:spcPts val="300"/>
              </a:spcBef>
              <a:spcAft>
                <a:spcPts val="0"/>
              </a:spcAft>
              <a:buClr>
                <a:schemeClr val="dk1"/>
              </a:buClr>
              <a:buSzPts val="1900"/>
              <a:buChar char="−"/>
              <a:defRPr/>
            </a:lvl4pPr>
            <a:lvl5pPr indent="-349250" lvl="4" marL="2286000" rtl="0" algn="l">
              <a:lnSpc>
                <a:spcPct val="100000"/>
              </a:lnSpc>
              <a:spcBef>
                <a:spcPts val="3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369" name="Google Shape;369;p65"/>
          <p:cNvSpPr txBox="1"/>
          <p:nvPr>
            <p:ph idx="2" type="body"/>
          </p:nvPr>
        </p:nvSpPr>
        <p:spPr>
          <a:xfrm>
            <a:off x="6382220" y="576074"/>
            <a:ext cx="5175900" cy="5157600"/>
          </a:xfrm>
          <a:prstGeom prst="rect">
            <a:avLst/>
          </a:prstGeom>
          <a:noFill/>
          <a:ln>
            <a:noFill/>
          </a:ln>
        </p:spPr>
        <p:txBody>
          <a:bodyPr anchorCtr="0" anchor="t" bIns="0" lIns="0" spcFirstLastPara="1" rIns="0" wrap="square" tIns="0">
            <a:noAutofit/>
          </a:bodyPr>
          <a:lstStyle>
            <a:lvl1pPr indent="-349250" lvl="0" marL="457200" rtl="0" algn="l">
              <a:lnSpc>
                <a:spcPct val="100000"/>
              </a:lnSpc>
              <a:spcBef>
                <a:spcPts val="1100"/>
              </a:spcBef>
              <a:spcAft>
                <a:spcPts val="0"/>
              </a:spcAft>
              <a:buClr>
                <a:schemeClr val="dk1"/>
              </a:buClr>
              <a:buSzPts val="1900"/>
              <a:buChar char="•"/>
              <a:defRPr/>
            </a:lvl1pPr>
            <a:lvl2pPr indent="-349250" lvl="1" marL="914400" rtl="0" algn="l">
              <a:lnSpc>
                <a:spcPct val="100000"/>
              </a:lnSpc>
              <a:spcBef>
                <a:spcPts val="1100"/>
              </a:spcBef>
              <a:spcAft>
                <a:spcPts val="0"/>
              </a:spcAft>
              <a:buClr>
                <a:schemeClr val="dk1"/>
              </a:buClr>
              <a:buSzPts val="1900"/>
              <a:buChar char="−"/>
              <a:defRPr/>
            </a:lvl2pPr>
            <a:lvl3pPr indent="-349250" lvl="2" marL="1371600" rtl="0" algn="l">
              <a:lnSpc>
                <a:spcPct val="100000"/>
              </a:lnSpc>
              <a:spcBef>
                <a:spcPts val="300"/>
              </a:spcBef>
              <a:spcAft>
                <a:spcPts val="0"/>
              </a:spcAft>
              <a:buClr>
                <a:schemeClr val="dk1"/>
              </a:buClr>
              <a:buSzPts val="1900"/>
              <a:buChar char="−"/>
              <a:defRPr/>
            </a:lvl3pPr>
            <a:lvl4pPr indent="-349250" lvl="3" marL="1828800" rtl="0" algn="l">
              <a:lnSpc>
                <a:spcPct val="100000"/>
              </a:lnSpc>
              <a:spcBef>
                <a:spcPts val="300"/>
              </a:spcBef>
              <a:spcAft>
                <a:spcPts val="0"/>
              </a:spcAft>
              <a:buClr>
                <a:schemeClr val="dk1"/>
              </a:buClr>
              <a:buSzPts val="1900"/>
              <a:buChar char="−"/>
              <a:defRPr/>
            </a:lvl4pPr>
            <a:lvl5pPr indent="-349250" lvl="4" marL="2286000" rtl="0" algn="l">
              <a:lnSpc>
                <a:spcPct val="100000"/>
              </a:lnSpc>
              <a:spcBef>
                <a:spcPts val="3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bild">
  <p:cSld name="Rubrikbild">
    <p:spTree>
      <p:nvGrpSpPr>
        <p:cNvPr id="39" name="Shape 39"/>
        <p:cNvGrpSpPr/>
        <p:nvPr/>
      </p:nvGrpSpPr>
      <p:grpSpPr>
        <a:xfrm>
          <a:off x="0" y="0"/>
          <a:ext cx="0" cy="0"/>
          <a:chOff x="0" y="0"/>
          <a:chExt cx="0" cy="0"/>
        </a:xfrm>
      </p:grpSpPr>
      <p:sp>
        <p:nvSpPr>
          <p:cNvPr id="40" name="Google Shape;40;p7"/>
          <p:cNvSpPr/>
          <p:nvPr/>
        </p:nvSpPr>
        <p:spPr>
          <a:xfrm>
            <a:off x="659921" y="5995358"/>
            <a:ext cx="1841739" cy="57797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1" name="Google Shape;41;p7"/>
          <p:cNvSpPr txBox="1"/>
          <p:nvPr>
            <p:ph type="title"/>
          </p:nvPr>
        </p:nvSpPr>
        <p:spPr>
          <a:xfrm>
            <a:off x="838200" y="432000"/>
            <a:ext cx="10515600" cy="45939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F16264"/>
              </a:buClr>
              <a:buSzPts val="1800"/>
              <a:buNone/>
              <a:defRPr b="1" i="0" sz="2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 /m grafikk" type="titleOnly">
  <p:cSld name="TITLE_ONLY">
    <p:spTree>
      <p:nvGrpSpPr>
        <p:cNvPr id="370" name="Shape 370"/>
        <p:cNvGrpSpPr/>
        <p:nvPr/>
      </p:nvGrpSpPr>
      <p:grpSpPr>
        <a:xfrm>
          <a:off x="0" y="0"/>
          <a:ext cx="0" cy="0"/>
          <a:chOff x="0" y="0"/>
          <a:chExt cx="0" cy="0"/>
        </a:xfrm>
      </p:grpSpPr>
      <p:sp>
        <p:nvSpPr>
          <p:cNvPr id="371" name="Google Shape;371;p66"/>
          <p:cNvSpPr txBox="1"/>
          <p:nvPr>
            <p:ph type="title"/>
          </p:nvPr>
        </p:nvSpPr>
        <p:spPr>
          <a:xfrm>
            <a:off x="630121" y="576074"/>
            <a:ext cx="10928100" cy="11373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372" name="Google Shape;372;p66"/>
          <p:cNvSpPr txBox="1"/>
          <p:nvPr>
            <p:ph idx="10" type="dt"/>
          </p:nvPr>
        </p:nvSpPr>
        <p:spPr>
          <a:xfrm>
            <a:off x="6697280" y="6390810"/>
            <a:ext cx="846000" cy="1848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373" name="Google Shape;373;p66"/>
          <p:cNvSpPr txBox="1"/>
          <p:nvPr>
            <p:ph idx="11" type="ftr"/>
          </p:nvPr>
        </p:nvSpPr>
        <p:spPr>
          <a:xfrm>
            <a:off x="2024525" y="6390810"/>
            <a:ext cx="4500900" cy="1848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374" name="Google Shape;374;p66"/>
          <p:cNvSpPr txBox="1"/>
          <p:nvPr>
            <p:ph idx="12" type="sldNum"/>
          </p:nvPr>
        </p:nvSpPr>
        <p:spPr>
          <a:xfrm>
            <a:off x="11239534" y="6390810"/>
            <a:ext cx="308700" cy="184800"/>
          </a:xfrm>
          <a:prstGeom prst="rect">
            <a:avLst/>
          </a:prstGeom>
          <a:noFill/>
          <a:ln>
            <a:noFill/>
          </a:ln>
        </p:spPr>
        <p:txBody>
          <a:bodyPr anchorCtr="0" anchor="ctr"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 tekst og bilde" showMasterSp="0">
  <p:cSld name="Tittel, tekst og bilde">
    <p:spTree>
      <p:nvGrpSpPr>
        <p:cNvPr id="375" name="Shape 375"/>
        <p:cNvGrpSpPr/>
        <p:nvPr/>
      </p:nvGrpSpPr>
      <p:grpSpPr>
        <a:xfrm>
          <a:off x="0" y="0"/>
          <a:ext cx="0" cy="0"/>
          <a:chOff x="0" y="0"/>
          <a:chExt cx="0" cy="0"/>
        </a:xfrm>
      </p:grpSpPr>
      <p:sp>
        <p:nvSpPr>
          <p:cNvPr id="376" name="Google Shape;376;p67"/>
          <p:cNvSpPr/>
          <p:nvPr>
            <p:ph idx="2" type="pic"/>
          </p:nvPr>
        </p:nvSpPr>
        <p:spPr>
          <a:xfrm>
            <a:off x="5977142" y="0"/>
            <a:ext cx="6215100" cy="6858000"/>
          </a:xfrm>
          <a:prstGeom prst="rect">
            <a:avLst/>
          </a:prstGeom>
          <a:noFill/>
          <a:ln>
            <a:noFill/>
          </a:ln>
        </p:spPr>
        <p:txBody>
          <a:bodyPr anchorCtr="1" anchor="t" bIns="0" lIns="0" spcFirstLastPara="1" rIns="0" wrap="square" tIns="720000">
            <a:noAutofit/>
          </a:bodyPr>
          <a:lstStyle>
            <a:lvl1pPr lvl="0" marR="0" rtl="0" algn="ctr">
              <a:lnSpc>
                <a:spcPct val="100000"/>
              </a:lnSpc>
              <a:spcBef>
                <a:spcPts val="1100"/>
              </a:spcBef>
              <a:spcAft>
                <a:spcPts val="0"/>
              </a:spcAft>
              <a:buClr>
                <a:schemeClr val="dk1"/>
              </a:buClr>
              <a:buSzPts val="1700"/>
              <a:buFont typeface="Arial"/>
              <a:buNone/>
              <a:defRPr b="0" i="0" sz="1700" u="none" cap="none" strike="noStrike">
                <a:solidFill>
                  <a:schemeClr val="dk1"/>
                </a:solidFill>
                <a:latin typeface="Arial"/>
                <a:ea typeface="Arial"/>
                <a:cs typeface="Arial"/>
                <a:sym typeface="Arial"/>
              </a:defRPr>
            </a:lvl1pPr>
            <a:lvl2pPr lvl="1" marR="0" rtl="0" algn="l">
              <a:lnSpc>
                <a:spcPct val="100000"/>
              </a:lnSpc>
              <a:spcBef>
                <a:spcPts val="11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lvl="2"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lvl="3"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377" name="Google Shape;377;p67"/>
          <p:cNvSpPr txBox="1"/>
          <p:nvPr>
            <p:ph type="title"/>
          </p:nvPr>
        </p:nvSpPr>
        <p:spPr>
          <a:xfrm>
            <a:off x="630121" y="576074"/>
            <a:ext cx="5175900" cy="11373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378" name="Google Shape;378;p67"/>
          <p:cNvSpPr txBox="1"/>
          <p:nvPr>
            <p:ph idx="1" type="body"/>
          </p:nvPr>
        </p:nvSpPr>
        <p:spPr>
          <a:xfrm>
            <a:off x="630121" y="1953248"/>
            <a:ext cx="5175900" cy="3780300"/>
          </a:xfrm>
          <a:prstGeom prst="rect">
            <a:avLst/>
          </a:prstGeom>
          <a:noFill/>
          <a:ln>
            <a:noFill/>
          </a:ln>
        </p:spPr>
        <p:txBody>
          <a:bodyPr anchorCtr="0" anchor="t" bIns="0" lIns="0" spcFirstLastPara="1" rIns="0" wrap="square" tIns="0">
            <a:noAutofit/>
          </a:bodyPr>
          <a:lstStyle>
            <a:lvl1pPr indent="-336550" lvl="0" marL="457200" rtl="0" algn="l">
              <a:lnSpc>
                <a:spcPct val="100000"/>
              </a:lnSpc>
              <a:spcBef>
                <a:spcPts val="1100"/>
              </a:spcBef>
              <a:spcAft>
                <a:spcPts val="0"/>
              </a:spcAft>
              <a:buClr>
                <a:schemeClr val="dk1"/>
              </a:buClr>
              <a:buSzPts val="1700"/>
              <a:buFont typeface="Arial"/>
              <a:buChar char="•"/>
              <a:defRPr b="0"/>
            </a:lvl1pPr>
            <a:lvl2pPr indent="-349250" lvl="1" marL="914400" rtl="0" algn="l">
              <a:lnSpc>
                <a:spcPct val="100000"/>
              </a:lnSpc>
              <a:spcBef>
                <a:spcPts val="1100"/>
              </a:spcBef>
              <a:spcAft>
                <a:spcPts val="0"/>
              </a:spcAft>
              <a:buClr>
                <a:schemeClr val="dk1"/>
              </a:buClr>
              <a:buSzPts val="1900"/>
              <a:buChar char="−"/>
              <a:defRPr/>
            </a:lvl2pPr>
            <a:lvl3pPr indent="-349250" lvl="2" marL="1371600" rtl="0" algn="l">
              <a:lnSpc>
                <a:spcPct val="100000"/>
              </a:lnSpc>
              <a:spcBef>
                <a:spcPts val="300"/>
              </a:spcBef>
              <a:spcAft>
                <a:spcPts val="0"/>
              </a:spcAft>
              <a:buClr>
                <a:schemeClr val="dk1"/>
              </a:buClr>
              <a:buSzPts val="1900"/>
              <a:buChar char="−"/>
              <a:defRPr/>
            </a:lvl3pPr>
            <a:lvl4pPr indent="-349250" lvl="3" marL="1828800" rtl="0" algn="l">
              <a:lnSpc>
                <a:spcPct val="100000"/>
              </a:lnSpc>
              <a:spcBef>
                <a:spcPts val="300"/>
              </a:spcBef>
              <a:spcAft>
                <a:spcPts val="0"/>
              </a:spcAft>
              <a:buClr>
                <a:schemeClr val="dk1"/>
              </a:buClr>
              <a:buSzPts val="1900"/>
              <a:buChar char="−"/>
              <a:defRPr/>
            </a:lvl4pPr>
            <a:lvl5pPr indent="-349250" lvl="4" marL="2286000" rtl="0" algn="l">
              <a:lnSpc>
                <a:spcPct val="100000"/>
              </a:lnSpc>
              <a:spcBef>
                <a:spcPts val="3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pittelinnhold">
  <p:cSld name="Kapittelinnhold">
    <p:spTree>
      <p:nvGrpSpPr>
        <p:cNvPr id="379" name="Shape 379"/>
        <p:cNvGrpSpPr/>
        <p:nvPr/>
      </p:nvGrpSpPr>
      <p:grpSpPr>
        <a:xfrm>
          <a:off x="0" y="0"/>
          <a:ext cx="0" cy="0"/>
          <a:chOff x="0" y="0"/>
          <a:chExt cx="0" cy="0"/>
        </a:xfrm>
      </p:grpSpPr>
      <p:sp>
        <p:nvSpPr>
          <p:cNvPr id="380" name="Google Shape;380;p68"/>
          <p:cNvSpPr txBox="1"/>
          <p:nvPr>
            <p:ph idx="10" type="dt"/>
          </p:nvPr>
        </p:nvSpPr>
        <p:spPr>
          <a:xfrm>
            <a:off x="6697280" y="6390810"/>
            <a:ext cx="846000" cy="1848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381" name="Google Shape;381;p68"/>
          <p:cNvSpPr txBox="1"/>
          <p:nvPr>
            <p:ph idx="11" type="ftr"/>
          </p:nvPr>
        </p:nvSpPr>
        <p:spPr>
          <a:xfrm>
            <a:off x="2024525" y="6390810"/>
            <a:ext cx="4500900" cy="1848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382" name="Google Shape;382;p68"/>
          <p:cNvSpPr txBox="1"/>
          <p:nvPr>
            <p:ph idx="12" type="sldNum"/>
          </p:nvPr>
        </p:nvSpPr>
        <p:spPr>
          <a:xfrm>
            <a:off x="11239534" y="6390810"/>
            <a:ext cx="308700" cy="184800"/>
          </a:xfrm>
          <a:prstGeom prst="rect">
            <a:avLst/>
          </a:prstGeom>
          <a:noFill/>
          <a:ln>
            <a:noFill/>
          </a:ln>
        </p:spPr>
        <p:txBody>
          <a:bodyPr anchorCtr="0" anchor="ctr"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383" name="Google Shape;383;p68"/>
          <p:cNvSpPr txBox="1"/>
          <p:nvPr>
            <p:ph idx="1" type="body"/>
          </p:nvPr>
        </p:nvSpPr>
        <p:spPr>
          <a:xfrm>
            <a:off x="630121" y="900114"/>
            <a:ext cx="10442100" cy="360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1"/>
              </a:buClr>
              <a:buSzPts val="2100"/>
              <a:buNone/>
              <a:defRPr b="0" sz="2100"/>
            </a:lvl1pPr>
            <a:lvl2pPr indent="-349250" lvl="1" marL="914400" rtl="0" algn="l">
              <a:lnSpc>
                <a:spcPct val="100000"/>
              </a:lnSpc>
              <a:spcBef>
                <a:spcPts val="0"/>
              </a:spcBef>
              <a:spcAft>
                <a:spcPts val="0"/>
              </a:spcAft>
              <a:buClr>
                <a:schemeClr val="dk1"/>
              </a:buClr>
              <a:buSzPts val="1900"/>
              <a:buChar char="−"/>
              <a:defRPr/>
            </a:lvl2pPr>
            <a:lvl3pPr indent="-349250" lvl="2" marL="1371600" rtl="0" algn="l">
              <a:lnSpc>
                <a:spcPct val="100000"/>
              </a:lnSpc>
              <a:spcBef>
                <a:spcPts val="300"/>
              </a:spcBef>
              <a:spcAft>
                <a:spcPts val="0"/>
              </a:spcAft>
              <a:buClr>
                <a:schemeClr val="dk1"/>
              </a:buClr>
              <a:buSzPts val="1900"/>
              <a:buChar char="−"/>
              <a:defRPr/>
            </a:lvl3pPr>
            <a:lvl4pPr indent="-349250" lvl="3" marL="1828800" rtl="0" algn="l">
              <a:lnSpc>
                <a:spcPct val="100000"/>
              </a:lnSpc>
              <a:spcBef>
                <a:spcPts val="300"/>
              </a:spcBef>
              <a:spcAft>
                <a:spcPts val="0"/>
              </a:spcAft>
              <a:buClr>
                <a:schemeClr val="dk1"/>
              </a:buClr>
              <a:buSzPts val="1900"/>
              <a:buChar char="−"/>
              <a:defRPr/>
            </a:lvl4pPr>
            <a:lvl5pPr indent="-349250" lvl="4" marL="2286000" rtl="0" algn="l">
              <a:lnSpc>
                <a:spcPct val="100000"/>
              </a:lnSpc>
              <a:spcBef>
                <a:spcPts val="3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cxnSp>
        <p:nvCxnSpPr>
          <p:cNvPr id="384" name="Google Shape;384;p68"/>
          <p:cNvCxnSpPr/>
          <p:nvPr/>
        </p:nvCxnSpPr>
        <p:spPr>
          <a:xfrm>
            <a:off x="630121" y="2214282"/>
            <a:ext cx="10928100" cy="0"/>
          </a:xfrm>
          <a:prstGeom prst="straightConnector1">
            <a:avLst/>
          </a:prstGeom>
          <a:noFill/>
          <a:ln cap="flat" cmpd="sng" w="12700">
            <a:solidFill>
              <a:srgbClr val="DDDEE0"/>
            </a:solidFill>
            <a:prstDash val="solid"/>
            <a:miter lim="800000"/>
            <a:headEnd len="sm" w="sm" type="none"/>
            <a:tailEnd len="sm" w="sm" type="none"/>
          </a:ln>
        </p:spPr>
      </p:cxnSp>
      <p:cxnSp>
        <p:nvCxnSpPr>
          <p:cNvPr id="385" name="Google Shape;385;p68"/>
          <p:cNvCxnSpPr/>
          <p:nvPr/>
        </p:nvCxnSpPr>
        <p:spPr>
          <a:xfrm>
            <a:off x="630121" y="3852489"/>
            <a:ext cx="10928100" cy="0"/>
          </a:xfrm>
          <a:prstGeom prst="straightConnector1">
            <a:avLst/>
          </a:prstGeom>
          <a:noFill/>
          <a:ln cap="flat" cmpd="sng" w="12700">
            <a:solidFill>
              <a:srgbClr val="DDDEE0"/>
            </a:solidFill>
            <a:prstDash val="solid"/>
            <a:miter lim="800000"/>
            <a:headEnd len="sm" w="sm" type="none"/>
            <a:tailEnd len="sm" w="sm" type="none"/>
          </a:ln>
        </p:spPr>
      </p:cxnSp>
      <p:sp>
        <p:nvSpPr>
          <p:cNvPr id="386" name="Google Shape;386;p68"/>
          <p:cNvSpPr txBox="1"/>
          <p:nvPr>
            <p:ph idx="2" type="body"/>
          </p:nvPr>
        </p:nvSpPr>
        <p:spPr>
          <a:xfrm>
            <a:off x="630121" y="1440183"/>
            <a:ext cx="10928100" cy="547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1"/>
              </a:buClr>
              <a:buSzPts val="1300"/>
              <a:buNone/>
              <a:defRPr b="0" sz="1300"/>
            </a:lvl1pPr>
            <a:lvl2pPr indent="-349250" lvl="1" marL="914400" rtl="0" algn="l">
              <a:lnSpc>
                <a:spcPct val="100000"/>
              </a:lnSpc>
              <a:spcBef>
                <a:spcPts val="0"/>
              </a:spcBef>
              <a:spcAft>
                <a:spcPts val="0"/>
              </a:spcAft>
              <a:buClr>
                <a:schemeClr val="dk1"/>
              </a:buClr>
              <a:buSzPts val="1900"/>
              <a:buChar char="−"/>
              <a:defRPr/>
            </a:lvl2pPr>
            <a:lvl3pPr indent="-349250" lvl="2" marL="1371600" rtl="0" algn="l">
              <a:lnSpc>
                <a:spcPct val="100000"/>
              </a:lnSpc>
              <a:spcBef>
                <a:spcPts val="300"/>
              </a:spcBef>
              <a:spcAft>
                <a:spcPts val="0"/>
              </a:spcAft>
              <a:buClr>
                <a:schemeClr val="dk1"/>
              </a:buClr>
              <a:buSzPts val="1900"/>
              <a:buChar char="−"/>
              <a:defRPr/>
            </a:lvl3pPr>
            <a:lvl4pPr indent="-349250" lvl="3" marL="1828800" rtl="0" algn="l">
              <a:lnSpc>
                <a:spcPct val="100000"/>
              </a:lnSpc>
              <a:spcBef>
                <a:spcPts val="300"/>
              </a:spcBef>
              <a:spcAft>
                <a:spcPts val="0"/>
              </a:spcAft>
              <a:buClr>
                <a:schemeClr val="dk1"/>
              </a:buClr>
              <a:buSzPts val="1900"/>
              <a:buChar char="−"/>
              <a:defRPr/>
            </a:lvl4pPr>
            <a:lvl5pPr indent="-349250" lvl="4" marL="2286000" rtl="0" algn="l">
              <a:lnSpc>
                <a:spcPct val="100000"/>
              </a:lnSpc>
              <a:spcBef>
                <a:spcPts val="3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387" name="Google Shape;387;p68"/>
          <p:cNvSpPr txBox="1"/>
          <p:nvPr>
            <p:ph idx="3" type="body"/>
          </p:nvPr>
        </p:nvSpPr>
        <p:spPr>
          <a:xfrm>
            <a:off x="630121" y="2556325"/>
            <a:ext cx="10442100" cy="360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1"/>
              </a:buClr>
              <a:buSzPts val="2100"/>
              <a:buNone/>
              <a:defRPr b="0" sz="2100"/>
            </a:lvl1pPr>
            <a:lvl2pPr indent="-349250" lvl="1" marL="914400" rtl="0" algn="l">
              <a:lnSpc>
                <a:spcPct val="100000"/>
              </a:lnSpc>
              <a:spcBef>
                <a:spcPts val="0"/>
              </a:spcBef>
              <a:spcAft>
                <a:spcPts val="0"/>
              </a:spcAft>
              <a:buClr>
                <a:schemeClr val="dk1"/>
              </a:buClr>
              <a:buSzPts val="1900"/>
              <a:buChar char="−"/>
              <a:defRPr/>
            </a:lvl2pPr>
            <a:lvl3pPr indent="-349250" lvl="2" marL="1371600" rtl="0" algn="l">
              <a:lnSpc>
                <a:spcPct val="100000"/>
              </a:lnSpc>
              <a:spcBef>
                <a:spcPts val="300"/>
              </a:spcBef>
              <a:spcAft>
                <a:spcPts val="0"/>
              </a:spcAft>
              <a:buClr>
                <a:schemeClr val="dk1"/>
              </a:buClr>
              <a:buSzPts val="1900"/>
              <a:buChar char="−"/>
              <a:defRPr/>
            </a:lvl3pPr>
            <a:lvl4pPr indent="-349250" lvl="3" marL="1828800" rtl="0" algn="l">
              <a:lnSpc>
                <a:spcPct val="100000"/>
              </a:lnSpc>
              <a:spcBef>
                <a:spcPts val="300"/>
              </a:spcBef>
              <a:spcAft>
                <a:spcPts val="0"/>
              </a:spcAft>
              <a:buClr>
                <a:schemeClr val="dk1"/>
              </a:buClr>
              <a:buSzPts val="1900"/>
              <a:buChar char="−"/>
              <a:defRPr/>
            </a:lvl4pPr>
            <a:lvl5pPr indent="-349250" lvl="4" marL="2286000" rtl="0" algn="l">
              <a:lnSpc>
                <a:spcPct val="100000"/>
              </a:lnSpc>
              <a:spcBef>
                <a:spcPts val="3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388" name="Google Shape;388;p68"/>
          <p:cNvSpPr txBox="1"/>
          <p:nvPr>
            <p:ph idx="4" type="body"/>
          </p:nvPr>
        </p:nvSpPr>
        <p:spPr>
          <a:xfrm>
            <a:off x="630121" y="3060389"/>
            <a:ext cx="10928100" cy="547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1"/>
              </a:buClr>
              <a:buSzPts val="1300"/>
              <a:buNone/>
              <a:defRPr b="0" sz="1300"/>
            </a:lvl1pPr>
            <a:lvl2pPr indent="-349250" lvl="1" marL="914400" rtl="0" algn="l">
              <a:lnSpc>
                <a:spcPct val="100000"/>
              </a:lnSpc>
              <a:spcBef>
                <a:spcPts val="0"/>
              </a:spcBef>
              <a:spcAft>
                <a:spcPts val="0"/>
              </a:spcAft>
              <a:buClr>
                <a:schemeClr val="dk1"/>
              </a:buClr>
              <a:buSzPts val="1900"/>
              <a:buChar char="−"/>
              <a:defRPr/>
            </a:lvl2pPr>
            <a:lvl3pPr indent="-349250" lvl="2" marL="1371600" rtl="0" algn="l">
              <a:lnSpc>
                <a:spcPct val="100000"/>
              </a:lnSpc>
              <a:spcBef>
                <a:spcPts val="300"/>
              </a:spcBef>
              <a:spcAft>
                <a:spcPts val="0"/>
              </a:spcAft>
              <a:buClr>
                <a:schemeClr val="dk1"/>
              </a:buClr>
              <a:buSzPts val="1900"/>
              <a:buChar char="−"/>
              <a:defRPr/>
            </a:lvl3pPr>
            <a:lvl4pPr indent="-349250" lvl="3" marL="1828800" rtl="0" algn="l">
              <a:lnSpc>
                <a:spcPct val="100000"/>
              </a:lnSpc>
              <a:spcBef>
                <a:spcPts val="300"/>
              </a:spcBef>
              <a:spcAft>
                <a:spcPts val="0"/>
              </a:spcAft>
              <a:buClr>
                <a:schemeClr val="dk1"/>
              </a:buClr>
              <a:buSzPts val="1900"/>
              <a:buChar char="−"/>
              <a:defRPr/>
            </a:lvl4pPr>
            <a:lvl5pPr indent="-349250" lvl="4" marL="2286000" rtl="0" algn="l">
              <a:lnSpc>
                <a:spcPct val="100000"/>
              </a:lnSpc>
              <a:spcBef>
                <a:spcPts val="3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389" name="Google Shape;389;p68"/>
          <p:cNvSpPr txBox="1"/>
          <p:nvPr>
            <p:ph idx="5" type="body"/>
          </p:nvPr>
        </p:nvSpPr>
        <p:spPr>
          <a:xfrm>
            <a:off x="630121" y="4194532"/>
            <a:ext cx="10442100" cy="360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1"/>
              </a:buClr>
              <a:buSzPts val="2100"/>
              <a:buNone/>
              <a:defRPr b="0" sz="2100"/>
            </a:lvl1pPr>
            <a:lvl2pPr indent="-349250" lvl="1" marL="914400" rtl="0" algn="l">
              <a:lnSpc>
                <a:spcPct val="100000"/>
              </a:lnSpc>
              <a:spcBef>
                <a:spcPts val="0"/>
              </a:spcBef>
              <a:spcAft>
                <a:spcPts val="0"/>
              </a:spcAft>
              <a:buClr>
                <a:schemeClr val="dk1"/>
              </a:buClr>
              <a:buSzPts val="1900"/>
              <a:buChar char="−"/>
              <a:defRPr/>
            </a:lvl2pPr>
            <a:lvl3pPr indent="-349250" lvl="2" marL="1371600" rtl="0" algn="l">
              <a:lnSpc>
                <a:spcPct val="100000"/>
              </a:lnSpc>
              <a:spcBef>
                <a:spcPts val="300"/>
              </a:spcBef>
              <a:spcAft>
                <a:spcPts val="0"/>
              </a:spcAft>
              <a:buClr>
                <a:schemeClr val="dk1"/>
              </a:buClr>
              <a:buSzPts val="1900"/>
              <a:buChar char="−"/>
              <a:defRPr/>
            </a:lvl3pPr>
            <a:lvl4pPr indent="-349250" lvl="3" marL="1828800" rtl="0" algn="l">
              <a:lnSpc>
                <a:spcPct val="100000"/>
              </a:lnSpc>
              <a:spcBef>
                <a:spcPts val="300"/>
              </a:spcBef>
              <a:spcAft>
                <a:spcPts val="0"/>
              </a:spcAft>
              <a:buClr>
                <a:schemeClr val="dk1"/>
              </a:buClr>
              <a:buSzPts val="1900"/>
              <a:buChar char="−"/>
              <a:defRPr/>
            </a:lvl4pPr>
            <a:lvl5pPr indent="-349250" lvl="4" marL="2286000" rtl="0" algn="l">
              <a:lnSpc>
                <a:spcPct val="100000"/>
              </a:lnSpc>
              <a:spcBef>
                <a:spcPts val="3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390" name="Google Shape;390;p68"/>
          <p:cNvSpPr txBox="1"/>
          <p:nvPr>
            <p:ph idx="6" type="body"/>
          </p:nvPr>
        </p:nvSpPr>
        <p:spPr>
          <a:xfrm>
            <a:off x="630121" y="4716599"/>
            <a:ext cx="10928100" cy="547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1"/>
              </a:buClr>
              <a:buSzPts val="1300"/>
              <a:buNone/>
              <a:defRPr b="0" sz="1300"/>
            </a:lvl1pPr>
            <a:lvl2pPr indent="-349250" lvl="1" marL="914400" rtl="0" algn="l">
              <a:lnSpc>
                <a:spcPct val="100000"/>
              </a:lnSpc>
              <a:spcBef>
                <a:spcPts val="0"/>
              </a:spcBef>
              <a:spcAft>
                <a:spcPts val="0"/>
              </a:spcAft>
              <a:buClr>
                <a:schemeClr val="dk1"/>
              </a:buClr>
              <a:buSzPts val="1900"/>
              <a:buChar char="−"/>
              <a:defRPr/>
            </a:lvl2pPr>
            <a:lvl3pPr indent="-349250" lvl="2" marL="1371600" rtl="0" algn="l">
              <a:lnSpc>
                <a:spcPct val="100000"/>
              </a:lnSpc>
              <a:spcBef>
                <a:spcPts val="300"/>
              </a:spcBef>
              <a:spcAft>
                <a:spcPts val="0"/>
              </a:spcAft>
              <a:buClr>
                <a:schemeClr val="dk1"/>
              </a:buClr>
              <a:buSzPts val="1900"/>
              <a:buChar char="−"/>
              <a:defRPr/>
            </a:lvl3pPr>
            <a:lvl4pPr indent="-349250" lvl="3" marL="1828800" rtl="0" algn="l">
              <a:lnSpc>
                <a:spcPct val="100000"/>
              </a:lnSpc>
              <a:spcBef>
                <a:spcPts val="300"/>
              </a:spcBef>
              <a:spcAft>
                <a:spcPts val="0"/>
              </a:spcAft>
              <a:buClr>
                <a:schemeClr val="dk1"/>
              </a:buClr>
              <a:buSzPts val="1900"/>
              <a:buChar char="−"/>
              <a:defRPr/>
            </a:lvl4pPr>
            <a:lvl5pPr indent="-349250" lvl="4" marL="2286000" rtl="0" algn="l">
              <a:lnSpc>
                <a:spcPct val="100000"/>
              </a:lnSpc>
              <a:spcBef>
                <a:spcPts val="3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391" name="Google Shape;391;p68"/>
          <p:cNvSpPr txBox="1"/>
          <p:nvPr>
            <p:ph idx="7" type="body"/>
          </p:nvPr>
        </p:nvSpPr>
        <p:spPr>
          <a:xfrm>
            <a:off x="11239535" y="900114"/>
            <a:ext cx="306000" cy="360000"/>
          </a:xfrm>
          <a:prstGeom prst="rect">
            <a:avLst/>
          </a:prstGeom>
          <a:noFill/>
          <a:ln>
            <a:noFill/>
          </a:ln>
        </p:spPr>
        <p:txBody>
          <a:bodyPr anchorCtr="0" anchor="t" bIns="0" lIns="0" spcFirstLastPara="1" rIns="0" wrap="square" tIns="0">
            <a:noAutofit/>
          </a:bodyPr>
          <a:lstStyle>
            <a:lvl1pPr indent="-228600" lvl="0" marL="457200" rtl="0" algn="r">
              <a:lnSpc>
                <a:spcPct val="100000"/>
              </a:lnSpc>
              <a:spcBef>
                <a:spcPts val="0"/>
              </a:spcBef>
              <a:spcAft>
                <a:spcPts val="0"/>
              </a:spcAft>
              <a:buClr>
                <a:schemeClr val="dk1"/>
              </a:buClr>
              <a:buSzPts val="1300"/>
              <a:buNone/>
              <a:defRPr b="1" sz="1300"/>
            </a:lvl1pPr>
            <a:lvl2pPr indent="-349250" lvl="1" marL="914400" rtl="0" algn="l">
              <a:lnSpc>
                <a:spcPct val="100000"/>
              </a:lnSpc>
              <a:spcBef>
                <a:spcPts val="0"/>
              </a:spcBef>
              <a:spcAft>
                <a:spcPts val="0"/>
              </a:spcAft>
              <a:buClr>
                <a:schemeClr val="dk1"/>
              </a:buClr>
              <a:buSzPts val="1900"/>
              <a:buChar char="−"/>
              <a:defRPr/>
            </a:lvl2pPr>
            <a:lvl3pPr indent="-349250" lvl="2" marL="1371600" rtl="0" algn="l">
              <a:lnSpc>
                <a:spcPct val="100000"/>
              </a:lnSpc>
              <a:spcBef>
                <a:spcPts val="300"/>
              </a:spcBef>
              <a:spcAft>
                <a:spcPts val="0"/>
              </a:spcAft>
              <a:buClr>
                <a:schemeClr val="dk1"/>
              </a:buClr>
              <a:buSzPts val="1900"/>
              <a:buChar char="−"/>
              <a:defRPr/>
            </a:lvl3pPr>
            <a:lvl4pPr indent="-349250" lvl="3" marL="1828800" rtl="0" algn="l">
              <a:lnSpc>
                <a:spcPct val="100000"/>
              </a:lnSpc>
              <a:spcBef>
                <a:spcPts val="300"/>
              </a:spcBef>
              <a:spcAft>
                <a:spcPts val="0"/>
              </a:spcAft>
              <a:buClr>
                <a:schemeClr val="dk1"/>
              </a:buClr>
              <a:buSzPts val="1900"/>
              <a:buChar char="−"/>
              <a:defRPr/>
            </a:lvl4pPr>
            <a:lvl5pPr indent="-349250" lvl="4" marL="2286000" rtl="0" algn="l">
              <a:lnSpc>
                <a:spcPct val="100000"/>
              </a:lnSpc>
              <a:spcBef>
                <a:spcPts val="3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392" name="Google Shape;392;p68"/>
          <p:cNvSpPr txBox="1"/>
          <p:nvPr>
            <p:ph idx="8" type="body"/>
          </p:nvPr>
        </p:nvSpPr>
        <p:spPr>
          <a:xfrm>
            <a:off x="11239534" y="2556325"/>
            <a:ext cx="306000" cy="360000"/>
          </a:xfrm>
          <a:prstGeom prst="rect">
            <a:avLst/>
          </a:prstGeom>
          <a:noFill/>
          <a:ln>
            <a:noFill/>
          </a:ln>
        </p:spPr>
        <p:txBody>
          <a:bodyPr anchorCtr="0" anchor="t" bIns="0" lIns="0" spcFirstLastPara="1" rIns="0" wrap="square" tIns="0">
            <a:noAutofit/>
          </a:bodyPr>
          <a:lstStyle>
            <a:lvl1pPr indent="-228600" lvl="0" marL="457200" rtl="0" algn="r">
              <a:lnSpc>
                <a:spcPct val="100000"/>
              </a:lnSpc>
              <a:spcBef>
                <a:spcPts val="0"/>
              </a:spcBef>
              <a:spcAft>
                <a:spcPts val="0"/>
              </a:spcAft>
              <a:buClr>
                <a:schemeClr val="dk1"/>
              </a:buClr>
              <a:buSzPts val="1300"/>
              <a:buNone/>
              <a:defRPr b="1" sz="1300"/>
            </a:lvl1pPr>
            <a:lvl2pPr indent="-349250" lvl="1" marL="914400" rtl="0" algn="l">
              <a:lnSpc>
                <a:spcPct val="100000"/>
              </a:lnSpc>
              <a:spcBef>
                <a:spcPts val="0"/>
              </a:spcBef>
              <a:spcAft>
                <a:spcPts val="0"/>
              </a:spcAft>
              <a:buClr>
                <a:schemeClr val="dk1"/>
              </a:buClr>
              <a:buSzPts val="1900"/>
              <a:buChar char="−"/>
              <a:defRPr/>
            </a:lvl2pPr>
            <a:lvl3pPr indent="-349250" lvl="2" marL="1371600" rtl="0" algn="l">
              <a:lnSpc>
                <a:spcPct val="100000"/>
              </a:lnSpc>
              <a:spcBef>
                <a:spcPts val="300"/>
              </a:spcBef>
              <a:spcAft>
                <a:spcPts val="0"/>
              </a:spcAft>
              <a:buClr>
                <a:schemeClr val="dk1"/>
              </a:buClr>
              <a:buSzPts val="1900"/>
              <a:buChar char="−"/>
              <a:defRPr/>
            </a:lvl3pPr>
            <a:lvl4pPr indent="-349250" lvl="3" marL="1828800" rtl="0" algn="l">
              <a:lnSpc>
                <a:spcPct val="100000"/>
              </a:lnSpc>
              <a:spcBef>
                <a:spcPts val="300"/>
              </a:spcBef>
              <a:spcAft>
                <a:spcPts val="0"/>
              </a:spcAft>
              <a:buClr>
                <a:schemeClr val="dk1"/>
              </a:buClr>
              <a:buSzPts val="1900"/>
              <a:buChar char="−"/>
              <a:defRPr/>
            </a:lvl4pPr>
            <a:lvl5pPr indent="-349250" lvl="4" marL="2286000" rtl="0" algn="l">
              <a:lnSpc>
                <a:spcPct val="100000"/>
              </a:lnSpc>
              <a:spcBef>
                <a:spcPts val="3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393" name="Google Shape;393;p68"/>
          <p:cNvSpPr txBox="1"/>
          <p:nvPr>
            <p:ph idx="9" type="body"/>
          </p:nvPr>
        </p:nvSpPr>
        <p:spPr>
          <a:xfrm>
            <a:off x="11239534" y="4194532"/>
            <a:ext cx="306000" cy="360000"/>
          </a:xfrm>
          <a:prstGeom prst="rect">
            <a:avLst/>
          </a:prstGeom>
          <a:noFill/>
          <a:ln>
            <a:noFill/>
          </a:ln>
        </p:spPr>
        <p:txBody>
          <a:bodyPr anchorCtr="0" anchor="t" bIns="0" lIns="0" spcFirstLastPara="1" rIns="0" wrap="square" tIns="0">
            <a:noAutofit/>
          </a:bodyPr>
          <a:lstStyle>
            <a:lvl1pPr indent="-228600" lvl="0" marL="457200" rtl="0" algn="r">
              <a:lnSpc>
                <a:spcPct val="100000"/>
              </a:lnSpc>
              <a:spcBef>
                <a:spcPts val="0"/>
              </a:spcBef>
              <a:spcAft>
                <a:spcPts val="0"/>
              </a:spcAft>
              <a:buClr>
                <a:schemeClr val="dk1"/>
              </a:buClr>
              <a:buSzPts val="1300"/>
              <a:buNone/>
              <a:defRPr b="1" sz="1300"/>
            </a:lvl1pPr>
            <a:lvl2pPr indent="-349250" lvl="1" marL="914400" rtl="0" algn="l">
              <a:lnSpc>
                <a:spcPct val="100000"/>
              </a:lnSpc>
              <a:spcBef>
                <a:spcPts val="0"/>
              </a:spcBef>
              <a:spcAft>
                <a:spcPts val="0"/>
              </a:spcAft>
              <a:buClr>
                <a:schemeClr val="dk1"/>
              </a:buClr>
              <a:buSzPts val="1900"/>
              <a:buChar char="−"/>
              <a:defRPr/>
            </a:lvl2pPr>
            <a:lvl3pPr indent="-349250" lvl="2" marL="1371600" rtl="0" algn="l">
              <a:lnSpc>
                <a:spcPct val="100000"/>
              </a:lnSpc>
              <a:spcBef>
                <a:spcPts val="300"/>
              </a:spcBef>
              <a:spcAft>
                <a:spcPts val="0"/>
              </a:spcAft>
              <a:buClr>
                <a:schemeClr val="dk1"/>
              </a:buClr>
              <a:buSzPts val="1900"/>
              <a:buChar char="−"/>
              <a:defRPr/>
            </a:lvl3pPr>
            <a:lvl4pPr indent="-349250" lvl="3" marL="1828800" rtl="0" algn="l">
              <a:lnSpc>
                <a:spcPct val="100000"/>
              </a:lnSpc>
              <a:spcBef>
                <a:spcPts val="300"/>
              </a:spcBef>
              <a:spcAft>
                <a:spcPts val="0"/>
              </a:spcAft>
              <a:buClr>
                <a:schemeClr val="dk1"/>
              </a:buClr>
              <a:buSzPts val="1900"/>
              <a:buChar char="−"/>
              <a:defRPr/>
            </a:lvl4pPr>
            <a:lvl5pPr indent="-349250" lvl="4" marL="2286000" rtl="0" algn="l">
              <a:lnSpc>
                <a:spcPct val="100000"/>
              </a:lnSpc>
              <a:spcBef>
                <a:spcPts val="3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 og innhold A" type="obj">
  <p:cSld name="OBJECT">
    <p:spTree>
      <p:nvGrpSpPr>
        <p:cNvPr id="394" name="Shape 394"/>
        <p:cNvGrpSpPr/>
        <p:nvPr/>
      </p:nvGrpSpPr>
      <p:grpSpPr>
        <a:xfrm>
          <a:off x="0" y="0"/>
          <a:ext cx="0" cy="0"/>
          <a:chOff x="0" y="0"/>
          <a:chExt cx="0" cy="0"/>
        </a:xfrm>
      </p:grpSpPr>
      <p:sp>
        <p:nvSpPr>
          <p:cNvPr id="395" name="Google Shape;395;p69"/>
          <p:cNvSpPr txBox="1"/>
          <p:nvPr>
            <p:ph type="title"/>
          </p:nvPr>
        </p:nvSpPr>
        <p:spPr>
          <a:xfrm>
            <a:off x="630121" y="576074"/>
            <a:ext cx="10928100" cy="11373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chemeClr val="dk1"/>
              </a:buClr>
              <a:buSzPts val="4000"/>
              <a:buFont typeface="Georgia"/>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396" name="Google Shape;396;p69"/>
          <p:cNvSpPr txBox="1"/>
          <p:nvPr>
            <p:ph idx="1" type="body"/>
          </p:nvPr>
        </p:nvSpPr>
        <p:spPr>
          <a:xfrm>
            <a:off x="630120" y="1953248"/>
            <a:ext cx="10928100" cy="3780300"/>
          </a:xfrm>
          <a:prstGeom prst="rect">
            <a:avLst/>
          </a:prstGeom>
          <a:noFill/>
          <a:ln>
            <a:noFill/>
          </a:ln>
        </p:spPr>
        <p:txBody>
          <a:bodyPr anchorCtr="0" anchor="t" bIns="0" lIns="0" spcFirstLastPara="1" rIns="0" wrap="square" tIns="0">
            <a:noAutofit/>
          </a:bodyPr>
          <a:lstStyle>
            <a:lvl1pPr indent="-336550" lvl="0" marL="457200" rtl="0" algn="l">
              <a:lnSpc>
                <a:spcPct val="100000"/>
              </a:lnSpc>
              <a:spcBef>
                <a:spcPts val="1100"/>
              </a:spcBef>
              <a:spcAft>
                <a:spcPts val="0"/>
              </a:spcAft>
              <a:buClr>
                <a:schemeClr val="dk1"/>
              </a:buClr>
              <a:buSzPts val="1700"/>
              <a:buFont typeface="Arial"/>
              <a:buChar char="•"/>
              <a:defRPr b="0"/>
            </a:lvl1pPr>
            <a:lvl2pPr indent="-349250" lvl="1" marL="914400" rtl="0" algn="l">
              <a:lnSpc>
                <a:spcPct val="100000"/>
              </a:lnSpc>
              <a:spcBef>
                <a:spcPts val="1100"/>
              </a:spcBef>
              <a:spcAft>
                <a:spcPts val="0"/>
              </a:spcAft>
              <a:buClr>
                <a:schemeClr val="dk1"/>
              </a:buClr>
              <a:buSzPts val="1900"/>
              <a:buChar char="−"/>
              <a:defRPr/>
            </a:lvl2pPr>
            <a:lvl3pPr indent="-349250" lvl="2" marL="1371600" rtl="0" algn="l">
              <a:lnSpc>
                <a:spcPct val="100000"/>
              </a:lnSpc>
              <a:spcBef>
                <a:spcPts val="300"/>
              </a:spcBef>
              <a:spcAft>
                <a:spcPts val="0"/>
              </a:spcAft>
              <a:buClr>
                <a:schemeClr val="dk1"/>
              </a:buClr>
              <a:buSzPts val="1900"/>
              <a:buChar char="−"/>
              <a:defRPr/>
            </a:lvl3pPr>
            <a:lvl4pPr indent="-349250" lvl="3" marL="1828800" rtl="0" algn="l">
              <a:lnSpc>
                <a:spcPct val="100000"/>
              </a:lnSpc>
              <a:spcBef>
                <a:spcPts val="300"/>
              </a:spcBef>
              <a:spcAft>
                <a:spcPts val="0"/>
              </a:spcAft>
              <a:buClr>
                <a:schemeClr val="dk1"/>
              </a:buClr>
              <a:buSzPts val="1900"/>
              <a:buChar char="−"/>
              <a:defRPr/>
            </a:lvl4pPr>
            <a:lvl5pPr indent="-349250" lvl="4" marL="2286000" rtl="0" algn="l">
              <a:lnSpc>
                <a:spcPct val="100000"/>
              </a:lnSpc>
              <a:spcBef>
                <a:spcPts val="3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397" name="Google Shape;397;p69"/>
          <p:cNvSpPr txBox="1"/>
          <p:nvPr>
            <p:ph idx="10" type="dt"/>
          </p:nvPr>
        </p:nvSpPr>
        <p:spPr>
          <a:xfrm>
            <a:off x="6697280" y="6390810"/>
            <a:ext cx="846000" cy="1848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398" name="Google Shape;398;p69"/>
          <p:cNvSpPr txBox="1"/>
          <p:nvPr>
            <p:ph idx="11" type="ftr"/>
          </p:nvPr>
        </p:nvSpPr>
        <p:spPr>
          <a:xfrm>
            <a:off x="2024525" y="6390810"/>
            <a:ext cx="4500900" cy="1848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399" name="Google Shape;399;p69"/>
          <p:cNvSpPr txBox="1"/>
          <p:nvPr>
            <p:ph idx="12" type="sldNum"/>
          </p:nvPr>
        </p:nvSpPr>
        <p:spPr>
          <a:xfrm>
            <a:off x="11239534" y="6390810"/>
            <a:ext cx="308700" cy="184800"/>
          </a:xfrm>
          <a:prstGeom prst="rect">
            <a:avLst/>
          </a:prstGeom>
          <a:noFill/>
          <a:ln>
            <a:noFill/>
          </a:ln>
        </p:spPr>
        <p:txBody>
          <a:bodyPr anchorCtr="0" anchor="ctr"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loverskrift" showMasterSp="0" type="secHead">
  <p:cSld name="SECTION_HEADER">
    <p:bg>
      <p:bgPr>
        <a:solidFill>
          <a:schemeClr val="accent1"/>
        </a:solidFill>
      </p:bgPr>
    </p:bg>
    <p:spTree>
      <p:nvGrpSpPr>
        <p:cNvPr id="400" name="Shape 400"/>
        <p:cNvGrpSpPr/>
        <p:nvPr/>
      </p:nvGrpSpPr>
      <p:grpSpPr>
        <a:xfrm>
          <a:off x="0" y="0"/>
          <a:ext cx="0" cy="0"/>
          <a:chOff x="0" y="0"/>
          <a:chExt cx="0" cy="0"/>
        </a:xfrm>
      </p:grpSpPr>
      <p:sp>
        <p:nvSpPr>
          <p:cNvPr id="401" name="Google Shape;401;p70"/>
          <p:cNvSpPr txBox="1"/>
          <p:nvPr>
            <p:ph type="title"/>
          </p:nvPr>
        </p:nvSpPr>
        <p:spPr>
          <a:xfrm>
            <a:off x="1080207" y="1511590"/>
            <a:ext cx="10515600" cy="16620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Clr>
                <a:schemeClr val="lt1"/>
              </a:buClr>
              <a:buSzPts val="6000"/>
              <a:buFont typeface="Georgia"/>
              <a:buNone/>
              <a:defRPr sz="6000">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402" name="Google Shape;402;p70"/>
          <p:cNvSpPr txBox="1"/>
          <p:nvPr>
            <p:ph idx="1" type="body"/>
          </p:nvPr>
        </p:nvSpPr>
        <p:spPr>
          <a:xfrm>
            <a:off x="1080207" y="3660120"/>
            <a:ext cx="10515600" cy="8676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2300"/>
              <a:buNone/>
              <a:defRPr sz="2300">
                <a:solidFill>
                  <a:schemeClr val="lt1"/>
                </a:solidFill>
              </a:defRPr>
            </a:lvl1pPr>
            <a:lvl2pPr indent="-228600" lvl="1" marL="914400" rtl="0" algn="l">
              <a:lnSpc>
                <a:spcPct val="100000"/>
              </a:lnSpc>
              <a:spcBef>
                <a:spcPts val="0"/>
              </a:spcBef>
              <a:spcAft>
                <a:spcPts val="0"/>
              </a:spcAft>
              <a:buClr>
                <a:srgbClr val="888888"/>
              </a:buClr>
              <a:buSzPts val="2000"/>
              <a:buNone/>
              <a:defRPr sz="2000">
                <a:solidFill>
                  <a:srgbClr val="888888"/>
                </a:solidFill>
              </a:defRPr>
            </a:lvl2pPr>
            <a:lvl3pPr indent="-228600" lvl="2" marL="1371600" rtl="0" algn="l">
              <a:lnSpc>
                <a:spcPct val="100000"/>
              </a:lnSpc>
              <a:spcBef>
                <a:spcPts val="300"/>
              </a:spcBef>
              <a:spcAft>
                <a:spcPts val="0"/>
              </a:spcAft>
              <a:buClr>
                <a:srgbClr val="888888"/>
              </a:buClr>
              <a:buSzPts val="1900"/>
              <a:buNone/>
              <a:defRPr sz="1900">
                <a:solidFill>
                  <a:srgbClr val="888888"/>
                </a:solidFill>
              </a:defRPr>
            </a:lvl3pPr>
            <a:lvl4pPr indent="-228600" lvl="3" marL="1828800" rtl="0" algn="l">
              <a:lnSpc>
                <a:spcPct val="100000"/>
              </a:lnSpc>
              <a:spcBef>
                <a:spcPts val="300"/>
              </a:spcBef>
              <a:spcAft>
                <a:spcPts val="0"/>
              </a:spcAft>
              <a:buClr>
                <a:srgbClr val="888888"/>
              </a:buClr>
              <a:buSzPts val="1600"/>
              <a:buNone/>
              <a:defRPr sz="1600">
                <a:solidFill>
                  <a:srgbClr val="888888"/>
                </a:solidFill>
              </a:defRPr>
            </a:lvl4pPr>
            <a:lvl5pPr indent="-228600" lvl="4" marL="2286000" rtl="0" algn="l">
              <a:lnSpc>
                <a:spcPct val="100000"/>
              </a:lnSpc>
              <a:spcBef>
                <a:spcPts val="3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 tekst og lite bilde">
  <p:cSld name="Tittel, tekst og lite bilde">
    <p:spTree>
      <p:nvGrpSpPr>
        <p:cNvPr id="403" name="Shape 403"/>
        <p:cNvGrpSpPr/>
        <p:nvPr/>
      </p:nvGrpSpPr>
      <p:grpSpPr>
        <a:xfrm>
          <a:off x="0" y="0"/>
          <a:ext cx="0" cy="0"/>
          <a:chOff x="0" y="0"/>
          <a:chExt cx="0" cy="0"/>
        </a:xfrm>
      </p:grpSpPr>
      <p:sp>
        <p:nvSpPr>
          <p:cNvPr id="404" name="Google Shape;404;p71"/>
          <p:cNvSpPr txBox="1"/>
          <p:nvPr>
            <p:ph type="title"/>
          </p:nvPr>
        </p:nvSpPr>
        <p:spPr>
          <a:xfrm>
            <a:off x="630121" y="576074"/>
            <a:ext cx="5175900" cy="11373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405" name="Google Shape;405;p71"/>
          <p:cNvSpPr txBox="1"/>
          <p:nvPr>
            <p:ph idx="10" type="dt"/>
          </p:nvPr>
        </p:nvSpPr>
        <p:spPr>
          <a:xfrm>
            <a:off x="6697280" y="6390810"/>
            <a:ext cx="846000" cy="1848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406" name="Google Shape;406;p71"/>
          <p:cNvSpPr txBox="1"/>
          <p:nvPr>
            <p:ph idx="11" type="ftr"/>
          </p:nvPr>
        </p:nvSpPr>
        <p:spPr>
          <a:xfrm>
            <a:off x="2024525" y="6390810"/>
            <a:ext cx="4500900" cy="1848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407" name="Google Shape;407;p71"/>
          <p:cNvSpPr txBox="1"/>
          <p:nvPr>
            <p:ph idx="12" type="sldNum"/>
          </p:nvPr>
        </p:nvSpPr>
        <p:spPr>
          <a:xfrm>
            <a:off x="11239534" y="6390810"/>
            <a:ext cx="308700" cy="184800"/>
          </a:xfrm>
          <a:prstGeom prst="rect">
            <a:avLst/>
          </a:prstGeom>
          <a:noFill/>
          <a:ln>
            <a:noFill/>
          </a:ln>
        </p:spPr>
        <p:txBody>
          <a:bodyPr anchorCtr="0" anchor="ctr"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408" name="Google Shape;408;p71"/>
          <p:cNvSpPr/>
          <p:nvPr>
            <p:ph idx="2" type="pic"/>
          </p:nvPr>
        </p:nvSpPr>
        <p:spPr>
          <a:xfrm>
            <a:off x="6472238" y="1017129"/>
            <a:ext cx="5085900" cy="4284300"/>
          </a:xfrm>
          <a:prstGeom prst="rect">
            <a:avLst/>
          </a:prstGeom>
          <a:noFill/>
          <a:ln>
            <a:noFill/>
          </a:ln>
        </p:spPr>
        <p:txBody>
          <a:bodyPr anchorCtr="1" anchor="t" bIns="0" lIns="0" spcFirstLastPara="1" rIns="0" wrap="square" tIns="720000">
            <a:noAutofit/>
          </a:bodyPr>
          <a:lstStyle>
            <a:lvl1pPr lvl="0" marR="0" rtl="0" algn="ctr">
              <a:lnSpc>
                <a:spcPct val="100000"/>
              </a:lnSpc>
              <a:spcBef>
                <a:spcPts val="1100"/>
              </a:spcBef>
              <a:spcAft>
                <a:spcPts val="0"/>
              </a:spcAft>
              <a:buClr>
                <a:schemeClr val="dk1"/>
              </a:buClr>
              <a:buSzPts val="1700"/>
              <a:buFont typeface="Arial"/>
              <a:buNone/>
              <a:defRPr b="0" i="0" sz="1700" u="none" cap="none" strike="noStrike">
                <a:solidFill>
                  <a:schemeClr val="dk1"/>
                </a:solidFill>
                <a:latin typeface="Arial"/>
                <a:ea typeface="Arial"/>
                <a:cs typeface="Arial"/>
                <a:sym typeface="Arial"/>
              </a:defRPr>
            </a:lvl1pPr>
            <a:lvl2pPr lvl="1" marR="0" rtl="0" algn="l">
              <a:lnSpc>
                <a:spcPct val="100000"/>
              </a:lnSpc>
              <a:spcBef>
                <a:spcPts val="11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lvl="2"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lvl="3"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409" name="Google Shape;409;p71"/>
          <p:cNvSpPr txBox="1"/>
          <p:nvPr>
            <p:ph idx="1" type="body"/>
          </p:nvPr>
        </p:nvSpPr>
        <p:spPr>
          <a:xfrm>
            <a:off x="630121" y="1953248"/>
            <a:ext cx="5175900" cy="3780300"/>
          </a:xfrm>
          <a:prstGeom prst="rect">
            <a:avLst/>
          </a:prstGeom>
          <a:noFill/>
          <a:ln>
            <a:noFill/>
          </a:ln>
        </p:spPr>
        <p:txBody>
          <a:bodyPr anchorCtr="0" anchor="t" bIns="0" lIns="0" spcFirstLastPara="1" rIns="0" wrap="square" tIns="0">
            <a:noAutofit/>
          </a:bodyPr>
          <a:lstStyle>
            <a:lvl1pPr indent="-336550" lvl="0" marL="457200" rtl="0" algn="l">
              <a:lnSpc>
                <a:spcPct val="100000"/>
              </a:lnSpc>
              <a:spcBef>
                <a:spcPts val="1100"/>
              </a:spcBef>
              <a:spcAft>
                <a:spcPts val="0"/>
              </a:spcAft>
              <a:buClr>
                <a:schemeClr val="dk1"/>
              </a:buClr>
              <a:buSzPts val="1700"/>
              <a:buFont typeface="Arial"/>
              <a:buChar char="•"/>
              <a:defRPr b="0"/>
            </a:lvl1pPr>
            <a:lvl2pPr indent="-349250" lvl="1" marL="914400" rtl="0" algn="l">
              <a:lnSpc>
                <a:spcPct val="100000"/>
              </a:lnSpc>
              <a:spcBef>
                <a:spcPts val="1100"/>
              </a:spcBef>
              <a:spcAft>
                <a:spcPts val="0"/>
              </a:spcAft>
              <a:buClr>
                <a:schemeClr val="dk1"/>
              </a:buClr>
              <a:buSzPts val="1900"/>
              <a:buChar char="−"/>
              <a:defRPr/>
            </a:lvl2pPr>
            <a:lvl3pPr indent="-349250" lvl="2" marL="1371600" rtl="0" algn="l">
              <a:lnSpc>
                <a:spcPct val="100000"/>
              </a:lnSpc>
              <a:spcBef>
                <a:spcPts val="300"/>
              </a:spcBef>
              <a:spcAft>
                <a:spcPts val="0"/>
              </a:spcAft>
              <a:buClr>
                <a:schemeClr val="dk1"/>
              </a:buClr>
              <a:buSzPts val="1900"/>
              <a:buChar char="−"/>
              <a:defRPr/>
            </a:lvl3pPr>
            <a:lvl4pPr indent="-349250" lvl="3" marL="1828800" rtl="0" algn="l">
              <a:lnSpc>
                <a:spcPct val="100000"/>
              </a:lnSpc>
              <a:spcBef>
                <a:spcPts val="300"/>
              </a:spcBef>
              <a:spcAft>
                <a:spcPts val="0"/>
              </a:spcAft>
              <a:buClr>
                <a:schemeClr val="dk1"/>
              </a:buClr>
              <a:buSzPts val="1900"/>
              <a:buChar char="−"/>
              <a:defRPr/>
            </a:lvl4pPr>
            <a:lvl5pPr indent="-349250" lvl="4" marL="2286000" rtl="0" algn="l">
              <a:lnSpc>
                <a:spcPct val="100000"/>
              </a:lnSpc>
              <a:spcBef>
                <a:spcPts val="3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 tekst og tekstboks">
  <p:cSld name="Tittel, tekst og tekstboks">
    <p:spTree>
      <p:nvGrpSpPr>
        <p:cNvPr id="410" name="Shape 410"/>
        <p:cNvGrpSpPr/>
        <p:nvPr/>
      </p:nvGrpSpPr>
      <p:grpSpPr>
        <a:xfrm>
          <a:off x="0" y="0"/>
          <a:ext cx="0" cy="0"/>
          <a:chOff x="0" y="0"/>
          <a:chExt cx="0" cy="0"/>
        </a:xfrm>
      </p:grpSpPr>
      <p:sp>
        <p:nvSpPr>
          <p:cNvPr id="411" name="Google Shape;411;p72"/>
          <p:cNvSpPr txBox="1"/>
          <p:nvPr>
            <p:ph type="title"/>
          </p:nvPr>
        </p:nvSpPr>
        <p:spPr>
          <a:xfrm>
            <a:off x="630121" y="576074"/>
            <a:ext cx="10928100" cy="11373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412" name="Google Shape;412;p72"/>
          <p:cNvSpPr txBox="1"/>
          <p:nvPr>
            <p:ph idx="10" type="dt"/>
          </p:nvPr>
        </p:nvSpPr>
        <p:spPr>
          <a:xfrm>
            <a:off x="6697280" y="6390810"/>
            <a:ext cx="846000" cy="1848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413" name="Google Shape;413;p72"/>
          <p:cNvSpPr txBox="1"/>
          <p:nvPr>
            <p:ph idx="11" type="ftr"/>
          </p:nvPr>
        </p:nvSpPr>
        <p:spPr>
          <a:xfrm>
            <a:off x="2024525" y="6390810"/>
            <a:ext cx="4500900" cy="1848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414" name="Google Shape;414;p72"/>
          <p:cNvSpPr txBox="1"/>
          <p:nvPr>
            <p:ph idx="12" type="sldNum"/>
          </p:nvPr>
        </p:nvSpPr>
        <p:spPr>
          <a:xfrm>
            <a:off x="11239534" y="6390810"/>
            <a:ext cx="308700" cy="184800"/>
          </a:xfrm>
          <a:prstGeom prst="rect">
            <a:avLst/>
          </a:prstGeom>
          <a:noFill/>
          <a:ln>
            <a:noFill/>
          </a:ln>
        </p:spPr>
        <p:txBody>
          <a:bodyPr anchorCtr="0" anchor="ctr"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415" name="Google Shape;415;p72"/>
          <p:cNvSpPr txBox="1"/>
          <p:nvPr>
            <p:ph idx="1" type="body"/>
          </p:nvPr>
        </p:nvSpPr>
        <p:spPr>
          <a:xfrm>
            <a:off x="630121" y="1953248"/>
            <a:ext cx="5175900" cy="3780300"/>
          </a:xfrm>
          <a:prstGeom prst="rect">
            <a:avLst/>
          </a:prstGeom>
          <a:noFill/>
          <a:ln>
            <a:noFill/>
          </a:ln>
        </p:spPr>
        <p:txBody>
          <a:bodyPr anchorCtr="0" anchor="t" bIns="0" lIns="0" spcFirstLastPara="1" rIns="0" wrap="square" tIns="0">
            <a:noAutofit/>
          </a:bodyPr>
          <a:lstStyle>
            <a:lvl1pPr indent="-336550" lvl="0" marL="457200" rtl="0" algn="l">
              <a:lnSpc>
                <a:spcPct val="100000"/>
              </a:lnSpc>
              <a:spcBef>
                <a:spcPts val="1100"/>
              </a:spcBef>
              <a:spcAft>
                <a:spcPts val="0"/>
              </a:spcAft>
              <a:buClr>
                <a:schemeClr val="dk1"/>
              </a:buClr>
              <a:buSzPts val="1700"/>
              <a:buChar char="•"/>
              <a:defRPr b="0"/>
            </a:lvl1pPr>
            <a:lvl2pPr indent="-349250" lvl="1" marL="914400" rtl="0" algn="l">
              <a:lnSpc>
                <a:spcPct val="100000"/>
              </a:lnSpc>
              <a:spcBef>
                <a:spcPts val="1100"/>
              </a:spcBef>
              <a:spcAft>
                <a:spcPts val="0"/>
              </a:spcAft>
              <a:buClr>
                <a:schemeClr val="dk1"/>
              </a:buClr>
              <a:buSzPts val="1900"/>
              <a:buChar char="−"/>
              <a:defRPr/>
            </a:lvl2pPr>
            <a:lvl3pPr indent="-349250" lvl="2" marL="1371600" rtl="0" algn="l">
              <a:lnSpc>
                <a:spcPct val="100000"/>
              </a:lnSpc>
              <a:spcBef>
                <a:spcPts val="300"/>
              </a:spcBef>
              <a:spcAft>
                <a:spcPts val="0"/>
              </a:spcAft>
              <a:buClr>
                <a:schemeClr val="dk1"/>
              </a:buClr>
              <a:buSzPts val="1900"/>
              <a:buChar char="−"/>
              <a:defRPr/>
            </a:lvl3pPr>
            <a:lvl4pPr indent="-349250" lvl="3" marL="1828800" rtl="0" algn="l">
              <a:lnSpc>
                <a:spcPct val="100000"/>
              </a:lnSpc>
              <a:spcBef>
                <a:spcPts val="300"/>
              </a:spcBef>
              <a:spcAft>
                <a:spcPts val="0"/>
              </a:spcAft>
              <a:buClr>
                <a:schemeClr val="dk1"/>
              </a:buClr>
              <a:buSzPts val="1900"/>
              <a:buChar char="−"/>
              <a:defRPr/>
            </a:lvl4pPr>
            <a:lvl5pPr indent="-349250" lvl="4" marL="2286000" rtl="0" algn="l">
              <a:lnSpc>
                <a:spcPct val="100000"/>
              </a:lnSpc>
              <a:spcBef>
                <a:spcPts val="3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416" name="Google Shape;416;p72"/>
          <p:cNvSpPr txBox="1"/>
          <p:nvPr>
            <p:ph idx="2" type="body"/>
          </p:nvPr>
        </p:nvSpPr>
        <p:spPr>
          <a:xfrm>
            <a:off x="6562254" y="1926245"/>
            <a:ext cx="4914900" cy="2829900"/>
          </a:xfrm>
          <a:prstGeom prst="rect">
            <a:avLst/>
          </a:prstGeom>
          <a:noFill/>
          <a:ln cap="flat" cmpd="sng" w="114300">
            <a:solidFill>
              <a:schemeClr val="accent1"/>
            </a:solidFill>
            <a:prstDash val="solid"/>
            <a:miter lim="800000"/>
            <a:headEnd len="sm" w="sm" type="none"/>
            <a:tailEnd len="sm" w="sm" type="none"/>
          </a:ln>
        </p:spPr>
        <p:txBody>
          <a:bodyPr anchorCtr="0" anchor="ctr" bIns="360000" lIns="360000" spcFirstLastPara="1" rIns="360000" wrap="square" tIns="360000">
            <a:noAutofit/>
          </a:bodyPr>
          <a:lstStyle>
            <a:lvl1pPr indent="-228600" lvl="0" marL="457200" rtl="0" algn="ctr">
              <a:lnSpc>
                <a:spcPct val="100000"/>
              </a:lnSpc>
              <a:spcBef>
                <a:spcPts val="0"/>
              </a:spcBef>
              <a:spcAft>
                <a:spcPts val="0"/>
              </a:spcAft>
              <a:buClr>
                <a:schemeClr val="dk1"/>
              </a:buClr>
              <a:buSzPts val="3100"/>
              <a:buNone/>
              <a:defRPr b="0" i="0" sz="3100">
                <a:latin typeface="Georgia"/>
                <a:ea typeface="Georgia"/>
                <a:cs typeface="Georgia"/>
                <a:sym typeface="Georgia"/>
              </a:defRPr>
            </a:lvl1pPr>
            <a:lvl2pPr indent="-349250" lvl="1" marL="914400" rtl="0" algn="l">
              <a:lnSpc>
                <a:spcPct val="100000"/>
              </a:lnSpc>
              <a:spcBef>
                <a:spcPts val="0"/>
              </a:spcBef>
              <a:spcAft>
                <a:spcPts val="0"/>
              </a:spcAft>
              <a:buClr>
                <a:schemeClr val="dk1"/>
              </a:buClr>
              <a:buSzPts val="1900"/>
              <a:buChar char="−"/>
              <a:defRPr/>
            </a:lvl2pPr>
            <a:lvl3pPr indent="-349250" lvl="2" marL="1371600" rtl="0" algn="l">
              <a:lnSpc>
                <a:spcPct val="100000"/>
              </a:lnSpc>
              <a:spcBef>
                <a:spcPts val="300"/>
              </a:spcBef>
              <a:spcAft>
                <a:spcPts val="0"/>
              </a:spcAft>
              <a:buClr>
                <a:schemeClr val="dk1"/>
              </a:buClr>
              <a:buSzPts val="1900"/>
              <a:buChar char="−"/>
              <a:defRPr/>
            </a:lvl3pPr>
            <a:lvl4pPr indent="-349250" lvl="3" marL="1828800" rtl="0" algn="l">
              <a:lnSpc>
                <a:spcPct val="100000"/>
              </a:lnSpc>
              <a:spcBef>
                <a:spcPts val="300"/>
              </a:spcBef>
              <a:spcAft>
                <a:spcPts val="0"/>
              </a:spcAft>
              <a:buClr>
                <a:schemeClr val="dk1"/>
              </a:buClr>
              <a:buSzPts val="1900"/>
              <a:buChar char="−"/>
              <a:defRPr/>
            </a:lvl4pPr>
            <a:lvl5pPr indent="-349250" lvl="4" marL="2286000" rtl="0" algn="l">
              <a:lnSpc>
                <a:spcPct val="100000"/>
              </a:lnSpc>
              <a:spcBef>
                <a:spcPts val="3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lde med bunngrafikk">
  <p:cSld name="Bilde med bunngrafikk">
    <p:spTree>
      <p:nvGrpSpPr>
        <p:cNvPr id="417" name="Shape 417"/>
        <p:cNvGrpSpPr/>
        <p:nvPr/>
      </p:nvGrpSpPr>
      <p:grpSpPr>
        <a:xfrm>
          <a:off x="0" y="0"/>
          <a:ext cx="0" cy="0"/>
          <a:chOff x="0" y="0"/>
          <a:chExt cx="0" cy="0"/>
        </a:xfrm>
      </p:grpSpPr>
      <p:sp>
        <p:nvSpPr>
          <p:cNvPr id="418" name="Google Shape;418;p73"/>
          <p:cNvSpPr/>
          <p:nvPr>
            <p:ph idx="2" type="pic"/>
          </p:nvPr>
        </p:nvSpPr>
        <p:spPr>
          <a:xfrm>
            <a:off x="414079" y="489309"/>
            <a:ext cx="11216700" cy="5233200"/>
          </a:xfrm>
          <a:prstGeom prst="rect">
            <a:avLst/>
          </a:prstGeom>
          <a:noFill/>
          <a:ln>
            <a:noFill/>
          </a:ln>
        </p:spPr>
        <p:txBody>
          <a:bodyPr anchorCtr="1" anchor="t" bIns="0" lIns="0" spcFirstLastPara="1" rIns="0" wrap="square" tIns="720000">
            <a:noAutofit/>
          </a:bodyPr>
          <a:lstStyle>
            <a:lvl1pPr lvl="0" marR="0" rtl="0" algn="ctr">
              <a:lnSpc>
                <a:spcPct val="100000"/>
              </a:lnSpc>
              <a:spcBef>
                <a:spcPts val="1100"/>
              </a:spcBef>
              <a:spcAft>
                <a:spcPts val="0"/>
              </a:spcAft>
              <a:buClr>
                <a:schemeClr val="dk1"/>
              </a:buClr>
              <a:buSzPts val="1700"/>
              <a:buFont typeface="Arial"/>
              <a:buNone/>
              <a:defRPr b="0" i="0" sz="1700" u="none" cap="none" strike="noStrike">
                <a:solidFill>
                  <a:schemeClr val="dk1"/>
                </a:solidFill>
                <a:latin typeface="Arial"/>
                <a:ea typeface="Arial"/>
                <a:cs typeface="Arial"/>
                <a:sym typeface="Arial"/>
              </a:defRPr>
            </a:lvl1pPr>
            <a:lvl2pPr lvl="1" marR="0" rtl="0" algn="l">
              <a:lnSpc>
                <a:spcPct val="100000"/>
              </a:lnSpc>
              <a:spcBef>
                <a:spcPts val="11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lvl="2"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lvl="3"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419" name="Google Shape;419;p73"/>
          <p:cNvSpPr txBox="1"/>
          <p:nvPr>
            <p:ph idx="10" type="dt"/>
          </p:nvPr>
        </p:nvSpPr>
        <p:spPr>
          <a:xfrm>
            <a:off x="6697280" y="6390810"/>
            <a:ext cx="846000" cy="1848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420" name="Google Shape;420;p73"/>
          <p:cNvSpPr txBox="1"/>
          <p:nvPr>
            <p:ph idx="11" type="ftr"/>
          </p:nvPr>
        </p:nvSpPr>
        <p:spPr>
          <a:xfrm>
            <a:off x="2024525" y="6390810"/>
            <a:ext cx="4500900" cy="1848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421" name="Google Shape;421;p73"/>
          <p:cNvSpPr txBox="1"/>
          <p:nvPr>
            <p:ph idx="12" type="sldNum"/>
          </p:nvPr>
        </p:nvSpPr>
        <p:spPr>
          <a:xfrm>
            <a:off x="11239534" y="6390810"/>
            <a:ext cx="308700" cy="184800"/>
          </a:xfrm>
          <a:prstGeom prst="rect">
            <a:avLst/>
          </a:prstGeom>
          <a:noFill/>
          <a:ln>
            <a:noFill/>
          </a:ln>
        </p:spPr>
        <p:txBody>
          <a:bodyPr anchorCtr="0" anchor="ctr"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lde" showMasterSp="0">
  <p:cSld name="Bilde">
    <p:spTree>
      <p:nvGrpSpPr>
        <p:cNvPr id="422" name="Shape 422"/>
        <p:cNvGrpSpPr/>
        <p:nvPr/>
      </p:nvGrpSpPr>
      <p:grpSpPr>
        <a:xfrm>
          <a:off x="0" y="0"/>
          <a:ext cx="0" cy="0"/>
          <a:chOff x="0" y="0"/>
          <a:chExt cx="0" cy="0"/>
        </a:xfrm>
      </p:grpSpPr>
      <p:sp>
        <p:nvSpPr>
          <p:cNvPr id="423" name="Google Shape;423;p74"/>
          <p:cNvSpPr/>
          <p:nvPr>
            <p:ph idx="2" type="pic"/>
          </p:nvPr>
        </p:nvSpPr>
        <p:spPr>
          <a:xfrm>
            <a:off x="760454" y="758357"/>
            <a:ext cx="10671300" cy="5341200"/>
          </a:xfrm>
          <a:prstGeom prst="rect">
            <a:avLst/>
          </a:prstGeom>
          <a:noFill/>
          <a:ln>
            <a:noFill/>
          </a:ln>
        </p:spPr>
        <p:txBody>
          <a:bodyPr anchorCtr="1" anchor="t" bIns="0" lIns="0" spcFirstLastPara="1" rIns="0" wrap="square" tIns="720000">
            <a:noAutofit/>
          </a:bodyPr>
          <a:lstStyle>
            <a:lvl1pPr lvl="0" marR="0" rtl="0" algn="ctr">
              <a:lnSpc>
                <a:spcPct val="100000"/>
              </a:lnSpc>
              <a:spcBef>
                <a:spcPts val="1100"/>
              </a:spcBef>
              <a:spcAft>
                <a:spcPts val="0"/>
              </a:spcAft>
              <a:buClr>
                <a:schemeClr val="dk1"/>
              </a:buClr>
              <a:buSzPts val="1700"/>
              <a:buFont typeface="Arial"/>
              <a:buNone/>
              <a:defRPr b="0" i="0" sz="1700" u="none" cap="none" strike="noStrike">
                <a:solidFill>
                  <a:schemeClr val="dk1"/>
                </a:solidFill>
                <a:latin typeface="Arial"/>
                <a:ea typeface="Arial"/>
                <a:cs typeface="Arial"/>
                <a:sym typeface="Arial"/>
              </a:defRPr>
            </a:lvl1pPr>
            <a:lvl2pPr lvl="1" marR="0" rtl="0" algn="l">
              <a:lnSpc>
                <a:spcPct val="100000"/>
              </a:lnSpc>
              <a:spcBef>
                <a:spcPts val="11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lvl="2"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lvl="3"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lsides bilde" showMasterSp="0">
  <p:cSld name="Helsides bilde">
    <p:spTree>
      <p:nvGrpSpPr>
        <p:cNvPr id="424" name="Shape 424"/>
        <p:cNvGrpSpPr/>
        <p:nvPr/>
      </p:nvGrpSpPr>
      <p:grpSpPr>
        <a:xfrm>
          <a:off x="0" y="0"/>
          <a:ext cx="0" cy="0"/>
          <a:chOff x="0" y="0"/>
          <a:chExt cx="0" cy="0"/>
        </a:xfrm>
      </p:grpSpPr>
      <p:sp>
        <p:nvSpPr>
          <p:cNvPr id="425" name="Google Shape;425;p75"/>
          <p:cNvSpPr/>
          <p:nvPr>
            <p:ph idx="2" type="pic"/>
          </p:nvPr>
        </p:nvSpPr>
        <p:spPr>
          <a:xfrm>
            <a:off x="0" y="0"/>
            <a:ext cx="12192000" cy="6858000"/>
          </a:xfrm>
          <a:prstGeom prst="rect">
            <a:avLst/>
          </a:prstGeom>
          <a:noFill/>
          <a:ln>
            <a:noFill/>
          </a:ln>
        </p:spPr>
        <p:txBody>
          <a:bodyPr anchorCtr="1" anchor="t" bIns="0" lIns="0" spcFirstLastPara="1" rIns="0" wrap="square" tIns="720000">
            <a:noAutofit/>
          </a:bodyPr>
          <a:lstStyle>
            <a:lvl1pPr lvl="0" marR="0" rtl="0" algn="ctr">
              <a:lnSpc>
                <a:spcPct val="100000"/>
              </a:lnSpc>
              <a:spcBef>
                <a:spcPts val="1100"/>
              </a:spcBef>
              <a:spcAft>
                <a:spcPts val="0"/>
              </a:spcAft>
              <a:buClr>
                <a:schemeClr val="dk1"/>
              </a:buClr>
              <a:buSzPts val="1700"/>
              <a:buFont typeface="Arial"/>
              <a:buNone/>
              <a:defRPr b="0" i="0" sz="1700" u="none" cap="none" strike="noStrike">
                <a:solidFill>
                  <a:schemeClr val="dk1"/>
                </a:solidFill>
                <a:latin typeface="Arial"/>
                <a:ea typeface="Arial"/>
                <a:cs typeface="Arial"/>
                <a:sym typeface="Arial"/>
              </a:defRPr>
            </a:lvl1pPr>
            <a:lvl2pPr lvl="1" marR="0" rtl="0" algn="l">
              <a:lnSpc>
                <a:spcPct val="100000"/>
              </a:lnSpc>
              <a:spcBef>
                <a:spcPts val="11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lvl="2"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lvl="3"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42" name="Shape 42"/>
        <p:cNvGrpSpPr/>
        <p:nvPr/>
      </p:nvGrpSpPr>
      <p:grpSpPr>
        <a:xfrm>
          <a:off x="0" y="0"/>
          <a:ext cx="0" cy="0"/>
          <a:chOff x="0" y="0"/>
          <a:chExt cx="0" cy="0"/>
        </a:xfrm>
      </p:grpSpPr>
      <p:sp>
        <p:nvSpPr>
          <p:cNvPr id="43" name="Google Shape;43;p8"/>
          <p:cNvSpPr txBox="1"/>
          <p:nvPr>
            <p:ph idx="1" type="body"/>
          </p:nvPr>
        </p:nvSpPr>
        <p:spPr>
          <a:xfrm>
            <a:off x="838200" y="1152000"/>
            <a:ext cx="5181600" cy="4717552"/>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2C286C"/>
              </a:buClr>
              <a:buSzPts val="1800"/>
              <a:buNone/>
              <a:defRPr b="0" i="0" sz="1200">
                <a:latin typeface="Calibri"/>
                <a:ea typeface="Calibri"/>
                <a:cs typeface="Calibri"/>
                <a:sym typeface="Calibri"/>
              </a:defRPr>
            </a:lvl1pPr>
            <a:lvl2pPr indent="-342900" lvl="1" marL="914400" algn="l">
              <a:lnSpc>
                <a:spcPct val="90000"/>
              </a:lnSpc>
              <a:spcBef>
                <a:spcPts val="500"/>
              </a:spcBef>
              <a:spcAft>
                <a:spcPts val="0"/>
              </a:spcAft>
              <a:buClr>
                <a:srgbClr val="2C286C"/>
              </a:buClr>
              <a:buSzPts val="1800"/>
              <a:buChar char="•"/>
              <a:defRPr/>
            </a:lvl2pPr>
            <a:lvl3pPr indent="-342900" lvl="2" marL="1371600" algn="l">
              <a:lnSpc>
                <a:spcPct val="90000"/>
              </a:lnSpc>
              <a:spcBef>
                <a:spcPts val="500"/>
              </a:spcBef>
              <a:spcAft>
                <a:spcPts val="0"/>
              </a:spcAft>
              <a:buClr>
                <a:srgbClr val="2C286C"/>
              </a:buClr>
              <a:buSzPts val="1800"/>
              <a:buChar char="•"/>
              <a:defRPr/>
            </a:lvl3pPr>
            <a:lvl4pPr indent="-342900" lvl="3" marL="1828800" algn="l">
              <a:lnSpc>
                <a:spcPct val="90000"/>
              </a:lnSpc>
              <a:spcBef>
                <a:spcPts val="500"/>
              </a:spcBef>
              <a:spcAft>
                <a:spcPts val="0"/>
              </a:spcAft>
              <a:buClr>
                <a:srgbClr val="2C286C"/>
              </a:buClr>
              <a:buSzPts val="1800"/>
              <a:buChar char="•"/>
              <a:defRPr/>
            </a:lvl4pPr>
            <a:lvl5pPr indent="-342900" lvl="4" marL="2286000" algn="l">
              <a:lnSpc>
                <a:spcPct val="90000"/>
              </a:lnSpc>
              <a:spcBef>
                <a:spcPts val="500"/>
              </a:spcBef>
              <a:spcAft>
                <a:spcPts val="0"/>
              </a:spcAft>
              <a:buClr>
                <a:srgbClr val="2C286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8"/>
          <p:cNvSpPr txBox="1"/>
          <p:nvPr>
            <p:ph idx="2" type="body"/>
          </p:nvPr>
        </p:nvSpPr>
        <p:spPr>
          <a:xfrm>
            <a:off x="6172200" y="1152000"/>
            <a:ext cx="5181600" cy="4717552"/>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2C286C"/>
              </a:buClr>
              <a:buSzPts val="1800"/>
              <a:buNone/>
              <a:defRPr b="0" i="0" sz="1200">
                <a:latin typeface="Calibri"/>
                <a:ea typeface="Calibri"/>
                <a:cs typeface="Calibri"/>
                <a:sym typeface="Calibri"/>
              </a:defRPr>
            </a:lvl1pPr>
            <a:lvl2pPr indent="-342900" lvl="1" marL="914400" algn="l">
              <a:lnSpc>
                <a:spcPct val="90000"/>
              </a:lnSpc>
              <a:spcBef>
                <a:spcPts val="500"/>
              </a:spcBef>
              <a:spcAft>
                <a:spcPts val="0"/>
              </a:spcAft>
              <a:buClr>
                <a:srgbClr val="2C286C"/>
              </a:buClr>
              <a:buSzPts val="1800"/>
              <a:buChar char="•"/>
              <a:defRPr/>
            </a:lvl2pPr>
            <a:lvl3pPr indent="-342900" lvl="2" marL="1371600" algn="l">
              <a:lnSpc>
                <a:spcPct val="90000"/>
              </a:lnSpc>
              <a:spcBef>
                <a:spcPts val="500"/>
              </a:spcBef>
              <a:spcAft>
                <a:spcPts val="0"/>
              </a:spcAft>
              <a:buClr>
                <a:srgbClr val="2C286C"/>
              </a:buClr>
              <a:buSzPts val="1800"/>
              <a:buChar char="•"/>
              <a:defRPr/>
            </a:lvl3pPr>
            <a:lvl4pPr indent="-342900" lvl="3" marL="1828800" algn="l">
              <a:lnSpc>
                <a:spcPct val="90000"/>
              </a:lnSpc>
              <a:spcBef>
                <a:spcPts val="500"/>
              </a:spcBef>
              <a:spcAft>
                <a:spcPts val="0"/>
              </a:spcAft>
              <a:buClr>
                <a:srgbClr val="2C286C"/>
              </a:buClr>
              <a:buSzPts val="1800"/>
              <a:buChar char="•"/>
              <a:defRPr/>
            </a:lvl4pPr>
            <a:lvl5pPr indent="-342900" lvl="4" marL="2286000" algn="l">
              <a:lnSpc>
                <a:spcPct val="90000"/>
              </a:lnSpc>
              <a:spcBef>
                <a:spcPts val="500"/>
              </a:spcBef>
              <a:spcAft>
                <a:spcPts val="0"/>
              </a:spcAft>
              <a:buClr>
                <a:srgbClr val="2C286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8"/>
          <p:cNvSpPr txBox="1"/>
          <p:nvPr>
            <p:ph idx="10" type="dt"/>
          </p:nvPr>
        </p:nvSpPr>
        <p:spPr>
          <a:xfrm>
            <a:off x="10494911" y="6328065"/>
            <a:ext cx="805250" cy="184496"/>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8"/>
          <p:cNvSpPr txBox="1"/>
          <p:nvPr>
            <p:ph idx="12" type="sldNum"/>
          </p:nvPr>
        </p:nvSpPr>
        <p:spPr>
          <a:xfrm>
            <a:off x="10494910" y="6199507"/>
            <a:ext cx="805249" cy="12855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47" name="Google Shape;47;p8"/>
          <p:cNvSpPr txBox="1"/>
          <p:nvPr>
            <p:ph type="title"/>
          </p:nvPr>
        </p:nvSpPr>
        <p:spPr>
          <a:xfrm>
            <a:off x="838200" y="432000"/>
            <a:ext cx="10515600" cy="45939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F16264"/>
              </a:buClr>
              <a:buSzPts val="1800"/>
              <a:buNone/>
              <a:defRPr b="1" i="0" sz="2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ort bilde /m tekst" showMasterSp="0">
  <p:cSld name="Stort bilde /m tekst">
    <p:spTree>
      <p:nvGrpSpPr>
        <p:cNvPr id="426" name="Shape 426"/>
        <p:cNvGrpSpPr/>
        <p:nvPr/>
      </p:nvGrpSpPr>
      <p:grpSpPr>
        <a:xfrm>
          <a:off x="0" y="0"/>
          <a:ext cx="0" cy="0"/>
          <a:chOff x="0" y="0"/>
          <a:chExt cx="0" cy="0"/>
        </a:xfrm>
      </p:grpSpPr>
      <p:sp>
        <p:nvSpPr>
          <p:cNvPr id="427" name="Google Shape;427;p76"/>
          <p:cNvSpPr/>
          <p:nvPr>
            <p:ph idx="2" type="pic"/>
          </p:nvPr>
        </p:nvSpPr>
        <p:spPr>
          <a:xfrm>
            <a:off x="0" y="0"/>
            <a:ext cx="12192000" cy="6138900"/>
          </a:xfrm>
          <a:prstGeom prst="rect">
            <a:avLst/>
          </a:prstGeom>
          <a:noFill/>
          <a:ln>
            <a:noFill/>
          </a:ln>
        </p:spPr>
        <p:txBody>
          <a:bodyPr anchorCtr="1" anchor="t" bIns="0" lIns="0" spcFirstLastPara="1" rIns="0" wrap="square" tIns="720000">
            <a:noAutofit/>
          </a:bodyPr>
          <a:lstStyle>
            <a:lvl1pPr lvl="0" marR="0" rtl="0" algn="ctr">
              <a:lnSpc>
                <a:spcPct val="100000"/>
              </a:lnSpc>
              <a:spcBef>
                <a:spcPts val="1100"/>
              </a:spcBef>
              <a:spcAft>
                <a:spcPts val="0"/>
              </a:spcAft>
              <a:buClr>
                <a:schemeClr val="dk1"/>
              </a:buClr>
              <a:buSzPts val="1700"/>
              <a:buFont typeface="Arial"/>
              <a:buNone/>
              <a:defRPr b="0" i="0" sz="1700" u="none" cap="none" strike="noStrike">
                <a:solidFill>
                  <a:schemeClr val="dk1"/>
                </a:solidFill>
                <a:latin typeface="Arial"/>
                <a:ea typeface="Arial"/>
                <a:cs typeface="Arial"/>
                <a:sym typeface="Arial"/>
              </a:defRPr>
            </a:lvl1pPr>
            <a:lvl2pPr lvl="1" marR="0" rtl="0" algn="l">
              <a:lnSpc>
                <a:spcPct val="100000"/>
              </a:lnSpc>
              <a:spcBef>
                <a:spcPts val="11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lvl="2"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lvl="3"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428" name="Google Shape;428;p76"/>
          <p:cNvSpPr txBox="1"/>
          <p:nvPr>
            <p:ph idx="1" type="body"/>
          </p:nvPr>
        </p:nvSpPr>
        <p:spPr>
          <a:xfrm>
            <a:off x="414080" y="6390811"/>
            <a:ext cx="10928100" cy="270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Clr>
                <a:schemeClr val="dk1"/>
              </a:buClr>
              <a:buSzPts val="1700"/>
              <a:buNone/>
              <a:defRPr/>
            </a:lvl1pPr>
            <a:lvl2pPr indent="-349250" lvl="1" marL="914400" rtl="0" algn="l">
              <a:lnSpc>
                <a:spcPct val="100000"/>
              </a:lnSpc>
              <a:spcBef>
                <a:spcPts val="1100"/>
              </a:spcBef>
              <a:spcAft>
                <a:spcPts val="0"/>
              </a:spcAft>
              <a:buClr>
                <a:schemeClr val="dk1"/>
              </a:buClr>
              <a:buSzPts val="1900"/>
              <a:buChar char="−"/>
              <a:defRPr/>
            </a:lvl2pPr>
            <a:lvl3pPr indent="-349250" lvl="2" marL="1371600" rtl="0" algn="l">
              <a:lnSpc>
                <a:spcPct val="100000"/>
              </a:lnSpc>
              <a:spcBef>
                <a:spcPts val="300"/>
              </a:spcBef>
              <a:spcAft>
                <a:spcPts val="0"/>
              </a:spcAft>
              <a:buClr>
                <a:schemeClr val="dk1"/>
              </a:buClr>
              <a:buSzPts val="1900"/>
              <a:buChar char="−"/>
              <a:defRPr/>
            </a:lvl3pPr>
            <a:lvl4pPr indent="-349250" lvl="3" marL="1828800" rtl="0" algn="l">
              <a:lnSpc>
                <a:spcPct val="100000"/>
              </a:lnSpc>
              <a:spcBef>
                <a:spcPts val="300"/>
              </a:spcBef>
              <a:spcAft>
                <a:spcPts val="0"/>
              </a:spcAft>
              <a:buClr>
                <a:schemeClr val="dk1"/>
              </a:buClr>
              <a:buSzPts val="1900"/>
              <a:buChar char="−"/>
              <a:defRPr/>
            </a:lvl4pPr>
            <a:lvl5pPr indent="-349250" lvl="4" marL="2286000" rtl="0" algn="l">
              <a:lnSpc>
                <a:spcPct val="100000"/>
              </a:lnSpc>
              <a:spcBef>
                <a:spcPts val="3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ilder /m tekst">
  <p:cSld name="2 bilder /m tekst">
    <p:spTree>
      <p:nvGrpSpPr>
        <p:cNvPr id="429" name="Shape 429"/>
        <p:cNvGrpSpPr/>
        <p:nvPr/>
      </p:nvGrpSpPr>
      <p:grpSpPr>
        <a:xfrm>
          <a:off x="0" y="0"/>
          <a:ext cx="0" cy="0"/>
          <a:chOff x="0" y="0"/>
          <a:chExt cx="0" cy="0"/>
        </a:xfrm>
      </p:grpSpPr>
      <p:sp>
        <p:nvSpPr>
          <p:cNvPr id="430" name="Google Shape;430;p77"/>
          <p:cNvSpPr/>
          <p:nvPr>
            <p:ph idx="2" type="pic"/>
          </p:nvPr>
        </p:nvSpPr>
        <p:spPr>
          <a:xfrm>
            <a:off x="630121" y="675086"/>
            <a:ext cx="3942900" cy="4284300"/>
          </a:xfrm>
          <a:prstGeom prst="rect">
            <a:avLst/>
          </a:prstGeom>
          <a:noFill/>
          <a:ln>
            <a:noFill/>
          </a:ln>
        </p:spPr>
        <p:txBody>
          <a:bodyPr anchorCtr="1" anchor="t" bIns="0" lIns="0" spcFirstLastPara="1" rIns="0" wrap="square" tIns="720000">
            <a:noAutofit/>
          </a:bodyPr>
          <a:lstStyle>
            <a:lvl1pPr lvl="0" marR="0" rtl="0" algn="ctr">
              <a:lnSpc>
                <a:spcPct val="100000"/>
              </a:lnSpc>
              <a:spcBef>
                <a:spcPts val="1100"/>
              </a:spcBef>
              <a:spcAft>
                <a:spcPts val="0"/>
              </a:spcAft>
              <a:buClr>
                <a:schemeClr val="dk1"/>
              </a:buClr>
              <a:buSzPts val="1700"/>
              <a:buFont typeface="Arial"/>
              <a:buNone/>
              <a:defRPr b="0" i="0" sz="1700" u="none" cap="none" strike="noStrike">
                <a:solidFill>
                  <a:schemeClr val="dk1"/>
                </a:solidFill>
                <a:latin typeface="Arial"/>
                <a:ea typeface="Arial"/>
                <a:cs typeface="Arial"/>
                <a:sym typeface="Arial"/>
              </a:defRPr>
            </a:lvl1pPr>
            <a:lvl2pPr lvl="1" marR="0" rtl="0" algn="l">
              <a:lnSpc>
                <a:spcPct val="100000"/>
              </a:lnSpc>
              <a:spcBef>
                <a:spcPts val="11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lvl="2"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lvl="3"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431" name="Google Shape;431;p77"/>
          <p:cNvSpPr txBox="1"/>
          <p:nvPr>
            <p:ph idx="1" type="body"/>
          </p:nvPr>
        </p:nvSpPr>
        <p:spPr>
          <a:xfrm>
            <a:off x="630121" y="5202660"/>
            <a:ext cx="3942900" cy="5853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1"/>
              </a:buClr>
              <a:buSzPts val="1700"/>
              <a:buNone/>
              <a:defRPr/>
            </a:lvl1pPr>
            <a:lvl2pPr indent="-349250" lvl="1" marL="914400" rtl="0" algn="l">
              <a:lnSpc>
                <a:spcPct val="100000"/>
              </a:lnSpc>
              <a:spcBef>
                <a:spcPts val="0"/>
              </a:spcBef>
              <a:spcAft>
                <a:spcPts val="0"/>
              </a:spcAft>
              <a:buClr>
                <a:schemeClr val="dk1"/>
              </a:buClr>
              <a:buSzPts val="1900"/>
              <a:buChar char="−"/>
              <a:defRPr/>
            </a:lvl2pPr>
            <a:lvl3pPr indent="-349250" lvl="2" marL="1371600" rtl="0" algn="l">
              <a:lnSpc>
                <a:spcPct val="100000"/>
              </a:lnSpc>
              <a:spcBef>
                <a:spcPts val="300"/>
              </a:spcBef>
              <a:spcAft>
                <a:spcPts val="0"/>
              </a:spcAft>
              <a:buClr>
                <a:schemeClr val="dk1"/>
              </a:buClr>
              <a:buSzPts val="1900"/>
              <a:buChar char="−"/>
              <a:defRPr/>
            </a:lvl3pPr>
            <a:lvl4pPr indent="-349250" lvl="3" marL="1828800" rtl="0" algn="l">
              <a:lnSpc>
                <a:spcPct val="100000"/>
              </a:lnSpc>
              <a:spcBef>
                <a:spcPts val="300"/>
              </a:spcBef>
              <a:spcAft>
                <a:spcPts val="0"/>
              </a:spcAft>
              <a:buClr>
                <a:schemeClr val="dk1"/>
              </a:buClr>
              <a:buSzPts val="1900"/>
              <a:buChar char="−"/>
              <a:defRPr/>
            </a:lvl4pPr>
            <a:lvl5pPr indent="-349250" lvl="4" marL="2286000" rtl="0" algn="l">
              <a:lnSpc>
                <a:spcPct val="100000"/>
              </a:lnSpc>
              <a:spcBef>
                <a:spcPts val="3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432" name="Google Shape;432;p77"/>
          <p:cNvSpPr txBox="1"/>
          <p:nvPr>
            <p:ph idx="10" type="dt"/>
          </p:nvPr>
        </p:nvSpPr>
        <p:spPr>
          <a:xfrm>
            <a:off x="6697280" y="6390810"/>
            <a:ext cx="846000" cy="1848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433" name="Google Shape;433;p77"/>
          <p:cNvSpPr txBox="1"/>
          <p:nvPr>
            <p:ph idx="11" type="ftr"/>
          </p:nvPr>
        </p:nvSpPr>
        <p:spPr>
          <a:xfrm>
            <a:off x="2024525" y="6390810"/>
            <a:ext cx="4500900" cy="1848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434" name="Google Shape;434;p77"/>
          <p:cNvSpPr txBox="1"/>
          <p:nvPr>
            <p:ph idx="12" type="sldNum"/>
          </p:nvPr>
        </p:nvSpPr>
        <p:spPr>
          <a:xfrm>
            <a:off x="11239534" y="6390810"/>
            <a:ext cx="308700" cy="184800"/>
          </a:xfrm>
          <a:prstGeom prst="rect">
            <a:avLst/>
          </a:prstGeom>
          <a:noFill/>
          <a:ln>
            <a:noFill/>
          </a:ln>
        </p:spPr>
        <p:txBody>
          <a:bodyPr anchorCtr="0" anchor="ctr"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435" name="Google Shape;435;p77"/>
          <p:cNvSpPr/>
          <p:nvPr>
            <p:ph idx="3" type="pic"/>
          </p:nvPr>
        </p:nvSpPr>
        <p:spPr>
          <a:xfrm>
            <a:off x="4842925" y="675085"/>
            <a:ext cx="6705900" cy="4284300"/>
          </a:xfrm>
          <a:prstGeom prst="rect">
            <a:avLst/>
          </a:prstGeom>
          <a:noFill/>
          <a:ln>
            <a:noFill/>
          </a:ln>
        </p:spPr>
        <p:txBody>
          <a:bodyPr anchorCtr="1" anchor="t" bIns="0" lIns="0" spcFirstLastPara="1" rIns="0" wrap="square" tIns="720000">
            <a:noAutofit/>
          </a:bodyPr>
          <a:lstStyle>
            <a:lvl1pPr lvl="0" marR="0" rtl="0" algn="ctr">
              <a:lnSpc>
                <a:spcPct val="100000"/>
              </a:lnSpc>
              <a:spcBef>
                <a:spcPts val="1100"/>
              </a:spcBef>
              <a:spcAft>
                <a:spcPts val="0"/>
              </a:spcAft>
              <a:buClr>
                <a:schemeClr val="dk1"/>
              </a:buClr>
              <a:buSzPts val="1700"/>
              <a:buFont typeface="Arial"/>
              <a:buNone/>
              <a:defRPr b="0" i="0" sz="1700" u="none" cap="none" strike="noStrike">
                <a:solidFill>
                  <a:schemeClr val="dk1"/>
                </a:solidFill>
                <a:latin typeface="Arial"/>
                <a:ea typeface="Arial"/>
                <a:cs typeface="Arial"/>
                <a:sym typeface="Arial"/>
              </a:defRPr>
            </a:lvl1pPr>
            <a:lvl2pPr lvl="1" marR="0" rtl="0" algn="l">
              <a:lnSpc>
                <a:spcPct val="100000"/>
              </a:lnSpc>
              <a:spcBef>
                <a:spcPts val="11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lvl="2"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lvl="3"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436" name="Google Shape;436;p77"/>
          <p:cNvSpPr txBox="1"/>
          <p:nvPr>
            <p:ph idx="4" type="body"/>
          </p:nvPr>
        </p:nvSpPr>
        <p:spPr>
          <a:xfrm>
            <a:off x="4842925" y="5202660"/>
            <a:ext cx="6705300" cy="5853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1"/>
              </a:buClr>
              <a:buSzPts val="1700"/>
              <a:buNone/>
              <a:defRPr/>
            </a:lvl1pPr>
            <a:lvl2pPr indent="-349250" lvl="1" marL="914400" rtl="0" algn="l">
              <a:lnSpc>
                <a:spcPct val="100000"/>
              </a:lnSpc>
              <a:spcBef>
                <a:spcPts val="0"/>
              </a:spcBef>
              <a:spcAft>
                <a:spcPts val="0"/>
              </a:spcAft>
              <a:buClr>
                <a:schemeClr val="dk1"/>
              </a:buClr>
              <a:buSzPts val="1900"/>
              <a:buChar char="−"/>
              <a:defRPr/>
            </a:lvl2pPr>
            <a:lvl3pPr indent="-349250" lvl="2" marL="1371600" rtl="0" algn="l">
              <a:lnSpc>
                <a:spcPct val="100000"/>
              </a:lnSpc>
              <a:spcBef>
                <a:spcPts val="300"/>
              </a:spcBef>
              <a:spcAft>
                <a:spcPts val="0"/>
              </a:spcAft>
              <a:buClr>
                <a:schemeClr val="dk1"/>
              </a:buClr>
              <a:buSzPts val="1900"/>
              <a:buChar char="−"/>
              <a:defRPr/>
            </a:lvl3pPr>
            <a:lvl4pPr indent="-349250" lvl="3" marL="1828800" rtl="0" algn="l">
              <a:lnSpc>
                <a:spcPct val="100000"/>
              </a:lnSpc>
              <a:spcBef>
                <a:spcPts val="300"/>
              </a:spcBef>
              <a:spcAft>
                <a:spcPts val="0"/>
              </a:spcAft>
              <a:buClr>
                <a:schemeClr val="dk1"/>
              </a:buClr>
              <a:buSzPts val="1900"/>
              <a:buChar char="−"/>
              <a:defRPr/>
            </a:lvl4pPr>
            <a:lvl5pPr indent="-349250" lvl="4" marL="2286000" rtl="0" algn="l">
              <a:lnSpc>
                <a:spcPct val="100000"/>
              </a:lnSpc>
              <a:spcBef>
                <a:spcPts val="3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ilder /m tekst">
  <p:cSld name="3 bilder /m tekst">
    <p:spTree>
      <p:nvGrpSpPr>
        <p:cNvPr id="437" name="Shape 437"/>
        <p:cNvGrpSpPr/>
        <p:nvPr/>
      </p:nvGrpSpPr>
      <p:grpSpPr>
        <a:xfrm>
          <a:off x="0" y="0"/>
          <a:ext cx="0" cy="0"/>
          <a:chOff x="0" y="0"/>
          <a:chExt cx="0" cy="0"/>
        </a:xfrm>
      </p:grpSpPr>
      <p:sp>
        <p:nvSpPr>
          <p:cNvPr id="438" name="Google Shape;438;p78"/>
          <p:cNvSpPr/>
          <p:nvPr>
            <p:ph idx="2" type="pic"/>
          </p:nvPr>
        </p:nvSpPr>
        <p:spPr>
          <a:xfrm>
            <a:off x="630121" y="882112"/>
            <a:ext cx="3420900" cy="4554300"/>
          </a:xfrm>
          <a:prstGeom prst="rect">
            <a:avLst/>
          </a:prstGeom>
          <a:noFill/>
          <a:ln>
            <a:noFill/>
          </a:ln>
        </p:spPr>
        <p:txBody>
          <a:bodyPr anchorCtr="1" anchor="t" bIns="0" lIns="0" spcFirstLastPara="1" rIns="0" wrap="square" tIns="720000">
            <a:noAutofit/>
          </a:bodyPr>
          <a:lstStyle>
            <a:lvl1pPr lvl="0" marR="0" rtl="0" algn="ctr">
              <a:lnSpc>
                <a:spcPct val="100000"/>
              </a:lnSpc>
              <a:spcBef>
                <a:spcPts val="1100"/>
              </a:spcBef>
              <a:spcAft>
                <a:spcPts val="0"/>
              </a:spcAft>
              <a:buClr>
                <a:schemeClr val="dk1"/>
              </a:buClr>
              <a:buSzPts val="1700"/>
              <a:buFont typeface="Arial"/>
              <a:buNone/>
              <a:defRPr b="0" i="0" sz="1700" u="none" cap="none" strike="noStrike">
                <a:solidFill>
                  <a:schemeClr val="dk1"/>
                </a:solidFill>
                <a:latin typeface="Arial"/>
                <a:ea typeface="Arial"/>
                <a:cs typeface="Arial"/>
                <a:sym typeface="Arial"/>
              </a:defRPr>
            </a:lvl1pPr>
            <a:lvl2pPr lvl="1" marR="0" rtl="0" algn="l">
              <a:lnSpc>
                <a:spcPct val="100000"/>
              </a:lnSpc>
              <a:spcBef>
                <a:spcPts val="11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lvl="2"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lvl="3"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439" name="Google Shape;439;p78"/>
          <p:cNvSpPr txBox="1"/>
          <p:nvPr>
            <p:ph idx="1" type="body"/>
          </p:nvPr>
        </p:nvSpPr>
        <p:spPr>
          <a:xfrm>
            <a:off x="630121" y="5598710"/>
            <a:ext cx="3420900" cy="270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1"/>
              </a:buClr>
              <a:buSzPts val="1700"/>
              <a:buNone/>
              <a:defRPr/>
            </a:lvl1pPr>
            <a:lvl2pPr indent="-349250" lvl="1" marL="914400" rtl="0" algn="l">
              <a:lnSpc>
                <a:spcPct val="100000"/>
              </a:lnSpc>
              <a:spcBef>
                <a:spcPts val="0"/>
              </a:spcBef>
              <a:spcAft>
                <a:spcPts val="0"/>
              </a:spcAft>
              <a:buClr>
                <a:schemeClr val="dk1"/>
              </a:buClr>
              <a:buSzPts val="1900"/>
              <a:buChar char="−"/>
              <a:defRPr/>
            </a:lvl2pPr>
            <a:lvl3pPr indent="-349250" lvl="2" marL="1371600" rtl="0" algn="l">
              <a:lnSpc>
                <a:spcPct val="100000"/>
              </a:lnSpc>
              <a:spcBef>
                <a:spcPts val="300"/>
              </a:spcBef>
              <a:spcAft>
                <a:spcPts val="0"/>
              </a:spcAft>
              <a:buClr>
                <a:schemeClr val="dk1"/>
              </a:buClr>
              <a:buSzPts val="1900"/>
              <a:buChar char="−"/>
              <a:defRPr/>
            </a:lvl3pPr>
            <a:lvl4pPr indent="-349250" lvl="3" marL="1828800" rtl="0" algn="l">
              <a:lnSpc>
                <a:spcPct val="100000"/>
              </a:lnSpc>
              <a:spcBef>
                <a:spcPts val="300"/>
              </a:spcBef>
              <a:spcAft>
                <a:spcPts val="0"/>
              </a:spcAft>
              <a:buClr>
                <a:schemeClr val="dk1"/>
              </a:buClr>
              <a:buSzPts val="1900"/>
              <a:buChar char="−"/>
              <a:defRPr/>
            </a:lvl4pPr>
            <a:lvl5pPr indent="-349250" lvl="4" marL="2286000" rtl="0" algn="l">
              <a:lnSpc>
                <a:spcPct val="100000"/>
              </a:lnSpc>
              <a:spcBef>
                <a:spcPts val="3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440" name="Google Shape;440;p78"/>
          <p:cNvSpPr txBox="1"/>
          <p:nvPr>
            <p:ph idx="10" type="dt"/>
          </p:nvPr>
        </p:nvSpPr>
        <p:spPr>
          <a:xfrm>
            <a:off x="6697280" y="6390810"/>
            <a:ext cx="846000" cy="1848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441" name="Google Shape;441;p78"/>
          <p:cNvSpPr txBox="1"/>
          <p:nvPr>
            <p:ph idx="11" type="ftr"/>
          </p:nvPr>
        </p:nvSpPr>
        <p:spPr>
          <a:xfrm>
            <a:off x="2024525" y="6390810"/>
            <a:ext cx="4500900" cy="1848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442" name="Google Shape;442;p78"/>
          <p:cNvSpPr txBox="1"/>
          <p:nvPr>
            <p:ph idx="12" type="sldNum"/>
          </p:nvPr>
        </p:nvSpPr>
        <p:spPr>
          <a:xfrm>
            <a:off x="11239534" y="6390810"/>
            <a:ext cx="308700" cy="184800"/>
          </a:xfrm>
          <a:prstGeom prst="rect">
            <a:avLst/>
          </a:prstGeom>
          <a:noFill/>
          <a:ln>
            <a:noFill/>
          </a:ln>
        </p:spPr>
        <p:txBody>
          <a:bodyPr anchorCtr="0" anchor="ctr"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443" name="Google Shape;443;p78"/>
          <p:cNvSpPr/>
          <p:nvPr>
            <p:ph idx="3" type="pic"/>
          </p:nvPr>
        </p:nvSpPr>
        <p:spPr>
          <a:xfrm>
            <a:off x="4383838" y="882112"/>
            <a:ext cx="3420900" cy="4554300"/>
          </a:xfrm>
          <a:prstGeom prst="rect">
            <a:avLst/>
          </a:prstGeom>
          <a:noFill/>
          <a:ln>
            <a:noFill/>
          </a:ln>
        </p:spPr>
        <p:txBody>
          <a:bodyPr anchorCtr="1" anchor="t" bIns="0" lIns="0" spcFirstLastPara="1" rIns="0" wrap="square" tIns="720000">
            <a:noAutofit/>
          </a:bodyPr>
          <a:lstStyle>
            <a:lvl1pPr lvl="0" marR="0" rtl="0" algn="ctr">
              <a:lnSpc>
                <a:spcPct val="100000"/>
              </a:lnSpc>
              <a:spcBef>
                <a:spcPts val="1100"/>
              </a:spcBef>
              <a:spcAft>
                <a:spcPts val="0"/>
              </a:spcAft>
              <a:buClr>
                <a:schemeClr val="dk1"/>
              </a:buClr>
              <a:buSzPts val="1700"/>
              <a:buFont typeface="Arial"/>
              <a:buNone/>
              <a:defRPr b="0" i="0" sz="1700" u="none" cap="none" strike="noStrike">
                <a:solidFill>
                  <a:schemeClr val="dk1"/>
                </a:solidFill>
                <a:latin typeface="Arial"/>
                <a:ea typeface="Arial"/>
                <a:cs typeface="Arial"/>
                <a:sym typeface="Arial"/>
              </a:defRPr>
            </a:lvl1pPr>
            <a:lvl2pPr lvl="1" marR="0" rtl="0" algn="l">
              <a:lnSpc>
                <a:spcPct val="100000"/>
              </a:lnSpc>
              <a:spcBef>
                <a:spcPts val="11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lvl="2"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lvl="3"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444" name="Google Shape;444;p78"/>
          <p:cNvSpPr txBox="1"/>
          <p:nvPr>
            <p:ph idx="4" type="body"/>
          </p:nvPr>
        </p:nvSpPr>
        <p:spPr>
          <a:xfrm>
            <a:off x="4383837" y="5598709"/>
            <a:ext cx="3420900" cy="270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1"/>
              </a:buClr>
              <a:buSzPts val="1700"/>
              <a:buNone/>
              <a:defRPr/>
            </a:lvl1pPr>
            <a:lvl2pPr indent="-349250" lvl="1" marL="914400" rtl="0" algn="l">
              <a:lnSpc>
                <a:spcPct val="100000"/>
              </a:lnSpc>
              <a:spcBef>
                <a:spcPts val="0"/>
              </a:spcBef>
              <a:spcAft>
                <a:spcPts val="0"/>
              </a:spcAft>
              <a:buClr>
                <a:schemeClr val="dk1"/>
              </a:buClr>
              <a:buSzPts val="1900"/>
              <a:buChar char="−"/>
              <a:defRPr/>
            </a:lvl2pPr>
            <a:lvl3pPr indent="-349250" lvl="2" marL="1371600" rtl="0" algn="l">
              <a:lnSpc>
                <a:spcPct val="100000"/>
              </a:lnSpc>
              <a:spcBef>
                <a:spcPts val="300"/>
              </a:spcBef>
              <a:spcAft>
                <a:spcPts val="0"/>
              </a:spcAft>
              <a:buClr>
                <a:schemeClr val="dk1"/>
              </a:buClr>
              <a:buSzPts val="1900"/>
              <a:buChar char="−"/>
              <a:defRPr/>
            </a:lvl3pPr>
            <a:lvl4pPr indent="-349250" lvl="3" marL="1828800" rtl="0" algn="l">
              <a:lnSpc>
                <a:spcPct val="100000"/>
              </a:lnSpc>
              <a:spcBef>
                <a:spcPts val="300"/>
              </a:spcBef>
              <a:spcAft>
                <a:spcPts val="0"/>
              </a:spcAft>
              <a:buClr>
                <a:schemeClr val="dk1"/>
              </a:buClr>
              <a:buSzPts val="1900"/>
              <a:buChar char="−"/>
              <a:defRPr/>
            </a:lvl4pPr>
            <a:lvl5pPr indent="-349250" lvl="4" marL="2286000" rtl="0" algn="l">
              <a:lnSpc>
                <a:spcPct val="100000"/>
              </a:lnSpc>
              <a:spcBef>
                <a:spcPts val="3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445" name="Google Shape;445;p78"/>
          <p:cNvSpPr/>
          <p:nvPr>
            <p:ph idx="5" type="pic"/>
          </p:nvPr>
        </p:nvSpPr>
        <p:spPr>
          <a:xfrm>
            <a:off x="8119551" y="882112"/>
            <a:ext cx="3420900" cy="4554300"/>
          </a:xfrm>
          <a:prstGeom prst="rect">
            <a:avLst/>
          </a:prstGeom>
          <a:noFill/>
          <a:ln>
            <a:noFill/>
          </a:ln>
        </p:spPr>
        <p:txBody>
          <a:bodyPr anchorCtr="1" anchor="t" bIns="0" lIns="0" spcFirstLastPara="1" rIns="0" wrap="square" tIns="720000">
            <a:noAutofit/>
          </a:bodyPr>
          <a:lstStyle>
            <a:lvl1pPr lvl="0" marR="0" rtl="0" algn="ctr">
              <a:lnSpc>
                <a:spcPct val="100000"/>
              </a:lnSpc>
              <a:spcBef>
                <a:spcPts val="1100"/>
              </a:spcBef>
              <a:spcAft>
                <a:spcPts val="0"/>
              </a:spcAft>
              <a:buClr>
                <a:schemeClr val="dk1"/>
              </a:buClr>
              <a:buSzPts val="1700"/>
              <a:buFont typeface="Arial"/>
              <a:buNone/>
              <a:defRPr b="0" i="0" sz="1700" u="none" cap="none" strike="noStrike">
                <a:solidFill>
                  <a:schemeClr val="dk1"/>
                </a:solidFill>
                <a:latin typeface="Arial"/>
                <a:ea typeface="Arial"/>
                <a:cs typeface="Arial"/>
                <a:sym typeface="Arial"/>
              </a:defRPr>
            </a:lvl1pPr>
            <a:lvl2pPr lvl="1" marR="0" rtl="0" algn="l">
              <a:lnSpc>
                <a:spcPct val="100000"/>
              </a:lnSpc>
              <a:spcBef>
                <a:spcPts val="11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lvl="2"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lvl="3"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446" name="Google Shape;446;p78"/>
          <p:cNvSpPr txBox="1"/>
          <p:nvPr>
            <p:ph idx="6" type="body"/>
          </p:nvPr>
        </p:nvSpPr>
        <p:spPr>
          <a:xfrm>
            <a:off x="8119551" y="5598709"/>
            <a:ext cx="3420900" cy="270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1"/>
              </a:buClr>
              <a:buSzPts val="1700"/>
              <a:buNone/>
              <a:defRPr/>
            </a:lvl1pPr>
            <a:lvl2pPr indent="-349250" lvl="1" marL="914400" rtl="0" algn="l">
              <a:lnSpc>
                <a:spcPct val="100000"/>
              </a:lnSpc>
              <a:spcBef>
                <a:spcPts val="0"/>
              </a:spcBef>
              <a:spcAft>
                <a:spcPts val="0"/>
              </a:spcAft>
              <a:buClr>
                <a:schemeClr val="dk1"/>
              </a:buClr>
              <a:buSzPts val="1900"/>
              <a:buChar char="−"/>
              <a:defRPr/>
            </a:lvl2pPr>
            <a:lvl3pPr indent="-349250" lvl="2" marL="1371600" rtl="0" algn="l">
              <a:lnSpc>
                <a:spcPct val="100000"/>
              </a:lnSpc>
              <a:spcBef>
                <a:spcPts val="300"/>
              </a:spcBef>
              <a:spcAft>
                <a:spcPts val="0"/>
              </a:spcAft>
              <a:buClr>
                <a:schemeClr val="dk1"/>
              </a:buClr>
              <a:buSzPts val="1900"/>
              <a:buChar char="−"/>
              <a:defRPr/>
            </a:lvl3pPr>
            <a:lvl4pPr indent="-349250" lvl="3" marL="1828800" rtl="0" algn="l">
              <a:lnSpc>
                <a:spcPct val="100000"/>
              </a:lnSpc>
              <a:spcBef>
                <a:spcPts val="300"/>
              </a:spcBef>
              <a:spcAft>
                <a:spcPts val="0"/>
              </a:spcAft>
              <a:buClr>
                <a:schemeClr val="dk1"/>
              </a:buClr>
              <a:buSzPts val="1900"/>
              <a:buChar char="−"/>
              <a:defRPr/>
            </a:lvl4pPr>
            <a:lvl5pPr indent="-349250" lvl="4" marL="2286000" rtl="0" algn="l">
              <a:lnSpc>
                <a:spcPct val="100000"/>
              </a:lnSpc>
              <a:spcBef>
                <a:spcPts val="3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 innholdsdeler" type="twoObj">
  <p:cSld name="TWO_OBJECTS">
    <p:spTree>
      <p:nvGrpSpPr>
        <p:cNvPr id="447" name="Shape 447"/>
        <p:cNvGrpSpPr/>
        <p:nvPr/>
      </p:nvGrpSpPr>
      <p:grpSpPr>
        <a:xfrm>
          <a:off x="0" y="0"/>
          <a:ext cx="0" cy="0"/>
          <a:chOff x="0" y="0"/>
          <a:chExt cx="0" cy="0"/>
        </a:xfrm>
      </p:grpSpPr>
      <p:sp>
        <p:nvSpPr>
          <p:cNvPr id="448" name="Google Shape;448;p79"/>
          <p:cNvSpPr txBox="1"/>
          <p:nvPr>
            <p:ph type="title"/>
          </p:nvPr>
        </p:nvSpPr>
        <p:spPr>
          <a:xfrm>
            <a:off x="630121" y="576074"/>
            <a:ext cx="10928100" cy="11373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449" name="Google Shape;449;p79"/>
          <p:cNvSpPr txBox="1"/>
          <p:nvPr>
            <p:ph idx="1" type="body"/>
          </p:nvPr>
        </p:nvSpPr>
        <p:spPr>
          <a:xfrm>
            <a:off x="630121" y="1953248"/>
            <a:ext cx="5175900" cy="3780300"/>
          </a:xfrm>
          <a:prstGeom prst="rect">
            <a:avLst/>
          </a:prstGeom>
          <a:noFill/>
          <a:ln>
            <a:noFill/>
          </a:ln>
        </p:spPr>
        <p:txBody>
          <a:bodyPr anchorCtr="0" anchor="t" bIns="0" lIns="0" spcFirstLastPara="1" rIns="0" wrap="square" tIns="0">
            <a:noAutofit/>
          </a:bodyPr>
          <a:lstStyle>
            <a:lvl1pPr indent="-336550" lvl="0" marL="457200" rtl="0" algn="l">
              <a:lnSpc>
                <a:spcPct val="100000"/>
              </a:lnSpc>
              <a:spcBef>
                <a:spcPts val="1100"/>
              </a:spcBef>
              <a:spcAft>
                <a:spcPts val="0"/>
              </a:spcAft>
              <a:buClr>
                <a:schemeClr val="dk1"/>
              </a:buClr>
              <a:buSzPts val="1700"/>
              <a:buChar char="•"/>
              <a:defRPr b="0"/>
            </a:lvl1pPr>
            <a:lvl2pPr indent="-349250" lvl="1" marL="914400" rtl="0" algn="l">
              <a:lnSpc>
                <a:spcPct val="100000"/>
              </a:lnSpc>
              <a:spcBef>
                <a:spcPts val="1100"/>
              </a:spcBef>
              <a:spcAft>
                <a:spcPts val="0"/>
              </a:spcAft>
              <a:buClr>
                <a:schemeClr val="dk1"/>
              </a:buClr>
              <a:buSzPts val="1900"/>
              <a:buChar char="−"/>
              <a:defRPr/>
            </a:lvl2pPr>
            <a:lvl3pPr indent="-349250" lvl="2" marL="1371600" rtl="0" algn="l">
              <a:lnSpc>
                <a:spcPct val="100000"/>
              </a:lnSpc>
              <a:spcBef>
                <a:spcPts val="300"/>
              </a:spcBef>
              <a:spcAft>
                <a:spcPts val="0"/>
              </a:spcAft>
              <a:buClr>
                <a:schemeClr val="dk1"/>
              </a:buClr>
              <a:buSzPts val="1900"/>
              <a:buChar char="−"/>
              <a:defRPr/>
            </a:lvl3pPr>
            <a:lvl4pPr indent="-349250" lvl="3" marL="1828800" rtl="0" algn="l">
              <a:lnSpc>
                <a:spcPct val="100000"/>
              </a:lnSpc>
              <a:spcBef>
                <a:spcPts val="300"/>
              </a:spcBef>
              <a:spcAft>
                <a:spcPts val="0"/>
              </a:spcAft>
              <a:buClr>
                <a:schemeClr val="dk1"/>
              </a:buClr>
              <a:buSzPts val="1900"/>
              <a:buChar char="−"/>
              <a:defRPr/>
            </a:lvl4pPr>
            <a:lvl5pPr indent="-349250" lvl="4" marL="2286000" rtl="0" algn="l">
              <a:lnSpc>
                <a:spcPct val="100000"/>
              </a:lnSpc>
              <a:spcBef>
                <a:spcPts val="3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450" name="Google Shape;450;p79"/>
          <p:cNvSpPr txBox="1"/>
          <p:nvPr>
            <p:ph idx="2" type="body"/>
          </p:nvPr>
        </p:nvSpPr>
        <p:spPr>
          <a:xfrm>
            <a:off x="6382220" y="1953248"/>
            <a:ext cx="5175900" cy="3780300"/>
          </a:xfrm>
          <a:prstGeom prst="rect">
            <a:avLst/>
          </a:prstGeom>
          <a:noFill/>
          <a:ln>
            <a:noFill/>
          </a:ln>
        </p:spPr>
        <p:txBody>
          <a:bodyPr anchorCtr="0" anchor="t" bIns="0" lIns="0" spcFirstLastPara="1" rIns="0" wrap="square" tIns="0">
            <a:noAutofit/>
          </a:bodyPr>
          <a:lstStyle>
            <a:lvl1pPr indent="-336550" lvl="0" marL="457200" rtl="0" algn="l">
              <a:lnSpc>
                <a:spcPct val="100000"/>
              </a:lnSpc>
              <a:spcBef>
                <a:spcPts val="1100"/>
              </a:spcBef>
              <a:spcAft>
                <a:spcPts val="0"/>
              </a:spcAft>
              <a:buClr>
                <a:schemeClr val="dk1"/>
              </a:buClr>
              <a:buSzPts val="1700"/>
              <a:buChar char="•"/>
              <a:defRPr b="0"/>
            </a:lvl1pPr>
            <a:lvl2pPr indent="-349250" lvl="1" marL="914400" rtl="0" algn="l">
              <a:lnSpc>
                <a:spcPct val="100000"/>
              </a:lnSpc>
              <a:spcBef>
                <a:spcPts val="1100"/>
              </a:spcBef>
              <a:spcAft>
                <a:spcPts val="0"/>
              </a:spcAft>
              <a:buClr>
                <a:schemeClr val="dk1"/>
              </a:buClr>
              <a:buSzPts val="1900"/>
              <a:buChar char="−"/>
              <a:defRPr/>
            </a:lvl2pPr>
            <a:lvl3pPr indent="-349250" lvl="2" marL="1371600" rtl="0" algn="l">
              <a:lnSpc>
                <a:spcPct val="100000"/>
              </a:lnSpc>
              <a:spcBef>
                <a:spcPts val="300"/>
              </a:spcBef>
              <a:spcAft>
                <a:spcPts val="0"/>
              </a:spcAft>
              <a:buClr>
                <a:schemeClr val="dk1"/>
              </a:buClr>
              <a:buSzPts val="1900"/>
              <a:buChar char="−"/>
              <a:defRPr/>
            </a:lvl3pPr>
            <a:lvl4pPr indent="-349250" lvl="3" marL="1828800" rtl="0" algn="l">
              <a:lnSpc>
                <a:spcPct val="100000"/>
              </a:lnSpc>
              <a:spcBef>
                <a:spcPts val="300"/>
              </a:spcBef>
              <a:spcAft>
                <a:spcPts val="0"/>
              </a:spcAft>
              <a:buClr>
                <a:schemeClr val="dk1"/>
              </a:buClr>
              <a:buSzPts val="1900"/>
              <a:buChar char="−"/>
              <a:defRPr/>
            </a:lvl4pPr>
            <a:lvl5pPr indent="-349250" lvl="4" marL="2286000" rtl="0" algn="l">
              <a:lnSpc>
                <a:spcPct val="100000"/>
              </a:lnSpc>
              <a:spcBef>
                <a:spcPts val="3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451" name="Google Shape;451;p79"/>
          <p:cNvSpPr txBox="1"/>
          <p:nvPr>
            <p:ph idx="10" type="dt"/>
          </p:nvPr>
        </p:nvSpPr>
        <p:spPr>
          <a:xfrm>
            <a:off x="6697280" y="6390810"/>
            <a:ext cx="846000" cy="1848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452" name="Google Shape;452;p79"/>
          <p:cNvSpPr txBox="1"/>
          <p:nvPr>
            <p:ph idx="11" type="ftr"/>
          </p:nvPr>
        </p:nvSpPr>
        <p:spPr>
          <a:xfrm>
            <a:off x="2024525" y="6390810"/>
            <a:ext cx="4500900" cy="1848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453" name="Google Shape;453;p79"/>
          <p:cNvSpPr txBox="1"/>
          <p:nvPr>
            <p:ph idx="12" type="sldNum"/>
          </p:nvPr>
        </p:nvSpPr>
        <p:spPr>
          <a:xfrm>
            <a:off x="11239534" y="6390810"/>
            <a:ext cx="308700" cy="184800"/>
          </a:xfrm>
          <a:prstGeom prst="rect">
            <a:avLst/>
          </a:prstGeom>
          <a:noFill/>
          <a:ln>
            <a:noFill/>
          </a:ln>
        </p:spPr>
        <p:txBody>
          <a:bodyPr anchorCtr="0" anchor="ctr"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ammenligning">
  <p:cSld name="Sammenligning">
    <p:spTree>
      <p:nvGrpSpPr>
        <p:cNvPr id="454" name="Shape 454"/>
        <p:cNvGrpSpPr/>
        <p:nvPr/>
      </p:nvGrpSpPr>
      <p:grpSpPr>
        <a:xfrm>
          <a:off x="0" y="0"/>
          <a:ext cx="0" cy="0"/>
          <a:chOff x="0" y="0"/>
          <a:chExt cx="0" cy="0"/>
        </a:xfrm>
      </p:grpSpPr>
      <p:sp>
        <p:nvSpPr>
          <p:cNvPr id="455" name="Google Shape;455;p80"/>
          <p:cNvSpPr txBox="1"/>
          <p:nvPr>
            <p:ph idx="1" type="body"/>
          </p:nvPr>
        </p:nvSpPr>
        <p:spPr>
          <a:xfrm>
            <a:off x="630121" y="1953248"/>
            <a:ext cx="5180400" cy="28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1"/>
              </a:buClr>
              <a:buSzPts val="2000"/>
              <a:buNone/>
              <a:defRPr b="0" sz="2000"/>
            </a:lvl1pPr>
            <a:lvl2pPr indent="-228600" lvl="1" marL="914400" rtl="0" algn="l">
              <a:lnSpc>
                <a:spcPct val="100000"/>
              </a:lnSpc>
              <a:spcBef>
                <a:spcPts val="0"/>
              </a:spcBef>
              <a:spcAft>
                <a:spcPts val="0"/>
              </a:spcAft>
              <a:buClr>
                <a:schemeClr val="dk1"/>
              </a:buClr>
              <a:buSzPts val="2000"/>
              <a:buNone/>
              <a:defRPr b="1" sz="2000"/>
            </a:lvl2pPr>
            <a:lvl3pPr indent="-228600" lvl="2" marL="1371600" rtl="0" algn="l">
              <a:lnSpc>
                <a:spcPct val="100000"/>
              </a:lnSpc>
              <a:spcBef>
                <a:spcPts val="300"/>
              </a:spcBef>
              <a:spcAft>
                <a:spcPts val="0"/>
              </a:spcAft>
              <a:buClr>
                <a:schemeClr val="dk1"/>
              </a:buClr>
              <a:buSzPts val="1900"/>
              <a:buNone/>
              <a:defRPr b="1" sz="1900"/>
            </a:lvl3pPr>
            <a:lvl4pPr indent="-228600" lvl="3" marL="1828800" rtl="0" algn="l">
              <a:lnSpc>
                <a:spcPct val="100000"/>
              </a:lnSpc>
              <a:spcBef>
                <a:spcPts val="300"/>
              </a:spcBef>
              <a:spcAft>
                <a:spcPts val="0"/>
              </a:spcAft>
              <a:buClr>
                <a:schemeClr val="dk1"/>
              </a:buClr>
              <a:buSzPts val="1600"/>
              <a:buNone/>
              <a:defRPr b="1" sz="1600"/>
            </a:lvl4pPr>
            <a:lvl5pPr indent="-228600" lvl="4" marL="2286000" rtl="0" algn="l">
              <a:lnSpc>
                <a:spcPct val="100000"/>
              </a:lnSpc>
              <a:spcBef>
                <a:spcPts val="3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456" name="Google Shape;456;p80"/>
          <p:cNvSpPr txBox="1"/>
          <p:nvPr>
            <p:ph idx="2" type="body"/>
          </p:nvPr>
        </p:nvSpPr>
        <p:spPr>
          <a:xfrm>
            <a:off x="630121" y="2237172"/>
            <a:ext cx="5175900" cy="3496500"/>
          </a:xfrm>
          <a:prstGeom prst="rect">
            <a:avLst/>
          </a:prstGeom>
          <a:noFill/>
          <a:ln>
            <a:noFill/>
          </a:ln>
        </p:spPr>
        <p:txBody>
          <a:bodyPr anchorCtr="0" anchor="t" bIns="0" lIns="0" spcFirstLastPara="1" rIns="0" wrap="square" tIns="0">
            <a:noAutofit/>
          </a:bodyPr>
          <a:lstStyle>
            <a:lvl1pPr indent="-336550" lvl="0" marL="457200" rtl="0" algn="l">
              <a:lnSpc>
                <a:spcPct val="100000"/>
              </a:lnSpc>
              <a:spcBef>
                <a:spcPts val="1100"/>
              </a:spcBef>
              <a:spcAft>
                <a:spcPts val="0"/>
              </a:spcAft>
              <a:buClr>
                <a:schemeClr val="dk1"/>
              </a:buClr>
              <a:buSzPts val="1700"/>
              <a:buChar char="•"/>
              <a:defRPr b="0"/>
            </a:lvl1pPr>
            <a:lvl2pPr indent="-349250" lvl="1" marL="914400" rtl="0" algn="l">
              <a:lnSpc>
                <a:spcPct val="100000"/>
              </a:lnSpc>
              <a:spcBef>
                <a:spcPts val="1100"/>
              </a:spcBef>
              <a:spcAft>
                <a:spcPts val="0"/>
              </a:spcAft>
              <a:buClr>
                <a:schemeClr val="dk1"/>
              </a:buClr>
              <a:buSzPts val="1900"/>
              <a:buChar char="−"/>
              <a:defRPr/>
            </a:lvl2pPr>
            <a:lvl3pPr indent="-349250" lvl="2" marL="1371600" rtl="0" algn="l">
              <a:lnSpc>
                <a:spcPct val="100000"/>
              </a:lnSpc>
              <a:spcBef>
                <a:spcPts val="300"/>
              </a:spcBef>
              <a:spcAft>
                <a:spcPts val="0"/>
              </a:spcAft>
              <a:buClr>
                <a:schemeClr val="dk1"/>
              </a:buClr>
              <a:buSzPts val="1900"/>
              <a:buChar char="−"/>
              <a:defRPr/>
            </a:lvl3pPr>
            <a:lvl4pPr indent="-349250" lvl="3" marL="1828800" rtl="0" algn="l">
              <a:lnSpc>
                <a:spcPct val="100000"/>
              </a:lnSpc>
              <a:spcBef>
                <a:spcPts val="300"/>
              </a:spcBef>
              <a:spcAft>
                <a:spcPts val="0"/>
              </a:spcAft>
              <a:buClr>
                <a:schemeClr val="dk1"/>
              </a:buClr>
              <a:buSzPts val="1900"/>
              <a:buChar char="−"/>
              <a:defRPr/>
            </a:lvl4pPr>
            <a:lvl5pPr indent="-349250" lvl="4" marL="2286000" rtl="0" algn="l">
              <a:lnSpc>
                <a:spcPct val="100000"/>
              </a:lnSpc>
              <a:spcBef>
                <a:spcPts val="3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457" name="Google Shape;457;p80"/>
          <p:cNvSpPr txBox="1"/>
          <p:nvPr>
            <p:ph idx="3" type="body"/>
          </p:nvPr>
        </p:nvSpPr>
        <p:spPr>
          <a:xfrm>
            <a:off x="6382220" y="1953248"/>
            <a:ext cx="5180400" cy="28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1"/>
              </a:buClr>
              <a:buSzPts val="2000"/>
              <a:buNone/>
              <a:defRPr b="0" sz="2000"/>
            </a:lvl1pPr>
            <a:lvl2pPr indent="-228600" lvl="1" marL="914400" rtl="0" algn="l">
              <a:lnSpc>
                <a:spcPct val="100000"/>
              </a:lnSpc>
              <a:spcBef>
                <a:spcPts val="0"/>
              </a:spcBef>
              <a:spcAft>
                <a:spcPts val="0"/>
              </a:spcAft>
              <a:buClr>
                <a:schemeClr val="dk1"/>
              </a:buClr>
              <a:buSzPts val="2000"/>
              <a:buNone/>
              <a:defRPr b="1" sz="2000"/>
            </a:lvl2pPr>
            <a:lvl3pPr indent="-228600" lvl="2" marL="1371600" rtl="0" algn="l">
              <a:lnSpc>
                <a:spcPct val="100000"/>
              </a:lnSpc>
              <a:spcBef>
                <a:spcPts val="300"/>
              </a:spcBef>
              <a:spcAft>
                <a:spcPts val="0"/>
              </a:spcAft>
              <a:buClr>
                <a:schemeClr val="dk1"/>
              </a:buClr>
              <a:buSzPts val="1900"/>
              <a:buNone/>
              <a:defRPr b="1" sz="1900"/>
            </a:lvl3pPr>
            <a:lvl4pPr indent="-228600" lvl="3" marL="1828800" rtl="0" algn="l">
              <a:lnSpc>
                <a:spcPct val="100000"/>
              </a:lnSpc>
              <a:spcBef>
                <a:spcPts val="300"/>
              </a:spcBef>
              <a:spcAft>
                <a:spcPts val="0"/>
              </a:spcAft>
              <a:buClr>
                <a:schemeClr val="dk1"/>
              </a:buClr>
              <a:buSzPts val="1600"/>
              <a:buNone/>
              <a:defRPr b="1" sz="1600"/>
            </a:lvl4pPr>
            <a:lvl5pPr indent="-228600" lvl="4" marL="2286000" rtl="0" algn="l">
              <a:lnSpc>
                <a:spcPct val="100000"/>
              </a:lnSpc>
              <a:spcBef>
                <a:spcPts val="3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458" name="Google Shape;458;p80"/>
          <p:cNvSpPr txBox="1"/>
          <p:nvPr>
            <p:ph idx="4" type="body"/>
          </p:nvPr>
        </p:nvSpPr>
        <p:spPr>
          <a:xfrm>
            <a:off x="6382220" y="2237172"/>
            <a:ext cx="5175900" cy="3496500"/>
          </a:xfrm>
          <a:prstGeom prst="rect">
            <a:avLst/>
          </a:prstGeom>
          <a:noFill/>
          <a:ln>
            <a:noFill/>
          </a:ln>
        </p:spPr>
        <p:txBody>
          <a:bodyPr anchorCtr="0" anchor="t" bIns="0" lIns="0" spcFirstLastPara="1" rIns="0" wrap="square" tIns="0">
            <a:noAutofit/>
          </a:bodyPr>
          <a:lstStyle>
            <a:lvl1pPr indent="-336550" lvl="0" marL="457200" rtl="0" algn="l">
              <a:lnSpc>
                <a:spcPct val="100000"/>
              </a:lnSpc>
              <a:spcBef>
                <a:spcPts val="1100"/>
              </a:spcBef>
              <a:spcAft>
                <a:spcPts val="0"/>
              </a:spcAft>
              <a:buClr>
                <a:schemeClr val="dk1"/>
              </a:buClr>
              <a:buSzPts val="1700"/>
              <a:buChar char="•"/>
              <a:defRPr b="0"/>
            </a:lvl1pPr>
            <a:lvl2pPr indent="-349250" lvl="1" marL="914400" rtl="0" algn="l">
              <a:lnSpc>
                <a:spcPct val="100000"/>
              </a:lnSpc>
              <a:spcBef>
                <a:spcPts val="1100"/>
              </a:spcBef>
              <a:spcAft>
                <a:spcPts val="0"/>
              </a:spcAft>
              <a:buClr>
                <a:schemeClr val="dk1"/>
              </a:buClr>
              <a:buSzPts val="1900"/>
              <a:buChar char="−"/>
              <a:defRPr/>
            </a:lvl2pPr>
            <a:lvl3pPr indent="-349250" lvl="2" marL="1371600" rtl="0" algn="l">
              <a:lnSpc>
                <a:spcPct val="100000"/>
              </a:lnSpc>
              <a:spcBef>
                <a:spcPts val="300"/>
              </a:spcBef>
              <a:spcAft>
                <a:spcPts val="0"/>
              </a:spcAft>
              <a:buClr>
                <a:schemeClr val="dk1"/>
              </a:buClr>
              <a:buSzPts val="1900"/>
              <a:buChar char="−"/>
              <a:defRPr/>
            </a:lvl3pPr>
            <a:lvl4pPr indent="-349250" lvl="3" marL="1828800" rtl="0" algn="l">
              <a:lnSpc>
                <a:spcPct val="100000"/>
              </a:lnSpc>
              <a:spcBef>
                <a:spcPts val="300"/>
              </a:spcBef>
              <a:spcAft>
                <a:spcPts val="0"/>
              </a:spcAft>
              <a:buClr>
                <a:schemeClr val="dk1"/>
              </a:buClr>
              <a:buSzPts val="1900"/>
              <a:buChar char="−"/>
              <a:defRPr/>
            </a:lvl4pPr>
            <a:lvl5pPr indent="-349250" lvl="4" marL="2286000" rtl="0" algn="l">
              <a:lnSpc>
                <a:spcPct val="100000"/>
              </a:lnSpc>
              <a:spcBef>
                <a:spcPts val="3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459" name="Google Shape;459;p80"/>
          <p:cNvSpPr txBox="1"/>
          <p:nvPr>
            <p:ph idx="10" type="dt"/>
          </p:nvPr>
        </p:nvSpPr>
        <p:spPr>
          <a:xfrm>
            <a:off x="6697280" y="6390810"/>
            <a:ext cx="846000" cy="1848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460" name="Google Shape;460;p80"/>
          <p:cNvSpPr txBox="1"/>
          <p:nvPr>
            <p:ph idx="11" type="ftr"/>
          </p:nvPr>
        </p:nvSpPr>
        <p:spPr>
          <a:xfrm>
            <a:off x="2024525" y="6390810"/>
            <a:ext cx="4500900" cy="1848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461" name="Google Shape;461;p80"/>
          <p:cNvSpPr txBox="1"/>
          <p:nvPr>
            <p:ph idx="12" type="sldNum"/>
          </p:nvPr>
        </p:nvSpPr>
        <p:spPr>
          <a:xfrm>
            <a:off x="11239534" y="6390810"/>
            <a:ext cx="308700" cy="184800"/>
          </a:xfrm>
          <a:prstGeom prst="rect">
            <a:avLst/>
          </a:prstGeom>
          <a:noFill/>
          <a:ln>
            <a:noFill/>
          </a:ln>
        </p:spPr>
        <p:txBody>
          <a:bodyPr anchorCtr="0" anchor="ctr"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462" name="Google Shape;462;p80"/>
          <p:cNvSpPr txBox="1"/>
          <p:nvPr>
            <p:ph type="title"/>
          </p:nvPr>
        </p:nvSpPr>
        <p:spPr>
          <a:xfrm>
            <a:off x="630121" y="576074"/>
            <a:ext cx="10928100" cy="11373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 med tekst og ikon" showMasterSp="0">
  <p:cSld name="Side med tekst og ikon">
    <p:bg>
      <p:bgPr>
        <a:solidFill>
          <a:schemeClr val="accent3"/>
        </a:solidFill>
      </p:bgPr>
    </p:bg>
    <p:spTree>
      <p:nvGrpSpPr>
        <p:cNvPr id="463" name="Shape 463"/>
        <p:cNvGrpSpPr/>
        <p:nvPr/>
      </p:nvGrpSpPr>
      <p:grpSpPr>
        <a:xfrm>
          <a:off x="0" y="0"/>
          <a:ext cx="0" cy="0"/>
          <a:chOff x="0" y="0"/>
          <a:chExt cx="0" cy="0"/>
        </a:xfrm>
      </p:grpSpPr>
      <p:sp>
        <p:nvSpPr>
          <p:cNvPr id="464" name="Google Shape;464;p81"/>
          <p:cNvSpPr/>
          <p:nvPr/>
        </p:nvSpPr>
        <p:spPr>
          <a:xfrm>
            <a:off x="0" y="0"/>
            <a:ext cx="306000" cy="6858900"/>
          </a:xfrm>
          <a:prstGeom prst="rect">
            <a:avLst/>
          </a:prstGeom>
          <a:solidFill>
            <a:schemeClr val="lt1"/>
          </a:solidFill>
          <a:ln>
            <a:noFill/>
          </a:ln>
        </p:spPr>
        <p:txBody>
          <a:bodyPr anchorCtr="0" anchor="ctr" bIns="22875" lIns="45700" spcFirstLastPara="1" rIns="45700" wrap="square" tIns="22875">
            <a:noAutofit/>
          </a:bodyPr>
          <a:lstStyle/>
          <a:p>
            <a:pPr indent="0" lvl="0" marL="0" marR="0" rtl="0" algn="ctr">
              <a:spcBef>
                <a:spcPts val="0"/>
              </a:spcBef>
              <a:spcAft>
                <a:spcPts val="0"/>
              </a:spcAft>
              <a:buNone/>
            </a:pPr>
            <a:r>
              <a:t/>
            </a:r>
            <a:endParaRPr sz="1900">
              <a:solidFill>
                <a:schemeClr val="lt1"/>
              </a:solidFill>
              <a:latin typeface="Arial"/>
              <a:ea typeface="Arial"/>
              <a:cs typeface="Arial"/>
              <a:sym typeface="Arial"/>
            </a:endParaRPr>
          </a:p>
        </p:txBody>
      </p:sp>
      <p:sp>
        <p:nvSpPr>
          <p:cNvPr id="465" name="Google Shape;465;p81"/>
          <p:cNvSpPr/>
          <p:nvPr/>
        </p:nvSpPr>
        <p:spPr>
          <a:xfrm>
            <a:off x="11885954" y="0"/>
            <a:ext cx="306000" cy="6858900"/>
          </a:xfrm>
          <a:prstGeom prst="rect">
            <a:avLst/>
          </a:prstGeom>
          <a:solidFill>
            <a:schemeClr val="lt1"/>
          </a:solidFill>
          <a:ln>
            <a:noFill/>
          </a:ln>
        </p:spPr>
        <p:txBody>
          <a:bodyPr anchorCtr="0" anchor="ctr" bIns="22875" lIns="45700" spcFirstLastPara="1" rIns="45700" wrap="square" tIns="22875">
            <a:noAutofit/>
          </a:bodyPr>
          <a:lstStyle/>
          <a:p>
            <a:pPr indent="0" lvl="0" marL="0" marR="0" rtl="0" algn="ctr">
              <a:spcBef>
                <a:spcPts val="0"/>
              </a:spcBef>
              <a:spcAft>
                <a:spcPts val="0"/>
              </a:spcAft>
              <a:buNone/>
            </a:pPr>
            <a:r>
              <a:t/>
            </a:r>
            <a:endParaRPr sz="1900">
              <a:solidFill>
                <a:schemeClr val="lt1"/>
              </a:solidFill>
              <a:latin typeface="Arial"/>
              <a:ea typeface="Arial"/>
              <a:cs typeface="Arial"/>
              <a:sym typeface="Arial"/>
            </a:endParaRPr>
          </a:p>
        </p:txBody>
      </p:sp>
      <p:sp>
        <p:nvSpPr>
          <p:cNvPr id="466" name="Google Shape;466;p81"/>
          <p:cNvSpPr/>
          <p:nvPr/>
        </p:nvSpPr>
        <p:spPr>
          <a:xfrm>
            <a:off x="0" y="0"/>
            <a:ext cx="12193500" cy="306000"/>
          </a:xfrm>
          <a:prstGeom prst="rect">
            <a:avLst/>
          </a:prstGeom>
          <a:solidFill>
            <a:schemeClr val="lt1"/>
          </a:solidFill>
          <a:ln>
            <a:noFill/>
          </a:ln>
        </p:spPr>
        <p:txBody>
          <a:bodyPr anchorCtr="0" anchor="ctr" bIns="22875" lIns="45700" spcFirstLastPara="1" rIns="45700" wrap="square" tIns="22875">
            <a:noAutofit/>
          </a:bodyPr>
          <a:lstStyle/>
          <a:p>
            <a:pPr indent="0" lvl="0" marL="0" marR="0" rtl="0" algn="ctr">
              <a:spcBef>
                <a:spcPts val="0"/>
              </a:spcBef>
              <a:spcAft>
                <a:spcPts val="0"/>
              </a:spcAft>
              <a:buNone/>
            </a:pPr>
            <a:r>
              <a:t/>
            </a:r>
            <a:endParaRPr sz="1900">
              <a:solidFill>
                <a:schemeClr val="lt1"/>
              </a:solidFill>
              <a:latin typeface="Arial"/>
              <a:ea typeface="Arial"/>
              <a:cs typeface="Arial"/>
              <a:sym typeface="Arial"/>
            </a:endParaRPr>
          </a:p>
        </p:txBody>
      </p:sp>
      <p:sp>
        <p:nvSpPr>
          <p:cNvPr id="467" name="Google Shape;467;p81"/>
          <p:cNvSpPr/>
          <p:nvPr/>
        </p:nvSpPr>
        <p:spPr>
          <a:xfrm>
            <a:off x="0" y="6551974"/>
            <a:ext cx="12193500" cy="306000"/>
          </a:xfrm>
          <a:prstGeom prst="rect">
            <a:avLst/>
          </a:prstGeom>
          <a:solidFill>
            <a:schemeClr val="lt1"/>
          </a:solidFill>
          <a:ln>
            <a:noFill/>
          </a:ln>
        </p:spPr>
        <p:txBody>
          <a:bodyPr anchorCtr="0" anchor="ctr" bIns="22875" lIns="45700" spcFirstLastPara="1" rIns="45700" wrap="square" tIns="22875">
            <a:noAutofit/>
          </a:bodyPr>
          <a:lstStyle/>
          <a:p>
            <a:pPr indent="0" lvl="0" marL="0" marR="0" rtl="0" algn="ctr">
              <a:spcBef>
                <a:spcPts val="0"/>
              </a:spcBef>
              <a:spcAft>
                <a:spcPts val="0"/>
              </a:spcAft>
              <a:buNone/>
            </a:pPr>
            <a:r>
              <a:t/>
            </a:r>
            <a:endParaRPr sz="1900">
              <a:solidFill>
                <a:schemeClr val="lt1"/>
              </a:solidFill>
              <a:latin typeface="Arial"/>
              <a:ea typeface="Arial"/>
              <a:cs typeface="Arial"/>
              <a:sym typeface="Arial"/>
            </a:endParaRPr>
          </a:p>
        </p:txBody>
      </p:sp>
      <p:sp>
        <p:nvSpPr>
          <p:cNvPr id="468" name="Google Shape;468;p81"/>
          <p:cNvSpPr/>
          <p:nvPr>
            <p:ph idx="2" type="pic"/>
          </p:nvPr>
        </p:nvSpPr>
        <p:spPr>
          <a:xfrm>
            <a:off x="7484031" y="2172876"/>
            <a:ext cx="2682900" cy="3420300"/>
          </a:xfrm>
          <a:prstGeom prst="rect">
            <a:avLst/>
          </a:prstGeom>
          <a:noFill/>
          <a:ln>
            <a:noFill/>
          </a:ln>
        </p:spPr>
        <p:txBody>
          <a:bodyPr anchorCtr="1" anchor="t" bIns="0" lIns="0" spcFirstLastPara="1" rIns="0" wrap="square" tIns="720000">
            <a:noAutofit/>
          </a:bodyPr>
          <a:lstStyle>
            <a:lvl1pPr lvl="0" marR="0" rtl="0" algn="ctr">
              <a:lnSpc>
                <a:spcPct val="100000"/>
              </a:lnSpc>
              <a:spcBef>
                <a:spcPts val="1100"/>
              </a:spcBef>
              <a:spcAft>
                <a:spcPts val="0"/>
              </a:spcAft>
              <a:buClr>
                <a:schemeClr val="dk1"/>
              </a:buClr>
              <a:buSzPts val="1700"/>
              <a:buFont typeface="Arial"/>
              <a:buNone/>
              <a:defRPr b="0" i="0" sz="1700" u="none" cap="none" strike="noStrike">
                <a:solidFill>
                  <a:schemeClr val="dk1"/>
                </a:solidFill>
                <a:latin typeface="Arial"/>
                <a:ea typeface="Arial"/>
                <a:cs typeface="Arial"/>
                <a:sym typeface="Arial"/>
              </a:defRPr>
            </a:lvl1pPr>
            <a:lvl2pPr lvl="1" marR="0" rtl="0" algn="l">
              <a:lnSpc>
                <a:spcPct val="100000"/>
              </a:lnSpc>
              <a:spcBef>
                <a:spcPts val="11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lvl="2"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lvl="3"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469" name="Google Shape;469;p81"/>
          <p:cNvSpPr txBox="1"/>
          <p:nvPr>
            <p:ph idx="1" type="body"/>
          </p:nvPr>
        </p:nvSpPr>
        <p:spPr>
          <a:xfrm>
            <a:off x="1437415" y="2172875"/>
            <a:ext cx="5287200" cy="3420300"/>
          </a:xfrm>
          <a:prstGeom prst="rect">
            <a:avLst/>
          </a:prstGeom>
          <a:noFill/>
          <a:ln>
            <a:noFill/>
          </a:ln>
        </p:spPr>
        <p:txBody>
          <a:bodyPr anchorCtr="0" anchor="ctr" bIns="0" lIns="0" spcFirstLastPara="1" rIns="0" wrap="square" tIns="0">
            <a:noAutofit/>
          </a:bodyPr>
          <a:lstStyle>
            <a:lvl1pPr indent="-228600" lvl="0" marL="457200" rtl="0" algn="l">
              <a:lnSpc>
                <a:spcPct val="100000"/>
              </a:lnSpc>
              <a:spcBef>
                <a:spcPts val="0"/>
              </a:spcBef>
              <a:spcAft>
                <a:spcPts val="0"/>
              </a:spcAft>
              <a:buClr>
                <a:schemeClr val="lt1"/>
              </a:buClr>
              <a:buSzPts val="4500"/>
              <a:buNone/>
              <a:defRPr b="0" i="0" sz="4500">
                <a:solidFill>
                  <a:schemeClr val="lt1"/>
                </a:solidFill>
                <a:latin typeface="Georgia"/>
                <a:ea typeface="Georgia"/>
                <a:cs typeface="Georgia"/>
                <a:sym typeface="Georgia"/>
              </a:defRPr>
            </a:lvl1pPr>
            <a:lvl2pPr indent="-349250" lvl="1" marL="914400" rtl="0" algn="l">
              <a:lnSpc>
                <a:spcPct val="100000"/>
              </a:lnSpc>
              <a:spcBef>
                <a:spcPts val="0"/>
              </a:spcBef>
              <a:spcAft>
                <a:spcPts val="0"/>
              </a:spcAft>
              <a:buClr>
                <a:schemeClr val="dk1"/>
              </a:buClr>
              <a:buSzPts val="1900"/>
              <a:buChar char="−"/>
              <a:defRPr/>
            </a:lvl2pPr>
            <a:lvl3pPr indent="-349250" lvl="2" marL="1371600" rtl="0" algn="l">
              <a:lnSpc>
                <a:spcPct val="100000"/>
              </a:lnSpc>
              <a:spcBef>
                <a:spcPts val="300"/>
              </a:spcBef>
              <a:spcAft>
                <a:spcPts val="0"/>
              </a:spcAft>
              <a:buClr>
                <a:schemeClr val="dk1"/>
              </a:buClr>
              <a:buSzPts val="1900"/>
              <a:buChar char="−"/>
              <a:defRPr/>
            </a:lvl3pPr>
            <a:lvl4pPr indent="-349250" lvl="3" marL="1828800" rtl="0" algn="l">
              <a:lnSpc>
                <a:spcPct val="100000"/>
              </a:lnSpc>
              <a:spcBef>
                <a:spcPts val="300"/>
              </a:spcBef>
              <a:spcAft>
                <a:spcPts val="0"/>
              </a:spcAft>
              <a:buClr>
                <a:schemeClr val="dk1"/>
              </a:buClr>
              <a:buSzPts val="1900"/>
              <a:buChar char="−"/>
              <a:defRPr/>
            </a:lvl4pPr>
            <a:lvl5pPr indent="-349250" lvl="4" marL="2286000" rtl="0" algn="l">
              <a:lnSpc>
                <a:spcPct val="100000"/>
              </a:lnSpc>
              <a:spcBef>
                <a:spcPts val="3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 /m ramme og tekstboks" showMasterSp="0">
  <p:cSld name="Side /m ramme og tekstboks">
    <p:bg>
      <p:bgPr>
        <a:solidFill>
          <a:schemeClr val="dk2"/>
        </a:solidFill>
      </p:bgPr>
    </p:bg>
    <p:spTree>
      <p:nvGrpSpPr>
        <p:cNvPr id="470" name="Shape 470"/>
        <p:cNvGrpSpPr/>
        <p:nvPr/>
      </p:nvGrpSpPr>
      <p:grpSpPr>
        <a:xfrm>
          <a:off x="0" y="0"/>
          <a:ext cx="0" cy="0"/>
          <a:chOff x="0" y="0"/>
          <a:chExt cx="0" cy="0"/>
        </a:xfrm>
      </p:grpSpPr>
      <p:sp>
        <p:nvSpPr>
          <p:cNvPr id="471" name="Google Shape;471;p82"/>
          <p:cNvSpPr txBox="1"/>
          <p:nvPr>
            <p:ph idx="1" type="body"/>
          </p:nvPr>
        </p:nvSpPr>
        <p:spPr>
          <a:xfrm>
            <a:off x="1415112" y="2967342"/>
            <a:ext cx="9362100" cy="923100"/>
          </a:xfrm>
          <a:prstGeom prst="rect">
            <a:avLst/>
          </a:prstGeom>
          <a:noFill/>
          <a:ln>
            <a:noFill/>
          </a:ln>
        </p:spPr>
        <p:txBody>
          <a:bodyPr anchorCtr="0" anchor="ctr" bIns="0" lIns="0" spcFirstLastPara="1" rIns="0" wrap="square" tIns="0">
            <a:noAutofit/>
          </a:bodyPr>
          <a:lstStyle>
            <a:lvl1pPr indent="-228600" lvl="0" marL="457200" rtl="0" algn="ctr">
              <a:lnSpc>
                <a:spcPct val="100000"/>
              </a:lnSpc>
              <a:spcBef>
                <a:spcPts val="0"/>
              </a:spcBef>
              <a:spcAft>
                <a:spcPts val="0"/>
              </a:spcAft>
              <a:buClr>
                <a:schemeClr val="lt1"/>
              </a:buClr>
              <a:buSzPts val="6000"/>
              <a:buNone/>
              <a:defRPr b="0" i="0" sz="6000">
                <a:solidFill>
                  <a:schemeClr val="lt1"/>
                </a:solidFill>
                <a:latin typeface="Georgia"/>
                <a:ea typeface="Georgia"/>
                <a:cs typeface="Georgia"/>
                <a:sym typeface="Georgia"/>
              </a:defRPr>
            </a:lvl1pPr>
            <a:lvl2pPr indent="-349250" lvl="1" marL="914400" rtl="0" algn="l">
              <a:lnSpc>
                <a:spcPct val="100000"/>
              </a:lnSpc>
              <a:spcBef>
                <a:spcPts val="0"/>
              </a:spcBef>
              <a:spcAft>
                <a:spcPts val="0"/>
              </a:spcAft>
              <a:buClr>
                <a:schemeClr val="dk1"/>
              </a:buClr>
              <a:buSzPts val="1900"/>
              <a:buChar char="−"/>
              <a:defRPr/>
            </a:lvl2pPr>
            <a:lvl3pPr indent="-349250" lvl="2" marL="1371600" rtl="0" algn="l">
              <a:lnSpc>
                <a:spcPct val="100000"/>
              </a:lnSpc>
              <a:spcBef>
                <a:spcPts val="300"/>
              </a:spcBef>
              <a:spcAft>
                <a:spcPts val="0"/>
              </a:spcAft>
              <a:buClr>
                <a:schemeClr val="dk1"/>
              </a:buClr>
              <a:buSzPts val="1900"/>
              <a:buChar char="−"/>
              <a:defRPr/>
            </a:lvl3pPr>
            <a:lvl4pPr indent="-349250" lvl="3" marL="1828800" rtl="0" algn="l">
              <a:lnSpc>
                <a:spcPct val="100000"/>
              </a:lnSpc>
              <a:spcBef>
                <a:spcPts val="300"/>
              </a:spcBef>
              <a:spcAft>
                <a:spcPts val="0"/>
              </a:spcAft>
              <a:buClr>
                <a:schemeClr val="dk1"/>
              </a:buClr>
              <a:buSzPts val="1900"/>
              <a:buChar char="−"/>
              <a:defRPr/>
            </a:lvl4pPr>
            <a:lvl5pPr indent="-349250" lvl="4" marL="2286000" rtl="0" algn="l">
              <a:lnSpc>
                <a:spcPct val="100000"/>
              </a:lnSpc>
              <a:spcBef>
                <a:spcPts val="3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472" name="Google Shape;472;p82"/>
          <p:cNvSpPr/>
          <p:nvPr/>
        </p:nvSpPr>
        <p:spPr>
          <a:xfrm>
            <a:off x="0" y="0"/>
            <a:ext cx="306000" cy="6858900"/>
          </a:xfrm>
          <a:prstGeom prst="rect">
            <a:avLst/>
          </a:prstGeom>
          <a:solidFill>
            <a:schemeClr val="lt1"/>
          </a:solidFill>
          <a:ln>
            <a:noFill/>
          </a:ln>
        </p:spPr>
        <p:txBody>
          <a:bodyPr anchorCtr="0" anchor="ctr" bIns="22875" lIns="45700" spcFirstLastPara="1" rIns="45700" wrap="square" tIns="22875">
            <a:noAutofit/>
          </a:bodyPr>
          <a:lstStyle/>
          <a:p>
            <a:pPr indent="0" lvl="0" marL="0" marR="0" rtl="0" algn="ctr">
              <a:spcBef>
                <a:spcPts val="0"/>
              </a:spcBef>
              <a:spcAft>
                <a:spcPts val="0"/>
              </a:spcAft>
              <a:buNone/>
            </a:pPr>
            <a:r>
              <a:t/>
            </a:r>
            <a:endParaRPr sz="1900">
              <a:solidFill>
                <a:schemeClr val="lt1"/>
              </a:solidFill>
              <a:latin typeface="Arial"/>
              <a:ea typeface="Arial"/>
              <a:cs typeface="Arial"/>
              <a:sym typeface="Arial"/>
            </a:endParaRPr>
          </a:p>
        </p:txBody>
      </p:sp>
      <p:sp>
        <p:nvSpPr>
          <p:cNvPr id="473" name="Google Shape;473;p82"/>
          <p:cNvSpPr/>
          <p:nvPr/>
        </p:nvSpPr>
        <p:spPr>
          <a:xfrm>
            <a:off x="11885954" y="0"/>
            <a:ext cx="306000" cy="6858900"/>
          </a:xfrm>
          <a:prstGeom prst="rect">
            <a:avLst/>
          </a:prstGeom>
          <a:solidFill>
            <a:schemeClr val="lt1"/>
          </a:solidFill>
          <a:ln>
            <a:noFill/>
          </a:ln>
        </p:spPr>
        <p:txBody>
          <a:bodyPr anchorCtr="0" anchor="ctr" bIns="22875" lIns="45700" spcFirstLastPara="1" rIns="45700" wrap="square" tIns="22875">
            <a:noAutofit/>
          </a:bodyPr>
          <a:lstStyle/>
          <a:p>
            <a:pPr indent="0" lvl="0" marL="0" marR="0" rtl="0" algn="ctr">
              <a:spcBef>
                <a:spcPts val="0"/>
              </a:spcBef>
              <a:spcAft>
                <a:spcPts val="0"/>
              </a:spcAft>
              <a:buNone/>
            </a:pPr>
            <a:r>
              <a:t/>
            </a:r>
            <a:endParaRPr sz="1900">
              <a:solidFill>
                <a:schemeClr val="lt1"/>
              </a:solidFill>
              <a:latin typeface="Arial"/>
              <a:ea typeface="Arial"/>
              <a:cs typeface="Arial"/>
              <a:sym typeface="Arial"/>
            </a:endParaRPr>
          </a:p>
        </p:txBody>
      </p:sp>
      <p:sp>
        <p:nvSpPr>
          <p:cNvPr id="474" name="Google Shape;474;p82"/>
          <p:cNvSpPr/>
          <p:nvPr/>
        </p:nvSpPr>
        <p:spPr>
          <a:xfrm>
            <a:off x="-1717" y="0"/>
            <a:ext cx="12193500" cy="306000"/>
          </a:xfrm>
          <a:prstGeom prst="rect">
            <a:avLst/>
          </a:prstGeom>
          <a:solidFill>
            <a:schemeClr val="lt1"/>
          </a:solidFill>
          <a:ln>
            <a:noFill/>
          </a:ln>
        </p:spPr>
        <p:txBody>
          <a:bodyPr anchorCtr="0" anchor="ctr" bIns="22875" lIns="45700" spcFirstLastPara="1" rIns="45700" wrap="square" tIns="22875">
            <a:noAutofit/>
          </a:bodyPr>
          <a:lstStyle/>
          <a:p>
            <a:pPr indent="0" lvl="0" marL="0" marR="0" rtl="0" algn="ctr">
              <a:spcBef>
                <a:spcPts val="0"/>
              </a:spcBef>
              <a:spcAft>
                <a:spcPts val="0"/>
              </a:spcAft>
              <a:buNone/>
            </a:pPr>
            <a:r>
              <a:t/>
            </a:r>
            <a:endParaRPr sz="1900">
              <a:solidFill>
                <a:schemeClr val="lt1"/>
              </a:solidFill>
              <a:latin typeface="Arial"/>
              <a:ea typeface="Arial"/>
              <a:cs typeface="Arial"/>
              <a:sym typeface="Arial"/>
            </a:endParaRPr>
          </a:p>
        </p:txBody>
      </p:sp>
      <p:sp>
        <p:nvSpPr>
          <p:cNvPr id="475" name="Google Shape;475;p82"/>
          <p:cNvSpPr/>
          <p:nvPr/>
        </p:nvSpPr>
        <p:spPr>
          <a:xfrm>
            <a:off x="0" y="6551974"/>
            <a:ext cx="12193500" cy="306000"/>
          </a:xfrm>
          <a:prstGeom prst="rect">
            <a:avLst/>
          </a:prstGeom>
          <a:solidFill>
            <a:schemeClr val="lt1"/>
          </a:solidFill>
          <a:ln>
            <a:noFill/>
          </a:ln>
        </p:spPr>
        <p:txBody>
          <a:bodyPr anchorCtr="0" anchor="ctr" bIns="22875" lIns="45700" spcFirstLastPara="1" rIns="45700" wrap="square" tIns="22875">
            <a:noAutofit/>
          </a:bodyPr>
          <a:lstStyle/>
          <a:p>
            <a:pPr indent="0" lvl="0" marL="0" marR="0" rtl="0" algn="ctr">
              <a:spcBef>
                <a:spcPts val="0"/>
              </a:spcBef>
              <a:spcAft>
                <a:spcPts val="0"/>
              </a:spcAft>
              <a:buNone/>
            </a:pPr>
            <a:r>
              <a:t/>
            </a:r>
            <a:endParaRPr sz="1900">
              <a:solidFill>
                <a:schemeClr val="lt1"/>
              </a:solidFill>
              <a:latin typeface="Arial"/>
              <a:ea typeface="Arial"/>
              <a:cs typeface="Arial"/>
              <a:sym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boks /m ramme" showMasterSp="0">
  <p:cSld name="Tekstboks /m ramme">
    <p:bg>
      <p:bgPr>
        <a:solidFill>
          <a:schemeClr val="accent3"/>
        </a:solidFill>
      </p:bgPr>
    </p:bg>
    <p:spTree>
      <p:nvGrpSpPr>
        <p:cNvPr id="476" name="Shape 476"/>
        <p:cNvGrpSpPr/>
        <p:nvPr/>
      </p:nvGrpSpPr>
      <p:grpSpPr>
        <a:xfrm>
          <a:off x="0" y="0"/>
          <a:ext cx="0" cy="0"/>
          <a:chOff x="0" y="0"/>
          <a:chExt cx="0" cy="0"/>
        </a:xfrm>
      </p:grpSpPr>
      <p:sp>
        <p:nvSpPr>
          <p:cNvPr id="477" name="Google Shape;477;p83"/>
          <p:cNvSpPr txBox="1"/>
          <p:nvPr>
            <p:ph idx="1" type="body"/>
          </p:nvPr>
        </p:nvSpPr>
        <p:spPr>
          <a:xfrm>
            <a:off x="1415112" y="2331188"/>
            <a:ext cx="9362100" cy="2195700"/>
          </a:xfrm>
          <a:prstGeom prst="rect">
            <a:avLst/>
          </a:prstGeom>
          <a:noFill/>
          <a:ln cap="flat" cmpd="sng" w="76200">
            <a:solidFill>
              <a:schemeClr val="lt1"/>
            </a:solidFill>
            <a:prstDash val="solid"/>
            <a:miter lim="800000"/>
            <a:headEnd len="sm" w="sm" type="none"/>
            <a:tailEnd len="sm" w="sm" type="none"/>
          </a:ln>
        </p:spPr>
        <p:txBody>
          <a:bodyPr anchorCtr="0" anchor="ctr" bIns="630000" lIns="360000" spcFirstLastPara="1" rIns="360000" wrap="square" tIns="630000">
            <a:noAutofit/>
          </a:bodyPr>
          <a:lstStyle>
            <a:lvl1pPr indent="-228600" lvl="0" marL="457200" rtl="0" algn="ctr">
              <a:lnSpc>
                <a:spcPct val="100000"/>
              </a:lnSpc>
              <a:spcBef>
                <a:spcPts val="0"/>
              </a:spcBef>
              <a:spcAft>
                <a:spcPts val="0"/>
              </a:spcAft>
              <a:buClr>
                <a:schemeClr val="lt1"/>
              </a:buClr>
              <a:buSzPts val="6000"/>
              <a:buNone/>
              <a:defRPr b="0" i="0" sz="6000">
                <a:solidFill>
                  <a:schemeClr val="lt1"/>
                </a:solidFill>
                <a:latin typeface="Georgia"/>
                <a:ea typeface="Georgia"/>
                <a:cs typeface="Georgia"/>
                <a:sym typeface="Georgia"/>
              </a:defRPr>
            </a:lvl1pPr>
            <a:lvl2pPr indent="-349250" lvl="1" marL="914400" rtl="0" algn="l">
              <a:lnSpc>
                <a:spcPct val="100000"/>
              </a:lnSpc>
              <a:spcBef>
                <a:spcPts val="0"/>
              </a:spcBef>
              <a:spcAft>
                <a:spcPts val="0"/>
              </a:spcAft>
              <a:buClr>
                <a:schemeClr val="dk1"/>
              </a:buClr>
              <a:buSzPts val="1900"/>
              <a:buChar char="−"/>
              <a:defRPr/>
            </a:lvl2pPr>
            <a:lvl3pPr indent="-349250" lvl="2" marL="1371600" rtl="0" algn="l">
              <a:lnSpc>
                <a:spcPct val="100000"/>
              </a:lnSpc>
              <a:spcBef>
                <a:spcPts val="300"/>
              </a:spcBef>
              <a:spcAft>
                <a:spcPts val="0"/>
              </a:spcAft>
              <a:buClr>
                <a:schemeClr val="dk1"/>
              </a:buClr>
              <a:buSzPts val="1900"/>
              <a:buChar char="−"/>
              <a:defRPr/>
            </a:lvl3pPr>
            <a:lvl4pPr indent="-349250" lvl="3" marL="1828800" rtl="0" algn="l">
              <a:lnSpc>
                <a:spcPct val="100000"/>
              </a:lnSpc>
              <a:spcBef>
                <a:spcPts val="300"/>
              </a:spcBef>
              <a:spcAft>
                <a:spcPts val="0"/>
              </a:spcAft>
              <a:buClr>
                <a:schemeClr val="dk1"/>
              </a:buClr>
              <a:buSzPts val="1900"/>
              <a:buChar char="−"/>
              <a:defRPr/>
            </a:lvl4pPr>
            <a:lvl5pPr indent="-349250" lvl="4" marL="2286000" rtl="0" algn="l">
              <a:lnSpc>
                <a:spcPct val="100000"/>
              </a:lnSpc>
              <a:spcBef>
                <a:spcPts val="3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 tekstbokser" showMasterSp="0">
  <p:cSld name="To tekstbokser">
    <p:bg>
      <p:bgPr>
        <a:solidFill>
          <a:schemeClr val="dk2"/>
        </a:solidFill>
      </p:bgPr>
    </p:bg>
    <p:spTree>
      <p:nvGrpSpPr>
        <p:cNvPr id="478" name="Shape 478"/>
        <p:cNvGrpSpPr/>
        <p:nvPr/>
      </p:nvGrpSpPr>
      <p:grpSpPr>
        <a:xfrm>
          <a:off x="0" y="0"/>
          <a:ext cx="0" cy="0"/>
          <a:chOff x="0" y="0"/>
          <a:chExt cx="0" cy="0"/>
        </a:xfrm>
      </p:grpSpPr>
      <p:sp>
        <p:nvSpPr>
          <p:cNvPr id="479" name="Google Shape;479;p84"/>
          <p:cNvSpPr txBox="1"/>
          <p:nvPr>
            <p:ph idx="1" type="body"/>
          </p:nvPr>
        </p:nvSpPr>
        <p:spPr>
          <a:xfrm>
            <a:off x="1134217" y="1956849"/>
            <a:ext cx="5040900" cy="2970300"/>
          </a:xfrm>
          <a:prstGeom prst="rect">
            <a:avLst/>
          </a:prstGeom>
          <a:noFill/>
          <a:ln cap="flat" cmpd="sng" w="76200">
            <a:solidFill>
              <a:schemeClr val="lt1"/>
            </a:solidFill>
            <a:prstDash val="solid"/>
            <a:miter lim="800000"/>
            <a:headEnd len="sm" w="sm" type="none"/>
            <a:tailEnd len="sm" w="sm" type="none"/>
          </a:ln>
        </p:spPr>
        <p:txBody>
          <a:bodyPr anchorCtr="0" anchor="t" bIns="630000" lIns="540000" spcFirstLastPara="1" rIns="540000" wrap="square" tIns="630000">
            <a:noAutofit/>
          </a:bodyPr>
          <a:lstStyle>
            <a:lvl1pPr indent="-228600" lvl="0" marL="457200" rtl="0" algn="l">
              <a:lnSpc>
                <a:spcPct val="100000"/>
              </a:lnSpc>
              <a:spcBef>
                <a:spcPts val="0"/>
              </a:spcBef>
              <a:spcAft>
                <a:spcPts val="0"/>
              </a:spcAft>
              <a:buClr>
                <a:schemeClr val="lt1"/>
              </a:buClr>
              <a:buSzPts val="4000"/>
              <a:buNone/>
              <a:defRPr b="0" i="0" sz="4000">
                <a:solidFill>
                  <a:schemeClr val="lt1"/>
                </a:solidFill>
                <a:latin typeface="Georgia"/>
                <a:ea typeface="Georgia"/>
                <a:cs typeface="Georgia"/>
                <a:sym typeface="Georgia"/>
              </a:defRPr>
            </a:lvl1pPr>
            <a:lvl2pPr indent="-349250" lvl="1" marL="914400" rtl="0" algn="l">
              <a:lnSpc>
                <a:spcPct val="100000"/>
              </a:lnSpc>
              <a:spcBef>
                <a:spcPts val="0"/>
              </a:spcBef>
              <a:spcAft>
                <a:spcPts val="0"/>
              </a:spcAft>
              <a:buClr>
                <a:schemeClr val="dk1"/>
              </a:buClr>
              <a:buSzPts val="1900"/>
              <a:buChar char="−"/>
              <a:defRPr/>
            </a:lvl2pPr>
            <a:lvl3pPr indent="-349250" lvl="2" marL="1371600" rtl="0" algn="l">
              <a:lnSpc>
                <a:spcPct val="100000"/>
              </a:lnSpc>
              <a:spcBef>
                <a:spcPts val="300"/>
              </a:spcBef>
              <a:spcAft>
                <a:spcPts val="0"/>
              </a:spcAft>
              <a:buClr>
                <a:schemeClr val="dk1"/>
              </a:buClr>
              <a:buSzPts val="1900"/>
              <a:buChar char="−"/>
              <a:defRPr/>
            </a:lvl3pPr>
            <a:lvl4pPr indent="-349250" lvl="3" marL="1828800" rtl="0" algn="l">
              <a:lnSpc>
                <a:spcPct val="100000"/>
              </a:lnSpc>
              <a:spcBef>
                <a:spcPts val="300"/>
              </a:spcBef>
              <a:spcAft>
                <a:spcPts val="0"/>
              </a:spcAft>
              <a:buClr>
                <a:schemeClr val="dk1"/>
              </a:buClr>
              <a:buSzPts val="1900"/>
              <a:buChar char="−"/>
              <a:defRPr/>
            </a:lvl4pPr>
            <a:lvl5pPr indent="-349250" lvl="4" marL="2286000" rtl="0" algn="l">
              <a:lnSpc>
                <a:spcPct val="100000"/>
              </a:lnSpc>
              <a:spcBef>
                <a:spcPts val="3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480" name="Google Shape;480;p84"/>
          <p:cNvSpPr txBox="1"/>
          <p:nvPr>
            <p:ph idx="2" type="body"/>
          </p:nvPr>
        </p:nvSpPr>
        <p:spPr>
          <a:xfrm>
            <a:off x="6175180" y="1956849"/>
            <a:ext cx="5040900" cy="2970300"/>
          </a:xfrm>
          <a:prstGeom prst="rect">
            <a:avLst/>
          </a:prstGeom>
          <a:solidFill>
            <a:schemeClr val="lt1"/>
          </a:solidFill>
          <a:ln cap="flat" cmpd="sng" w="76200">
            <a:solidFill>
              <a:schemeClr val="lt1"/>
            </a:solidFill>
            <a:prstDash val="solid"/>
            <a:miter lim="800000"/>
            <a:headEnd len="sm" w="sm" type="none"/>
            <a:tailEnd len="sm" w="sm" type="none"/>
          </a:ln>
        </p:spPr>
        <p:txBody>
          <a:bodyPr anchorCtr="0" anchor="t" bIns="630000" lIns="540000" spcFirstLastPara="1" rIns="540000" wrap="square" tIns="630000">
            <a:noAutofit/>
          </a:bodyPr>
          <a:lstStyle>
            <a:lvl1pPr indent="-228600" lvl="0" marL="457200" rtl="0" algn="l">
              <a:lnSpc>
                <a:spcPct val="100000"/>
              </a:lnSpc>
              <a:spcBef>
                <a:spcPts val="0"/>
              </a:spcBef>
              <a:spcAft>
                <a:spcPts val="0"/>
              </a:spcAft>
              <a:buClr>
                <a:schemeClr val="dk2"/>
              </a:buClr>
              <a:buSzPts val="4000"/>
              <a:buNone/>
              <a:defRPr b="0" i="0" sz="4000">
                <a:solidFill>
                  <a:schemeClr val="dk2"/>
                </a:solidFill>
                <a:latin typeface="Georgia"/>
                <a:ea typeface="Georgia"/>
                <a:cs typeface="Georgia"/>
                <a:sym typeface="Georgia"/>
              </a:defRPr>
            </a:lvl1pPr>
            <a:lvl2pPr indent="-349250" lvl="1" marL="914400" rtl="0" algn="l">
              <a:lnSpc>
                <a:spcPct val="100000"/>
              </a:lnSpc>
              <a:spcBef>
                <a:spcPts val="0"/>
              </a:spcBef>
              <a:spcAft>
                <a:spcPts val="0"/>
              </a:spcAft>
              <a:buClr>
                <a:schemeClr val="dk1"/>
              </a:buClr>
              <a:buSzPts val="1900"/>
              <a:buChar char="−"/>
              <a:defRPr/>
            </a:lvl2pPr>
            <a:lvl3pPr indent="-349250" lvl="2" marL="1371600" rtl="0" algn="l">
              <a:lnSpc>
                <a:spcPct val="100000"/>
              </a:lnSpc>
              <a:spcBef>
                <a:spcPts val="300"/>
              </a:spcBef>
              <a:spcAft>
                <a:spcPts val="0"/>
              </a:spcAft>
              <a:buClr>
                <a:schemeClr val="dk1"/>
              </a:buClr>
              <a:buSzPts val="1900"/>
              <a:buChar char="−"/>
              <a:defRPr/>
            </a:lvl3pPr>
            <a:lvl4pPr indent="-349250" lvl="3" marL="1828800" rtl="0" algn="l">
              <a:lnSpc>
                <a:spcPct val="100000"/>
              </a:lnSpc>
              <a:spcBef>
                <a:spcPts val="300"/>
              </a:spcBef>
              <a:spcAft>
                <a:spcPts val="0"/>
              </a:spcAft>
              <a:buClr>
                <a:schemeClr val="dk1"/>
              </a:buClr>
              <a:buSzPts val="1900"/>
              <a:buChar char="−"/>
              <a:defRPr/>
            </a:lvl4pPr>
            <a:lvl5pPr indent="-349250" lvl="4" marL="2286000" rtl="0" algn="l">
              <a:lnSpc>
                <a:spcPct val="100000"/>
              </a:lnSpc>
              <a:spcBef>
                <a:spcPts val="3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481" name="Google Shape;481;p84"/>
          <p:cNvSpPr txBox="1"/>
          <p:nvPr>
            <p:ph idx="3" type="body"/>
          </p:nvPr>
        </p:nvSpPr>
        <p:spPr>
          <a:xfrm>
            <a:off x="1692323" y="4176530"/>
            <a:ext cx="3794400" cy="4776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1300"/>
              <a:buNone/>
              <a:defRPr sz="1300">
                <a:solidFill>
                  <a:schemeClr val="lt1"/>
                </a:solidFill>
              </a:defRPr>
            </a:lvl1pPr>
            <a:lvl2pPr indent="-349250" lvl="1" marL="914400" rtl="0" algn="l">
              <a:lnSpc>
                <a:spcPct val="100000"/>
              </a:lnSpc>
              <a:spcBef>
                <a:spcPts val="0"/>
              </a:spcBef>
              <a:spcAft>
                <a:spcPts val="0"/>
              </a:spcAft>
              <a:buClr>
                <a:schemeClr val="dk1"/>
              </a:buClr>
              <a:buSzPts val="1900"/>
              <a:buChar char="−"/>
              <a:defRPr/>
            </a:lvl2pPr>
            <a:lvl3pPr indent="-349250" lvl="2" marL="1371600" rtl="0" algn="l">
              <a:lnSpc>
                <a:spcPct val="100000"/>
              </a:lnSpc>
              <a:spcBef>
                <a:spcPts val="300"/>
              </a:spcBef>
              <a:spcAft>
                <a:spcPts val="0"/>
              </a:spcAft>
              <a:buClr>
                <a:schemeClr val="dk1"/>
              </a:buClr>
              <a:buSzPts val="1900"/>
              <a:buChar char="−"/>
              <a:defRPr/>
            </a:lvl3pPr>
            <a:lvl4pPr indent="-349250" lvl="3" marL="1828800" rtl="0" algn="l">
              <a:lnSpc>
                <a:spcPct val="100000"/>
              </a:lnSpc>
              <a:spcBef>
                <a:spcPts val="300"/>
              </a:spcBef>
              <a:spcAft>
                <a:spcPts val="0"/>
              </a:spcAft>
              <a:buClr>
                <a:schemeClr val="dk1"/>
              </a:buClr>
              <a:buSzPts val="1900"/>
              <a:buChar char="−"/>
              <a:defRPr/>
            </a:lvl4pPr>
            <a:lvl5pPr indent="-349250" lvl="4" marL="2286000" rtl="0" algn="l">
              <a:lnSpc>
                <a:spcPct val="100000"/>
              </a:lnSpc>
              <a:spcBef>
                <a:spcPts val="3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482" name="Google Shape;482;p84"/>
          <p:cNvSpPr txBox="1"/>
          <p:nvPr>
            <p:ph idx="4" type="body"/>
          </p:nvPr>
        </p:nvSpPr>
        <p:spPr>
          <a:xfrm>
            <a:off x="6733287" y="4176530"/>
            <a:ext cx="3794400" cy="4776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300"/>
              <a:buNone/>
              <a:defRPr sz="1300">
                <a:solidFill>
                  <a:schemeClr val="dk2"/>
                </a:solidFill>
              </a:defRPr>
            </a:lvl1pPr>
            <a:lvl2pPr indent="-349250" lvl="1" marL="914400" rtl="0" algn="l">
              <a:lnSpc>
                <a:spcPct val="100000"/>
              </a:lnSpc>
              <a:spcBef>
                <a:spcPts val="0"/>
              </a:spcBef>
              <a:spcAft>
                <a:spcPts val="0"/>
              </a:spcAft>
              <a:buClr>
                <a:schemeClr val="dk1"/>
              </a:buClr>
              <a:buSzPts val="1900"/>
              <a:buChar char="−"/>
              <a:defRPr/>
            </a:lvl2pPr>
            <a:lvl3pPr indent="-349250" lvl="2" marL="1371600" rtl="0" algn="l">
              <a:lnSpc>
                <a:spcPct val="100000"/>
              </a:lnSpc>
              <a:spcBef>
                <a:spcPts val="300"/>
              </a:spcBef>
              <a:spcAft>
                <a:spcPts val="0"/>
              </a:spcAft>
              <a:buClr>
                <a:schemeClr val="dk1"/>
              </a:buClr>
              <a:buSzPts val="1900"/>
              <a:buChar char="−"/>
              <a:defRPr/>
            </a:lvl3pPr>
            <a:lvl4pPr indent="-349250" lvl="3" marL="1828800" rtl="0" algn="l">
              <a:lnSpc>
                <a:spcPct val="100000"/>
              </a:lnSpc>
              <a:spcBef>
                <a:spcPts val="300"/>
              </a:spcBef>
              <a:spcAft>
                <a:spcPts val="0"/>
              </a:spcAft>
              <a:buClr>
                <a:schemeClr val="dk1"/>
              </a:buClr>
              <a:buSzPts val="1900"/>
              <a:buChar char="−"/>
              <a:defRPr/>
            </a:lvl4pPr>
            <a:lvl5pPr indent="-349250" lvl="4" marL="2286000" rtl="0" algn="l">
              <a:lnSpc>
                <a:spcPct val="100000"/>
              </a:lnSpc>
              <a:spcBef>
                <a:spcPts val="3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tat 1" showMasterSp="0">
  <p:cSld name="Sitat 1">
    <p:bg>
      <p:bgPr>
        <a:solidFill>
          <a:schemeClr val="dk2"/>
        </a:solidFill>
      </p:bgPr>
    </p:bg>
    <p:spTree>
      <p:nvGrpSpPr>
        <p:cNvPr id="483" name="Shape 483"/>
        <p:cNvGrpSpPr/>
        <p:nvPr/>
      </p:nvGrpSpPr>
      <p:grpSpPr>
        <a:xfrm>
          <a:off x="0" y="0"/>
          <a:ext cx="0" cy="0"/>
          <a:chOff x="0" y="0"/>
          <a:chExt cx="0" cy="0"/>
        </a:xfrm>
      </p:grpSpPr>
      <p:pic>
        <p:nvPicPr>
          <p:cNvPr id="484" name="Google Shape;484;p85"/>
          <p:cNvPicPr preferRelativeResize="0"/>
          <p:nvPr/>
        </p:nvPicPr>
        <p:blipFill rotWithShape="1">
          <a:blip r:embed="rId2">
            <a:alphaModFix/>
          </a:blip>
          <a:srcRect b="0" l="0" r="0" t="0"/>
          <a:stretch/>
        </p:blipFill>
        <p:spPr>
          <a:xfrm>
            <a:off x="0" y="0"/>
            <a:ext cx="12188405" cy="6858014"/>
          </a:xfrm>
          <a:prstGeom prst="rect">
            <a:avLst/>
          </a:prstGeom>
          <a:noFill/>
          <a:ln>
            <a:noFill/>
          </a:ln>
        </p:spPr>
      </p:pic>
      <p:sp>
        <p:nvSpPr>
          <p:cNvPr id="485" name="Google Shape;485;p85"/>
          <p:cNvSpPr txBox="1"/>
          <p:nvPr>
            <p:ph idx="1" type="body"/>
          </p:nvPr>
        </p:nvSpPr>
        <p:spPr>
          <a:xfrm>
            <a:off x="1415112" y="1451356"/>
            <a:ext cx="9362100" cy="3240300"/>
          </a:xfrm>
          <a:prstGeom prst="rect">
            <a:avLst/>
          </a:prstGeom>
          <a:noFill/>
          <a:ln>
            <a:noFill/>
          </a:ln>
        </p:spPr>
        <p:txBody>
          <a:bodyPr anchorCtr="0" anchor="b" bIns="0" lIns="0" spcFirstLastPara="1" rIns="0" wrap="square" tIns="0">
            <a:noAutofit/>
          </a:bodyPr>
          <a:lstStyle>
            <a:lvl1pPr indent="-228600" lvl="0" marL="457200" rtl="0" algn="ctr">
              <a:lnSpc>
                <a:spcPct val="100000"/>
              </a:lnSpc>
              <a:spcBef>
                <a:spcPts val="0"/>
              </a:spcBef>
              <a:spcAft>
                <a:spcPts val="0"/>
              </a:spcAft>
              <a:buClr>
                <a:schemeClr val="lt1"/>
              </a:buClr>
              <a:buSzPts val="4500"/>
              <a:buNone/>
              <a:defRPr b="0" i="0" sz="4500">
                <a:solidFill>
                  <a:schemeClr val="lt1"/>
                </a:solidFill>
                <a:latin typeface="Georgia"/>
                <a:ea typeface="Georgia"/>
                <a:cs typeface="Georgia"/>
                <a:sym typeface="Georgia"/>
              </a:defRPr>
            </a:lvl1pPr>
            <a:lvl2pPr indent="-349250" lvl="1" marL="914400" rtl="0" algn="l">
              <a:lnSpc>
                <a:spcPct val="100000"/>
              </a:lnSpc>
              <a:spcBef>
                <a:spcPts val="0"/>
              </a:spcBef>
              <a:spcAft>
                <a:spcPts val="0"/>
              </a:spcAft>
              <a:buClr>
                <a:schemeClr val="dk1"/>
              </a:buClr>
              <a:buSzPts val="1900"/>
              <a:buChar char="−"/>
              <a:defRPr/>
            </a:lvl2pPr>
            <a:lvl3pPr indent="-349250" lvl="2" marL="1371600" rtl="0" algn="l">
              <a:lnSpc>
                <a:spcPct val="100000"/>
              </a:lnSpc>
              <a:spcBef>
                <a:spcPts val="300"/>
              </a:spcBef>
              <a:spcAft>
                <a:spcPts val="0"/>
              </a:spcAft>
              <a:buClr>
                <a:schemeClr val="dk1"/>
              </a:buClr>
              <a:buSzPts val="1900"/>
              <a:buChar char="−"/>
              <a:defRPr/>
            </a:lvl3pPr>
            <a:lvl4pPr indent="-349250" lvl="3" marL="1828800" rtl="0" algn="l">
              <a:lnSpc>
                <a:spcPct val="100000"/>
              </a:lnSpc>
              <a:spcBef>
                <a:spcPts val="300"/>
              </a:spcBef>
              <a:spcAft>
                <a:spcPts val="0"/>
              </a:spcAft>
              <a:buClr>
                <a:schemeClr val="dk1"/>
              </a:buClr>
              <a:buSzPts val="1900"/>
              <a:buChar char="−"/>
              <a:defRPr/>
            </a:lvl4pPr>
            <a:lvl5pPr indent="-349250" lvl="4" marL="2286000" rtl="0" algn="l">
              <a:lnSpc>
                <a:spcPct val="100000"/>
              </a:lnSpc>
              <a:spcBef>
                <a:spcPts val="3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486" name="Google Shape;486;p85"/>
          <p:cNvSpPr txBox="1"/>
          <p:nvPr>
            <p:ph idx="2" type="body"/>
          </p:nvPr>
        </p:nvSpPr>
        <p:spPr>
          <a:xfrm>
            <a:off x="1415112" y="5243083"/>
            <a:ext cx="9362100" cy="322800"/>
          </a:xfrm>
          <a:prstGeom prst="rect">
            <a:avLst/>
          </a:prstGeom>
          <a:noFill/>
          <a:ln>
            <a:noFill/>
          </a:ln>
        </p:spPr>
        <p:txBody>
          <a:bodyPr anchorCtr="0" anchor="t" bIns="0" lIns="0" spcFirstLastPara="1" rIns="0" wrap="square" tIns="0">
            <a:noAutofit/>
          </a:bodyPr>
          <a:lstStyle>
            <a:lvl1pPr indent="-228600" lvl="0" marL="457200" rtl="0" algn="ctr">
              <a:lnSpc>
                <a:spcPct val="100000"/>
              </a:lnSpc>
              <a:spcBef>
                <a:spcPts val="0"/>
              </a:spcBef>
              <a:spcAft>
                <a:spcPts val="0"/>
              </a:spcAft>
              <a:buClr>
                <a:schemeClr val="lt1"/>
              </a:buClr>
              <a:buSzPts val="1900"/>
              <a:buNone/>
              <a:defRPr sz="1900">
                <a:solidFill>
                  <a:schemeClr val="lt1"/>
                </a:solidFill>
              </a:defRPr>
            </a:lvl1pPr>
            <a:lvl2pPr indent="-349250" lvl="1" marL="914400" rtl="0" algn="l">
              <a:lnSpc>
                <a:spcPct val="100000"/>
              </a:lnSpc>
              <a:spcBef>
                <a:spcPts val="0"/>
              </a:spcBef>
              <a:spcAft>
                <a:spcPts val="0"/>
              </a:spcAft>
              <a:buClr>
                <a:schemeClr val="dk1"/>
              </a:buClr>
              <a:buSzPts val="1900"/>
              <a:buChar char="−"/>
              <a:defRPr/>
            </a:lvl2pPr>
            <a:lvl3pPr indent="-349250" lvl="2" marL="1371600" rtl="0" algn="l">
              <a:lnSpc>
                <a:spcPct val="100000"/>
              </a:lnSpc>
              <a:spcBef>
                <a:spcPts val="300"/>
              </a:spcBef>
              <a:spcAft>
                <a:spcPts val="0"/>
              </a:spcAft>
              <a:buClr>
                <a:schemeClr val="dk1"/>
              </a:buClr>
              <a:buSzPts val="1900"/>
              <a:buChar char="−"/>
              <a:defRPr/>
            </a:lvl3pPr>
            <a:lvl4pPr indent="-349250" lvl="3" marL="1828800" rtl="0" algn="l">
              <a:lnSpc>
                <a:spcPct val="100000"/>
              </a:lnSpc>
              <a:spcBef>
                <a:spcPts val="300"/>
              </a:spcBef>
              <a:spcAft>
                <a:spcPts val="0"/>
              </a:spcAft>
              <a:buClr>
                <a:schemeClr val="dk1"/>
              </a:buClr>
              <a:buSzPts val="1900"/>
              <a:buChar char="−"/>
              <a:defRPr/>
            </a:lvl4pPr>
            <a:lvl5pPr indent="-349250" lvl="4" marL="2286000" rtl="0" algn="l">
              <a:lnSpc>
                <a:spcPct val="100000"/>
              </a:lnSpc>
              <a:spcBef>
                <a:spcPts val="3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2_Blank">
    <p:spTree>
      <p:nvGrpSpPr>
        <p:cNvPr id="48" name="Shape 48"/>
        <p:cNvGrpSpPr/>
        <p:nvPr/>
      </p:nvGrpSpPr>
      <p:grpSpPr>
        <a:xfrm>
          <a:off x="0" y="0"/>
          <a:ext cx="0" cy="0"/>
          <a:chOff x="0" y="0"/>
          <a:chExt cx="0" cy="0"/>
        </a:xfrm>
      </p:grpSpPr>
      <p:pic>
        <p:nvPicPr>
          <p:cNvPr descr="A picture containing chair&#10;&#10;Description automatically generated" id="49" name="Google Shape;49;p9"/>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50" name="Google Shape;50;p9"/>
          <p:cNvPicPr preferRelativeResize="0"/>
          <p:nvPr/>
        </p:nvPicPr>
        <p:blipFill rotWithShape="1">
          <a:blip r:embed="rId3">
            <a:alphaModFix/>
          </a:blip>
          <a:srcRect b="0" l="0" r="0" t="0"/>
          <a:stretch/>
        </p:blipFill>
        <p:spPr>
          <a:xfrm>
            <a:off x="869701" y="6157826"/>
            <a:ext cx="1172582" cy="365124"/>
          </a:xfrm>
          <a:prstGeom prst="rect">
            <a:avLst/>
          </a:prstGeom>
          <a:noFill/>
          <a:ln>
            <a:noFill/>
          </a:ln>
        </p:spPr>
      </p:pic>
      <p:sp>
        <p:nvSpPr>
          <p:cNvPr id="51" name="Google Shape;51;p9"/>
          <p:cNvSpPr txBox="1"/>
          <p:nvPr>
            <p:ph type="title"/>
          </p:nvPr>
        </p:nvSpPr>
        <p:spPr>
          <a:xfrm>
            <a:off x="831850" y="1116358"/>
            <a:ext cx="7765303"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4600"/>
              <a:buFont typeface="Franklin Gothic"/>
              <a:buNone/>
              <a:defRPr b="1" i="0" sz="50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9"/>
          <p:cNvSpPr txBox="1"/>
          <p:nvPr>
            <p:ph idx="1" type="body"/>
          </p:nvPr>
        </p:nvSpPr>
        <p:spPr>
          <a:xfrm>
            <a:off x="831850" y="3969095"/>
            <a:ext cx="7765303"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F16264"/>
              </a:buClr>
              <a:buSzPts val="2400"/>
              <a:buNone/>
              <a:defRPr b="0" i="0" sz="2400">
                <a:solidFill>
                  <a:srgbClr val="F16264"/>
                </a:solidFill>
                <a:latin typeface="Calibri"/>
                <a:ea typeface="Calibri"/>
                <a:cs typeface="Calibri"/>
                <a:sym typeface="Calibri"/>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tat 2" showMasterSp="0">
  <p:cSld name="Sitat 2">
    <p:bg>
      <p:bgPr>
        <a:solidFill>
          <a:schemeClr val="dk2"/>
        </a:solidFill>
      </p:bgPr>
    </p:bg>
    <p:spTree>
      <p:nvGrpSpPr>
        <p:cNvPr id="487" name="Shape 487"/>
        <p:cNvGrpSpPr/>
        <p:nvPr/>
      </p:nvGrpSpPr>
      <p:grpSpPr>
        <a:xfrm>
          <a:off x="0" y="0"/>
          <a:ext cx="0" cy="0"/>
          <a:chOff x="0" y="0"/>
          <a:chExt cx="0" cy="0"/>
        </a:xfrm>
      </p:grpSpPr>
      <p:pic>
        <p:nvPicPr>
          <p:cNvPr id="488" name="Google Shape;488;p86"/>
          <p:cNvPicPr preferRelativeResize="0"/>
          <p:nvPr/>
        </p:nvPicPr>
        <p:blipFill rotWithShape="1">
          <a:blip r:embed="rId2">
            <a:alphaModFix/>
          </a:blip>
          <a:srcRect b="0" l="0" r="0" t="0"/>
          <a:stretch/>
        </p:blipFill>
        <p:spPr>
          <a:xfrm>
            <a:off x="0" y="0"/>
            <a:ext cx="12188405" cy="6858014"/>
          </a:xfrm>
          <a:prstGeom prst="rect">
            <a:avLst/>
          </a:prstGeom>
          <a:noFill/>
          <a:ln>
            <a:noFill/>
          </a:ln>
        </p:spPr>
      </p:pic>
      <p:sp>
        <p:nvSpPr>
          <p:cNvPr id="489" name="Google Shape;489;p86"/>
          <p:cNvSpPr txBox="1"/>
          <p:nvPr>
            <p:ph idx="1" type="body"/>
          </p:nvPr>
        </p:nvSpPr>
        <p:spPr>
          <a:xfrm>
            <a:off x="1415112" y="1451356"/>
            <a:ext cx="9362100" cy="3240300"/>
          </a:xfrm>
          <a:prstGeom prst="rect">
            <a:avLst/>
          </a:prstGeom>
          <a:noFill/>
          <a:ln>
            <a:noFill/>
          </a:ln>
        </p:spPr>
        <p:txBody>
          <a:bodyPr anchorCtr="0" anchor="b" bIns="0" lIns="0" spcFirstLastPara="1" rIns="0" wrap="square" tIns="0">
            <a:noAutofit/>
          </a:bodyPr>
          <a:lstStyle>
            <a:lvl1pPr indent="-228600" lvl="0" marL="457200" rtl="0" algn="ctr">
              <a:lnSpc>
                <a:spcPct val="100000"/>
              </a:lnSpc>
              <a:spcBef>
                <a:spcPts val="0"/>
              </a:spcBef>
              <a:spcAft>
                <a:spcPts val="0"/>
              </a:spcAft>
              <a:buClr>
                <a:schemeClr val="lt1"/>
              </a:buClr>
              <a:buSzPts val="4500"/>
              <a:buNone/>
              <a:defRPr b="0" i="0" sz="4500">
                <a:solidFill>
                  <a:schemeClr val="lt1"/>
                </a:solidFill>
                <a:latin typeface="Georgia"/>
                <a:ea typeface="Georgia"/>
                <a:cs typeface="Georgia"/>
                <a:sym typeface="Georgia"/>
              </a:defRPr>
            </a:lvl1pPr>
            <a:lvl2pPr indent="-349250" lvl="1" marL="914400" rtl="0" algn="l">
              <a:lnSpc>
                <a:spcPct val="100000"/>
              </a:lnSpc>
              <a:spcBef>
                <a:spcPts val="0"/>
              </a:spcBef>
              <a:spcAft>
                <a:spcPts val="0"/>
              </a:spcAft>
              <a:buClr>
                <a:schemeClr val="dk1"/>
              </a:buClr>
              <a:buSzPts val="1900"/>
              <a:buChar char="−"/>
              <a:defRPr/>
            </a:lvl2pPr>
            <a:lvl3pPr indent="-349250" lvl="2" marL="1371600" rtl="0" algn="l">
              <a:lnSpc>
                <a:spcPct val="100000"/>
              </a:lnSpc>
              <a:spcBef>
                <a:spcPts val="300"/>
              </a:spcBef>
              <a:spcAft>
                <a:spcPts val="0"/>
              </a:spcAft>
              <a:buClr>
                <a:schemeClr val="dk1"/>
              </a:buClr>
              <a:buSzPts val="1900"/>
              <a:buChar char="−"/>
              <a:defRPr/>
            </a:lvl3pPr>
            <a:lvl4pPr indent="-349250" lvl="3" marL="1828800" rtl="0" algn="l">
              <a:lnSpc>
                <a:spcPct val="100000"/>
              </a:lnSpc>
              <a:spcBef>
                <a:spcPts val="300"/>
              </a:spcBef>
              <a:spcAft>
                <a:spcPts val="0"/>
              </a:spcAft>
              <a:buClr>
                <a:schemeClr val="dk1"/>
              </a:buClr>
              <a:buSzPts val="1900"/>
              <a:buChar char="−"/>
              <a:defRPr/>
            </a:lvl4pPr>
            <a:lvl5pPr indent="-349250" lvl="4" marL="2286000" rtl="0" algn="l">
              <a:lnSpc>
                <a:spcPct val="100000"/>
              </a:lnSpc>
              <a:spcBef>
                <a:spcPts val="3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490" name="Google Shape;490;p86"/>
          <p:cNvSpPr txBox="1"/>
          <p:nvPr>
            <p:ph idx="2" type="body"/>
          </p:nvPr>
        </p:nvSpPr>
        <p:spPr>
          <a:xfrm>
            <a:off x="1415112" y="5243083"/>
            <a:ext cx="9362100" cy="322800"/>
          </a:xfrm>
          <a:prstGeom prst="rect">
            <a:avLst/>
          </a:prstGeom>
          <a:noFill/>
          <a:ln>
            <a:noFill/>
          </a:ln>
        </p:spPr>
        <p:txBody>
          <a:bodyPr anchorCtr="0" anchor="t" bIns="0" lIns="0" spcFirstLastPara="1" rIns="0" wrap="square" tIns="0">
            <a:noAutofit/>
          </a:bodyPr>
          <a:lstStyle>
            <a:lvl1pPr indent="-228600" lvl="0" marL="457200" rtl="0" algn="ctr">
              <a:lnSpc>
                <a:spcPct val="100000"/>
              </a:lnSpc>
              <a:spcBef>
                <a:spcPts val="0"/>
              </a:spcBef>
              <a:spcAft>
                <a:spcPts val="0"/>
              </a:spcAft>
              <a:buClr>
                <a:schemeClr val="lt1"/>
              </a:buClr>
              <a:buSzPts val="1900"/>
              <a:buNone/>
              <a:defRPr sz="1900">
                <a:solidFill>
                  <a:schemeClr val="lt1"/>
                </a:solidFill>
              </a:defRPr>
            </a:lvl1pPr>
            <a:lvl2pPr indent="-349250" lvl="1" marL="914400" rtl="0" algn="l">
              <a:lnSpc>
                <a:spcPct val="100000"/>
              </a:lnSpc>
              <a:spcBef>
                <a:spcPts val="0"/>
              </a:spcBef>
              <a:spcAft>
                <a:spcPts val="0"/>
              </a:spcAft>
              <a:buClr>
                <a:schemeClr val="dk1"/>
              </a:buClr>
              <a:buSzPts val="1900"/>
              <a:buChar char="−"/>
              <a:defRPr/>
            </a:lvl2pPr>
            <a:lvl3pPr indent="-349250" lvl="2" marL="1371600" rtl="0" algn="l">
              <a:lnSpc>
                <a:spcPct val="100000"/>
              </a:lnSpc>
              <a:spcBef>
                <a:spcPts val="300"/>
              </a:spcBef>
              <a:spcAft>
                <a:spcPts val="0"/>
              </a:spcAft>
              <a:buClr>
                <a:schemeClr val="dk1"/>
              </a:buClr>
              <a:buSzPts val="1900"/>
              <a:buChar char="−"/>
              <a:defRPr/>
            </a:lvl3pPr>
            <a:lvl4pPr indent="-349250" lvl="3" marL="1828800" rtl="0" algn="l">
              <a:lnSpc>
                <a:spcPct val="100000"/>
              </a:lnSpc>
              <a:spcBef>
                <a:spcPts val="300"/>
              </a:spcBef>
              <a:spcAft>
                <a:spcPts val="0"/>
              </a:spcAft>
              <a:buClr>
                <a:schemeClr val="dk1"/>
              </a:buClr>
              <a:buSzPts val="1900"/>
              <a:buChar char="−"/>
              <a:defRPr/>
            </a:lvl4pPr>
            <a:lvl5pPr indent="-349250" lvl="4" marL="2286000" rtl="0" algn="l">
              <a:lnSpc>
                <a:spcPct val="100000"/>
              </a:lnSpc>
              <a:spcBef>
                <a:spcPts val="3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tat 3" showMasterSp="0">
  <p:cSld name="Sitat 3">
    <p:bg>
      <p:bgPr>
        <a:solidFill>
          <a:schemeClr val="accent3"/>
        </a:solidFill>
      </p:bgPr>
    </p:bg>
    <p:spTree>
      <p:nvGrpSpPr>
        <p:cNvPr id="491" name="Shape 491"/>
        <p:cNvGrpSpPr/>
        <p:nvPr/>
      </p:nvGrpSpPr>
      <p:grpSpPr>
        <a:xfrm>
          <a:off x="0" y="0"/>
          <a:ext cx="0" cy="0"/>
          <a:chOff x="0" y="0"/>
          <a:chExt cx="0" cy="0"/>
        </a:xfrm>
      </p:grpSpPr>
      <p:sp>
        <p:nvSpPr>
          <p:cNvPr id="492" name="Google Shape;492;p87"/>
          <p:cNvSpPr txBox="1"/>
          <p:nvPr>
            <p:ph idx="1" type="body"/>
          </p:nvPr>
        </p:nvSpPr>
        <p:spPr>
          <a:xfrm>
            <a:off x="1865198" y="1484760"/>
            <a:ext cx="8461500" cy="3888900"/>
          </a:xfrm>
          <a:prstGeom prst="rect">
            <a:avLst/>
          </a:prstGeom>
          <a:noFill/>
          <a:ln cap="flat" cmpd="sng" w="76200">
            <a:solidFill>
              <a:schemeClr val="lt1"/>
            </a:solidFill>
            <a:prstDash val="solid"/>
            <a:miter lim="800000"/>
            <a:headEnd len="sm" w="sm" type="none"/>
            <a:tailEnd len="sm" w="sm" type="none"/>
          </a:ln>
        </p:spPr>
        <p:txBody>
          <a:bodyPr anchorCtr="0" anchor="ctr" bIns="360000" lIns="360000" spcFirstLastPara="1" rIns="360000" wrap="square" tIns="360000">
            <a:noAutofit/>
          </a:bodyPr>
          <a:lstStyle>
            <a:lvl1pPr indent="-228600" lvl="0" marL="457200" rtl="0" algn="ctr">
              <a:lnSpc>
                <a:spcPct val="100000"/>
              </a:lnSpc>
              <a:spcBef>
                <a:spcPts val="0"/>
              </a:spcBef>
              <a:spcAft>
                <a:spcPts val="0"/>
              </a:spcAft>
              <a:buClr>
                <a:schemeClr val="lt1"/>
              </a:buClr>
              <a:buSzPts val="3500"/>
              <a:buNone/>
              <a:defRPr b="0" i="0" sz="3500">
                <a:solidFill>
                  <a:schemeClr val="lt1"/>
                </a:solidFill>
                <a:latin typeface="Georgia"/>
                <a:ea typeface="Georgia"/>
                <a:cs typeface="Georgia"/>
                <a:sym typeface="Georgia"/>
              </a:defRPr>
            </a:lvl1pPr>
            <a:lvl2pPr indent="-349250" lvl="1" marL="914400" rtl="0" algn="l">
              <a:lnSpc>
                <a:spcPct val="100000"/>
              </a:lnSpc>
              <a:spcBef>
                <a:spcPts val="0"/>
              </a:spcBef>
              <a:spcAft>
                <a:spcPts val="0"/>
              </a:spcAft>
              <a:buClr>
                <a:schemeClr val="dk1"/>
              </a:buClr>
              <a:buSzPts val="1900"/>
              <a:buChar char="−"/>
              <a:defRPr/>
            </a:lvl2pPr>
            <a:lvl3pPr indent="-349250" lvl="2" marL="1371600" rtl="0" algn="l">
              <a:lnSpc>
                <a:spcPct val="100000"/>
              </a:lnSpc>
              <a:spcBef>
                <a:spcPts val="300"/>
              </a:spcBef>
              <a:spcAft>
                <a:spcPts val="0"/>
              </a:spcAft>
              <a:buClr>
                <a:schemeClr val="dk1"/>
              </a:buClr>
              <a:buSzPts val="1900"/>
              <a:buChar char="−"/>
              <a:defRPr/>
            </a:lvl3pPr>
            <a:lvl4pPr indent="-349250" lvl="3" marL="1828800" rtl="0" algn="l">
              <a:lnSpc>
                <a:spcPct val="100000"/>
              </a:lnSpc>
              <a:spcBef>
                <a:spcPts val="300"/>
              </a:spcBef>
              <a:spcAft>
                <a:spcPts val="0"/>
              </a:spcAft>
              <a:buClr>
                <a:schemeClr val="dk1"/>
              </a:buClr>
              <a:buSzPts val="1900"/>
              <a:buChar char="−"/>
              <a:defRPr/>
            </a:lvl4pPr>
            <a:lvl5pPr indent="-349250" lvl="4" marL="2286000" rtl="0" algn="l">
              <a:lnSpc>
                <a:spcPct val="100000"/>
              </a:lnSpc>
              <a:spcBef>
                <a:spcPts val="3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493" name="Google Shape;493;p87"/>
          <p:cNvSpPr txBox="1"/>
          <p:nvPr>
            <p:ph idx="2" type="body"/>
          </p:nvPr>
        </p:nvSpPr>
        <p:spPr>
          <a:xfrm>
            <a:off x="1865198" y="5904749"/>
            <a:ext cx="8461500" cy="322800"/>
          </a:xfrm>
          <a:prstGeom prst="rect">
            <a:avLst/>
          </a:prstGeom>
          <a:noFill/>
          <a:ln>
            <a:noFill/>
          </a:ln>
        </p:spPr>
        <p:txBody>
          <a:bodyPr anchorCtr="0" anchor="t" bIns="0" lIns="0" spcFirstLastPara="1" rIns="0" wrap="square" tIns="0">
            <a:noAutofit/>
          </a:bodyPr>
          <a:lstStyle>
            <a:lvl1pPr indent="-228600" lvl="0" marL="457200" rtl="0" algn="ctr">
              <a:lnSpc>
                <a:spcPct val="100000"/>
              </a:lnSpc>
              <a:spcBef>
                <a:spcPts val="0"/>
              </a:spcBef>
              <a:spcAft>
                <a:spcPts val="0"/>
              </a:spcAft>
              <a:buClr>
                <a:schemeClr val="lt1"/>
              </a:buClr>
              <a:buSzPts val="1900"/>
              <a:buNone/>
              <a:defRPr sz="1900">
                <a:solidFill>
                  <a:schemeClr val="lt1"/>
                </a:solidFill>
              </a:defRPr>
            </a:lvl1pPr>
            <a:lvl2pPr indent="-349250" lvl="1" marL="914400" rtl="0" algn="l">
              <a:lnSpc>
                <a:spcPct val="100000"/>
              </a:lnSpc>
              <a:spcBef>
                <a:spcPts val="0"/>
              </a:spcBef>
              <a:spcAft>
                <a:spcPts val="0"/>
              </a:spcAft>
              <a:buClr>
                <a:schemeClr val="dk1"/>
              </a:buClr>
              <a:buSzPts val="1900"/>
              <a:buChar char="−"/>
              <a:defRPr/>
            </a:lvl2pPr>
            <a:lvl3pPr indent="-349250" lvl="2" marL="1371600" rtl="0" algn="l">
              <a:lnSpc>
                <a:spcPct val="100000"/>
              </a:lnSpc>
              <a:spcBef>
                <a:spcPts val="300"/>
              </a:spcBef>
              <a:spcAft>
                <a:spcPts val="0"/>
              </a:spcAft>
              <a:buClr>
                <a:schemeClr val="dk1"/>
              </a:buClr>
              <a:buSzPts val="1900"/>
              <a:buChar char="−"/>
              <a:defRPr/>
            </a:lvl3pPr>
            <a:lvl4pPr indent="-349250" lvl="3" marL="1828800" rtl="0" algn="l">
              <a:lnSpc>
                <a:spcPct val="100000"/>
              </a:lnSpc>
              <a:spcBef>
                <a:spcPts val="300"/>
              </a:spcBef>
              <a:spcAft>
                <a:spcPts val="0"/>
              </a:spcAft>
              <a:buClr>
                <a:schemeClr val="dk1"/>
              </a:buClr>
              <a:buSzPts val="1900"/>
              <a:buChar char="−"/>
              <a:defRPr/>
            </a:lvl4pPr>
            <a:lvl5pPr indent="-349250" lvl="4" marL="2286000" rtl="0" algn="l">
              <a:lnSpc>
                <a:spcPct val="100000"/>
              </a:lnSpc>
              <a:spcBef>
                <a:spcPts val="3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tat med ramme" showMasterSp="0">
  <p:cSld name="Sitat med ramme">
    <p:bg>
      <p:bgPr>
        <a:blipFill>
          <a:blip r:embed="rId2">
            <a:alphaModFix/>
          </a:blip>
          <a:stretch>
            <a:fillRect/>
          </a:stretch>
        </a:blipFill>
      </p:bgPr>
    </p:bg>
    <p:spTree>
      <p:nvGrpSpPr>
        <p:cNvPr id="494" name="Shape 494"/>
        <p:cNvGrpSpPr/>
        <p:nvPr/>
      </p:nvGrpSpPr>
      <p:grpSpPr>
        <a:xfrm>
          <a:off x="0" y="0"/>
          <a:ext cx="0" cy="0"/>
          <a:chOff x="0" y="0"/>
          <a:chExt cx="0" cy="0"/>
        </a:xfrm>
      </p:grpSpPr>
      <p:sp>
        <p:nvSpPr>
          <p:cNvPr id="495" name="Google Shape;495;p88"/>
          <p:cNvSpPr/>
          <p:nvPr/>
        </p:nvSpPr>
        <p:spPr>
          <a:xfrm>
            <a:off x="0" y="0"/>
            <a:ext cx="12193500" cy="6858900"/>
          </a:xfrm>
          <a:prstGeom prst="rect">
            <a:avLst/>
          </a:prstGeom>
          <a:solidFill>
            <a:schemeClr val="dk2">
              <a:alpha val="74900"/>
            </a:schemeClr>
          </a:solidFill>
          <a:ln>
            <a:noFill/>
          </a:ln>
        </p:spPr>
        <p:txBody>
          <a:bodyPr anchorCtr="0" anchor="ctr" bIns="22875" lIns="45700" spcFirstLastPara="1" rIns="45700" wrap="square" tIns="22875">
            <a:noAutofit/>
          </a:bodyPr>
          <a:lstStyle/>
          <a:p>
            <a:pPr indent="0" lvl="0" marL="0" marR="0" rtl="0" algn="ctr">
              <a:spcBef>
                <a:spcPts val="0"/>
              </a:spcBef>
              <a:spcAft>
                <a:spcPts val="0"/>
              </a:spcAft>
              <a:buNone/>
            </a:pPr>
            <a:r>
              <a:t/>
            </a:r>
            <a:endParaRPr sz="1900">
              <a:solidFill>
                <a:schemeClr val="lt1"/>
              </a:solidFill>
              <a:latin typeface="Arial"/>
              <a:ea typeface="Arial"/>
              <a:cs typeface="Arial"/>
              <a:sym typeface="Arial"/>
            </a:endParaRPr>
          </a:p>
        </p:txBody>
      </p:sp>
      <p:sp>
        <p:nvSpPr>
          <p:cNvPr id="496" name="Google Shape;496;p88"/>
          <p:cNvSpPr txBox="1"/>
          <p:nvPr>
            <p:ph idx="1" type="body"/>
          </p:nvPr>
        </p:nvSpPr>
        <p:spPr>
          <a:xfrm>
            <a:off x="1415112" y="1451356"/>
            <a:ext cx="9362100" cy="3240300"/>
          </a:xfrm>
          <a:prstGeom prst="rect">
            <a:avLst/>
          </a:prstGeom>
          <a:noFill/>
          <a:ln>
            <a:noFill/>
          </a:ln>
        </p:spPr>
        <p:txBody>
          <a:bodyPr anchorCtr="0" anchor="b" bIns="0" lIns="0" spcFirstLastPara="1" rIns="0" wrap="square" tIns="0">
            <a:noAutofit/>
          </a:bodyPr>
          <a:lstStyle>
            <a:lvl1pPr indent="-228600" lvl="0" marL="457200" rtl="0" algn="ctr">
              <a:lnSpc>
                <a:spcPct val="100000"/>
              </a:lnSpc>
              <a:spcBef>
                <a:spcPts val="0"/>
              </a:spcBef>
              <a:spcAft>
                <a:spcPts val="0"/>
              </a:spcAft>
              <a:buClr>
                <a:schemeClr val="lt1"/>
              </a:buClr>
              <a:buSzPts val="4500"/>
              <a:buNone/>
              <a:defRPr b="0" i="0" sz="4500">
                <a:solidFill>
                  <a:schemeClr val="lt1"/>
                </a:solidFill>
                <a:latin typeface="Georgia"/>
                <a:ea typeface="Georgia"/>
                <a:cs typeface="Georgia"/>
                <a:sym typeface="Georgia"/>
              </a:defRPr>
            </a:lvl1pPr>
            <a:lvl2pPr indent="-349250" lvl="1" marL="914400" rtl="0" algn="l">
              <a:lnSpc>
                <a:spcPct val="100000"/>
              </a:lnSpc>
              <a:spcBef>
                <a:spcPts val="0"/>
              </a:spcBef>
              <a:spcAft>
                <a:spcPts val="0"/>
              </a:spcAft>
              <a:buClr>
                <a:schemeClr val="dk1"/>
              </a:buClr>
              <a:buSzPts val="1900"/>
              <a:buChar char="−"/>
              <a:defRPr/>
            </a:lvl2pPr>
            <a:lvl3pPr indent="-349250" lvl="2" marL="1371600" rtl="0" algn="l">
              <a:lnSpc>
                <a:spcPct val="100000"/>
              </a:lnSpc>
              <a:spcBef>
                <a:spcPts val="300"/>
              </a:spcBef>
              <a:spcAft>
                <a:spcPts val="0"/>
              </a:spcAft>
              <a:buClr>
                <a:schemeClr val="dk1"/>
              </a:buClr>
              <a:buSzPts val="1900"/>
              <a:buChar char="−"/>
              <a:defRPr/>
            </a:lvl3pPr>
            <a:lvl4pPr indent="-349250" lvl="3" marL="1828800" rtl="0" algn="l">
              <a:lnSpc>
                <a:spcPct val="100000"/>
              </a:lnSpc>
              <a:spcBef>
                <a:spcPts val="300"/>
              </a:spcBef>
              <a:spcAft>
                <a:spcPts val="0"/>
              </a:spcAft>
              <a:buClr>
                <a:schemeClr val="dk1"/>
              </a:buClr>
              <a:buSzPts val="1900"/>
              <a:buChar char="−"/>
              <a:defRPr/>
            </a:lvl4pPr>
            <a:lvl5pPr indent="-349250" lvl="4" marL="2286000" rtl="0" algn="l">
              <a:lnSpc>
                <a:spcPct val="100000"/>
              </a:lnSpc>
              <a:spcBef>
                <a:spcPts val="3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497" name="Google Shape;497;p88"/>
          <p:cNvSpPr txBox="1"/>
          <p:nvPr>
            <p:ph idx="2" type="body"/>
          </p:nvPr>
        </p:nvSpPr>
        <p:spPr>
          <a:xfrm>
            <a:off x="1415112" y="5243083"/>
            <a:ext cx="9362100" cy="322800"/>
          </a:xfrm>
          <a:prstGeom prst="rect">
            <a:avLst/>
          </a:prstGeom>
          <a:noFill/>
          <a:ln>
            <a:noFill/>
          </a:ln>
        </p:spPr>
        <p:txBody>
          <a:bodyPr anchorCtr="0" anchor="t" bIns="0" lIns="0" spcFirstLastPara="1" rIns="0" wrap="square" tIns="0">
            <a:noAutofit/>
          </a:bodyPr>
          <a:lstStyle>
            <a:lvl1pPr indent="-228600" lvl="0" marL="457200" rtl="0" algn="ctr">
              <a:lnSpc>
                <a:spcPct val="100000"/>
              </a:lnSpc>
              <a:spcBef>
                <a:spcPts val="0"/>
              </a:spcBef>
              <a:spcAft>
                <a:spcPts val="0"/>
              </a:spcAft>
              <a:buClr>
                <a:schemeClr val="lt1"/>
              </a:buClr>
              <a:buSzPts val="1900"/>
              <a:buNone/>
              <a:defRPr sz="1900">
                <a:solidFill>
                  <a:schemeClr val="lt1"/>
                </a:solidFill>
              </a:defRPr>
            </a:lvl1pPr>
            <a:lvl2pPr indent="-349250" lvl="1" marL="914400" rtl="0" algn="l">
              <a:lnSpc>
                <a:spcPct val="100000"/>
              </a:lnSpc>
              <a:spcBef>
                <a:spcPts val="0"/>
              </a:spcBef>
              <a:spcAft>
                <a:spcPts val="0"/>
              </a:spcAft>
              <a:buClr>
                <a:schemeClr val="dk1"/>
              </a:buClr>
              <a:buSzPts val="1900"/>
              <a:buChar char="−"/>
              <a:defRPr/>
            </a:lvl2pPr>
            <a:lvl3pPr indent="-349250" lvl="2" marL="1371600" rtl="0" algn="l">
              <a:lnSpc>
                <a:spcPct val="100000"/>
              </a:lnSpc>
              <a:spcBef>
                <a:spcPts val="300"/>
              </a:spcBef>
              <a:spcAft>
                <a:spcPts val="0"/>
              </a:spcAft>
              <a:buClr>
                <a:schemeClr val="dk1"/>
              </a:buClr>
              <a:buSzPts val="1900"/>
              <a:buChar char="−"/>
              <a:defRPr/>
            </a:lvl3pPr>
            <a:lvl4pPr indent="-349250" lvl="3" marL="1828800" rtl="0" algn="l">
              <a:lnSpc>
                <a:spcPct val="100000"/>
              </a:lnSpc>
              <a:spcBef>
                <a:spcPts val="300"/>
              </a:spcBef>
              <a:spcAft>
                <a:spcPts val="0"/>
              </a:spcAft>
              <a:buClr>
                <a:schemeClr val="dk1"/>
              </a:buClr>
              <a:buSzPts val="1900"/>
              <a:buChar char="−"/>
              <a:defRPr/>
            </a:lvl4pPr>
            <a:lvl5pPr indent="-349250" lvl="4" marL="2286000" rtl="0" algn="l">
              <a:lnSpc>
                <a:spcPct val="100000"/>
              </a:lnSpc>
              <a:spcBef>
                <a:spcPts val="3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498" name="Google Shape;498;p88"/>
          <p:cNvSpPr/>
          <p:nvPr/>
        </p:nvSpPr>
        <p:spPr>
          <a:xfrm>
            <a:off x="0" y="0"/>
            <a:ext cx="306000" cy="6858900"/>
          </a:xfrm>
          <a:prstGeom prst="rect">
            <a:avLst/>
          </a:prstGeom>
          <a:solidFill>
            <a:schemeClr val="lt1"/>
          </a:solidFill>
          <a:ln>
            <a:noFill/>
          </a:ln>
        </p:spPr>
        <p:txBody>
          <a:bodyPr anchorCtr="0" anchor="ctr" bIns="22875" lIns="45700" spcFirstLastPara="1" rIns="45700" wrap="square" tIns="22875">
            <a:noAutofit/>
          </a:bodyPr>
          <a:lstStyle/>
          <a:p>
            <a:pPr indent="0" lvl="0" marL="0" marR="0" rtl="0" algn="ctr">
              <a:spcBef>
                <a:spcPts val="0"/>
              </a:spcBef>
              <a:spcAft>
                <a:spcPts val="0"/>
              </a:spcAft>
              <a:buNone/>
            </a:pPr>
            <a:r>
              <a:t/>
            </a:r>
            <a:endParaRPr sz="1900">
              <a:solidFill>
                <a:schemeClr val="lt1"/>
              </a:solidFill>
              <a:latin typeface="Arial"/>
              <a:ea typeface="Arial"/>
              <a:cs typeface="Arial"/>
              <a:sym typeface="Arial"/>
            </a:endParaRPr>
          </a:p>
        </p:txBody>
      </p:sp>
      <p:sp>
        <p:nvSpPr>
          <p:cNvPr id="499" name="Google Shape;499;p88"/>
          <p:cNvSpPr/>
          <p:nvPr/>
        </p:nvSpPr>
        <p:spPr>
          <a:xfrm>
            <a:off x="11885954" y="0"/>
            <a:ext cx="306000" cy="6858900"/>
          </a:xfrm>
          <a:prstGeom prst="rect">
            <a:avLst/>
          </a:prstGeom>
          <a:solidFill>
            <a:schemeClr val="lt1"/>
          </a:solidFill>
          <a:ln>
            <a:noFill/>
          </a:ln>
        </p:spPr>
        <p:txBody>
          <a:bodyPr anchorCtr="0" anchor="ctr" bIns="22875" lIns="45700" spcFirstLastPara="1" rIns="45700" wrap="square" tIns="22875">
            <a:noAutofit/>
          </a:bodyPr>
          <a:lstStyle/>
          <a:p>
            <a:pPr indent="0" lvl="0" marL="0" marR="0" rtl="0" algn="ctr">
              <a:spcBef>
                <a:spcPts val="0"/>
              </a:spcBef>
              <a:spcAft>
                <a:spcPts val="0"/>
              </a:spcAft>
              <a:buNone/>
            </a:pPr>
            <a:r>
              <a:t/>
            </a:r>
            <a:endParaRPr sz="1900">
              <a:solidFill>
                <a:schemeClr val="lt1"/>
              </a:solidFill>
              <a:latin typeface="Arial"/>
              <a:ea typeface="Arial"/>
              <a:cs typeface="Arial"/>
              <a:sym typeface="Arial"/>
            </a:endParaRPr>
          </a:p>
        </p:txBody>
      </p:sp>
      <p:sp>
        <p:nvSpPr>
          <p:cNvPr id="500" name="Google Shape;500;p88"/>
          <p:cNvSpPr/>
          <p:nvPr/>
        </p:nvSpPr>
        <p:spPr>
          <a:xfrm>
            <a:off x="0" y="0"/>
            <a:ext cx="12193500" cy="306000"/>
          </a:xfrm>
          <a:prstGeom prst="rect">
            <a:avLst/>
          </a:prstGeom>
          <a:solidFill>
            <a:schemeClr val="lt1"/>
          </a:solidFill>
          <a:ln>
            <a:noFill/>
          </a:ln>
        </p:spPr>
        <p:txBody>
          <a:bodyPr anchorCtr="0" anchor="ctr" bIns="22875" lIns="45700" spcFirstLastPara="1" rIns="45700" wrap="square" tIns="22875">
            <a:noAutofit/>
          </a:bodyPr>
          <a:lstStyle/>
          <a:p>
            <a:pPr indent="0" lvl="0" marL="0" marR="0" rtl="0" algn="ctr">
              <a:spcBef>
                <a:spcPts val="0"/>
              </a:spcBef>
              <a:spcAft>
                <a:spcPts val="0"/>
              </a:spcAft>
              <a:buNone/>
            </a:pPr>
            <a:r>
              <a:t/>
            </a:r>
            <a:endParaRPr sz="1900">
              <a:solidFill>
                <a:schemeClr val="lt1"/>
              </a:solidFill>
              <a:latin typeface="Arial"/>
              <a:ea typeface="Arial"/>
              <a:cs typeface="Arial"/>
              <a:sym typeface="Arial"/>
            </a:endParaRPr>
          </a:p>
        </p:txBody>
      </p:sp>
      <p:sp>
        <p:nvSpPr>
          <p:cNvPr id="501" name="Google Shape;501;p88"/>
          <p:cNvSpPr/>
          <p:nvPr/>
        </p:nvSpPr>
        <p:spPr>
          <a:xfrm>
            <a:off x="0" y="6551974"/>
            <a:ext cx="12193500" cy="306000"/>
          </a:xfrm>
          <a:prstGeom prst="rect">
            <a:avLst/>
          </a:prstGeom>
          <a:solidFill>
            <a:schemeClr val="lt1"/>
          </a:solidFill>
          <a:ln>
            <a:noFill/>
          </a:ln>
        </p:spPr>
        <p:txBody>
          <a:bodyPr anchorCtr="0" anchor="ctr" bIns="22875" lIns="45700" spcFirstLastPara="1" rIns="45700" wrap="square" tIns="22875">
            <a:noAutofit/>
          </a:bodyPr>
          <a:lstStyle/>
          <a:p>
            <a:pPr indent="0" lvl="0" marL="0" marR="0" rtl="0" algn="ctr">
              <a:spcBef>
                <a:spcPts val="0"/>
              </a:spcBef>
              <a:spcAft>
                <a:spcPts val="0"/>
              </a:spcAft>
              <a:buNone/>
            </a:pPr>
            <a:r>
              <a:t/>
            </a:r>
            <a:endParaRPr sz="1900">
              <a:solidFill>
                <a:schemeClr val="lt1"/>
              </a:solidFill>
              <a:latin typeface="Arial"/>
              <a:ea typeface="Arial"/>
              <a:cs typeface="Arial"/>
              <a:sym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lde /m tekst over" showMasterSp="0">
  <p:cSld name="Bilde /m tekst over">
    <p:spTree>
      <p:nvGrpSpPr>
        <p:cNvPr id="502" name="Shape 502"/>
        <p:cNvGrpSpPr/>
        <p:nvPr/>
      </p:nvGrpSpPr>
      <p:grpSpPr>
        <a:xfrm>
          <a:off x="0" y="0"/>
          <a:ext cx="0" cy="0"/>
          <a:chOff x="0" y="0"/>
          <a:chExt cx="0" cy="0"/>
        </a:xfrm>
      </p:grpSpPr>
      <p:sp>
        <p:nvSpPr>
          <p:cNvPr id="503" name="Google Shape;503;p89"/>
          <p:cNvSpPr/>
          <p:nvPr>
            <p:ph idx="2" type="pic"/>
          </p:nvPr>
        </p:nvSpPr>
        <p:spPr>
          <a:xfrm>
            <a:off x="0" y="0"/>
            <a:ext cx="12192000" cy="6858000"/>
          </a:xfrm>
          <a:prstGeom prst="rect">
            <a:avLst/>
          </a:prstGeom>
          <a:noFill/>
          <a:ln>
            <a:noFill/>
          </a:ln>
        </p:spPr>
        <p:txBody>
          <a:bodyPr anchorCtr="1" anchor="t" bIns="0" lIns="0" spcFirstLastPara="1" rIns="0" wrap="square" tIns="720000">
            <a:noAutofit/>
          </a:bodyPr>
          <a:lstStyle>
            <a:lvl1pPr lvl="0" marR="0" rtl="0" algn="ctr">
              <a:lnSpc>
                <a:spcPct val="100000"/>
              </a:lnSpc>
              <a:spcBef>
                <a:spcPts val="110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1pPr>
            <a:lvl2pPr lvl="1" marR="0" rtl="0" algn="l">
              <a:lnSpc>
                <a:spcPct val="100000"/>
              </a:lnSpc>
              <a:spcBef>
                <a:spcPts val="11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lvl="2"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lvl="3"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504" name="Google Shape;504;p89"/>
          <p:cNvSpPr txBox="1"/>
          <p:nvPr>
            <p:ph idx="1" type="body"/>
          </p:nvPr>
        </p:nvSpPr>
        <p:spPr>
          <a:xfrm>
            <a:off x="1415112" y="2603825"/>
            <a:ext cx="9362100" cy="1650300"/>
          </a:xfrm>
          <a:prstGeom prst="rect">
            <a:avLst/>
          </a:prstGeom>
          <a:solidFill>
            <a:schemeClr val="dk2">
              <a:alpha val="60000"/>
            </a:schemeClr>
          </a:solidFill>
          <a:ln>
            <a:noFill/>
          </a:ln>
        </p:spPr>
        <p:txBody>
          <a:bodyPr anchorCtr="0" anchor="ctr" bIns="360000" lIns="360000" spcFirstLastPara="1" rIns="360000" wrap="square" tIns="360000">
            <a:noAutofit/>
          </a:bodyPr>
          <a:lstStyle>
            <a:lvl1pPr indent="-228600" lvl="0" marL="457200" rtl="0" algn="ctr">
              <a:lnSpc>
                <a:spcPct val="100000"/>
              </a:lnSpc>
              <a:spcBef>
                <a:spcPts val="0"/>
              </a:spcBef>
              <a:spcAft>
                <a:spcPts val="0"/>
              </a:spcAft>
              <a:buClr>
                <a:schemeClr val="lt1"/>
              </a:buClr>
              <a:buSzPts val="6000"/>
              <a:buNone/>
              <a:defRPr b="0" i="0" sz="6000">
                <a:solidFill>
                  <a:schemeClr val="lt1"/>
                </a:solidFill>
                <a:latin typeface="Georgia"/>
                <a:ea typeface="Georgia"/>
                <a:cs typeface="Georgia"/>
                <a:sym typeface="Georgia"/>
              </a:defRPr>
            </a:lvl1pPr>
            <a:lvl2pPr indent="-349250" lvl="1" marL="914400" rtl="0" algn="l">
              <a:lnSpc>
                <a:spcPct val="100000"/>
              </a:lnSpc>
              <a:spcBef>
                <a:spcPts val="0"/>
              </a:spcBef>
              <a:spcAft>
                <a:spcPts val="0"/>
              </a:spcAft>
              <a:buClr>
                <a:schemeClr val="dk1"/>
              </a:buClr>
              <a:buSzPts val="1900"/>
              <a:buChar char="−"/>
              <a:defRPr/>
            </a:lvl2pPr>
            <a:lvl3pPr indent="-349250" lvl="2" marL="1371600" rtl="0" algn="l">
              <a:lnSpc>
                <a:spcPct val="100000"/>
              </a:lnSpc>
              <a:spcBef>
                <a:spcPts val="300"/>
              </a:spcBef>
              <a:spcAft>
                <a:spcPts val="0"/>
              </a:spcAft>
              <a:buClr>
                <a:schemeClr val="dk1"/>
              </a:buClr>
              <a:buSzPts val="1900"/>
              <a:buChar char="−"/>
              <a:defRPr/>
            </a:lvl3pPr>
            <a:lvl4pPr indent="-349250" lvl="3" marL="1828800" rtl="0" algn="l">
              <a:lnSpc>
                <a:spcPct val="100000"/>
              </a:lnSpc>
              <a:spcBef>
                <a:spcPts val="300"/>
              </a:spcBef>
              <a:spcAft>
                <a:spcPts val="0"/>
              </a:spcAft>
              <a:buClr>
                <a:schemeClr val="dk1"/>
              </a:buClr>
              <a:buSzPts val="1900"/>
              <a:buChar char="−"/>
              <a:defRPr/>
            </a:lvl4pPr>
            <a:lvl5pPr indent="-349250" lvl="4" marL="2286000" rtl="0" algn="l">
              <a:lnSpc>
                <a:spcPct val="100000"/>
              </a:lnSpc>
              <a:spcBef>
                <a:spcPts val="3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lde /m farge og tekst" showMasterSp="0">
  <p:cSld name="Bilde /m farge og tekst">
    <p:spTree>
      <p:nvGrpSpPr>
        <p:cNvPr id="505" name="Shape 505"/>
        <p:cNvGrpSpPr/>
        <p:nvPr/>
      </p:nvGrpSpPr>
      <p:grpSpPr>
        <a:xfrm>
          <a:off x="0" y="0"/>
          <a:ext cx="0" cy="0"/>
          <a:chOff x="0" y="0"/>
          <a:chExt cx="0" cy="0"/>
        </a:xfrm>
      </p:grpSpPr>
      <p:sp>
        <p:nvSpPr>
          <p:cNvPr id="506" name="Google Shape;506;p90"/>
          <p:cNvSpPr/>
          <p:nvPr>
            <p:ph idx="2" type="pic"/>
          </p:nvPr>
        </p:nvSpPr>
        <p:spPr>
          <a:xfrm>
            <a:off x="0" y="0"/>
            <a:ext cx="12192000" cy="6858000"/>
          </a:xfrm>
          <a:prstGeom prst="rect">
            <a:avLst/>
          </a:prstGeom>
          <a:blipFill rotWithShape="1">
            <a:blip r:embed="rId2">
              <a:alphaModFix/>
            </a:blip>
            <a:stretch>
              <a:fillRect b="0" l="0" r="0" t="0"/>
            </a:stretch>
          </a:blipFill>
          <a:ln>
            <a:noFill/>
          </a:ln>
        </p:spPr>
        <p:txBody>
          <a:bodyPr anchorCtr="1" anchor="t" bIns="0" lIns="0" spcFirstLastPara="1" rIns="0" wrap="square" tIns="720000">
            <a:noAutofit/>
          </a:bodyPr>
          <a:lstStyle>
            <a:lvl1pPr lvl="0" marR="0" rtl="0" algn="ctr">
              <a:lnSpc>
                <a:spcPct val="100000"/>
              </a:lnSpc>
              <a:spcBef>
                <a:spcPts val="1100"/>
              </a:spcBef>
              <a:spcAft>
                <a:spcPts val="0"/>
              </a:spcAft>
              <a:buClr>
                <a:schemeClr val="lt1"/>
              </a:buClr>
              <a:buSzPts val="1300"/>
              <a:buFont typeface="Arial"/>
              <a:buNone/>
              <a:defRPr b="0" i="0" sz="1300" u="none" cap="none" strike="noStrike">
                <a:solidFill>
                  <a:schemeClr val="lt1"/>
                </a:solidFill>
                <a:latin typeface="Arial"/>
                <a:ea typeface="Arial"/>
                <a:cs typeface="Arial"/>
                <a:sym typeface="Arial"/>
              </a:defRPr>
            </a:lvl1pPr>
            <a:lvl2pPr lvl="1" marR="0" rtl="0" algn="l">
              <a:lnSpc>
                <a:spcPct val="100000"/>
              </a:lnSpc>
              <a:spcBef>
                <a:spcPts val="11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lvl="2"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lvl="3"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507" name="Google Shape;507;p90"/>
          <p:cNvSpPr txBox="1"/>
          <p:nvPr>
            <p:ph idx="1" type="body"/>
          </p:nvPr>
        </p:nvSpPr>
        <p:spPr>
          <a:xfrm>
            <a:off x="0" y="0"/>
            <a:ext cx="12193500" cy="6858900"/>
          </a:xfrm>
          <a:prstGeom prst="rect">
            <a:avLst/>
          </a:prstGeom>
          <a:solidFill>
            <a:schemeClr val="dk2">
              <a:alpha val="69800"/>
            </a:schemeClr>
          </a:solidFill>
          <a:ln>
            <a:noFill/>
          </a:ln>
        </p:spPr>
        <p:txBody>
          <a:bodyPr anchorCtr="0" anchor="t" bIns="22875" lIns="45700" spcFirstLastPara="1" rIns="45700" wrap="square" tIns="22875">
            <a:noAutofit/>
          </a:bodyPr>
          <a:lstStyle>
            <a:lvl1pPr indent="-228600" lvl="0" marL="457200" rtl="0" algn="l">
              <a:lnSpc>
                <a:spcPct val="100000"/>
              </a:lnSpc>
              <a:spcBef>
                <a:spcPts val="1100"/>
              </a:spcBef>
              <a:spcAft>
                <a:spcPts val="0"/>
              </a:spcAft>
              <a:buClr>
                <a:schemeClr val="dk1"/>
              </a:buClr>
              <a:buSzPts val="100"/>
              <a:buNone/>
              <a:defRPr sz="100"/>
            </a:lvl1pPr>
            <a:lvl2pPr indent="-349250" lvl="1" marL="914400" rtl="0" algn="l">
              <a:lnSpc>
                <a:spcPct val="100000"/>
              </a:lnSpc>
              <a:spcBef>
                <a:spcPts val="1100"/>
              </a:spcBef>
              <a:spcAft>
                <a:spcPts val="0"/>
              </a:spcAft>
              <a:buClr>
                <a:schemeClr val="dk1"/>
              </a:buClr>
              <a:buSzPts val="1900"/>
              <a:buChar char="−"/>
              <a:defRPr/>
            </a:lvl2pPr>
            <a:lvl3pPr indent="-349250" lvl="2" marL="1371600" rtl="0" algn="l">
              <a:lnSpc>
                <a:spcPct val="100000"/>
              </a:lnSpc>
              <a:spcBef>
                <a:spcPts val="300"/>
              </a:spcBef>
              <a:spcAft>
                <a:spcPts val="0"/>
              </a:spcAft>
              <a:buClr>
                <a:schemeClr val="dk1"/>
              </a:buClr>
              <a:buSzPts val="1900"/>
              <a:buChar char="−"/>
              <a:defRPr/>
            </a:lvl3pPr>
            <a:lvl4pPr indent="-349250" lvl="3" marL="1828800" rtl="0" algn="l">
              <a:lnSpc>
                <a:spcPct val="100000"/>
              </a:lnSpc>
              <a:spcBef>
                <a:spcPts val="300"/>
              </a:spcBef>
              <a:spcAft>
                <a:spcPts val="0"/>
              </a:spcAft>
              <a:buClr>
                <a:schemeClr val="dk1"/>
              </a:buClr>
              <a:buSzPts val="1900"/>
              <a:buChar char="−"/>
              <a:defRPr/>
            </a:lvl4pPr>
            <a:lvl5pPr indent="-349250" lvl="4" marL="2286000" rtl="0" algn="l">
              <a:lnSpc>
                <a:spcPct val="100000"/>
              </a:lnSpc>
              <a:spcBef>
                <a:spcPts val="3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508" name="Google Shape;508;p90"/>
          <p:cNvSpPr txBox="1"/>
          <p:nvPr>
            <p:ph idx="3" type="body"/>
          </p:nvPr>
        </p:nvSpPr>
        <p:spPr>
          <a:xfrm>
            <a:off x="6301205" y="3384430"/>
            <a:ext cx="5148900" cy="2646300"/>
          </a:xfrm>
          <a:prstGeom prst="rect">
            <a:avLst/>
          </a:prstGeom>
          <a:solidFill>
            <a:schemeClr val="lt1"/>
          </a:solidFill>
          <a:ln cap="flat" cmpd="sng" w="76200">
            <a:solidFill>
              <a:schemeClr val="lt1"/>
            </a:solidFill>
            <a:prstDash val="solid"/>
            <a:miter lim="800000"/>
            <a:headEnd len="sm" w="sm" type="none"/>
            <a:tailEnd len="sm" w="sm" type="none"/>
          </a:ln>
        </p:spPr>
        <p:txBody>
          <a:bodyPr anchorCtr="0" anchor="t" bIns="540000" lIns="540000" spcFirstLastPara="1" rIns="540000" wrap="square" tIns="540000">
            <a:noAutofit/>
          </a:bodyPr>
          <a:lstStyle>
            <a:lvl1pPr indent="-228600" lvl="0" marL="457200" rtl="0" algn="l">
              <a:lnSpc>
                <a:spcPct val="100000"/>
              </a:lnSpc>
              <a:spcBef>
                <a:spcPts val="0"/>
              </a:spcBef>
              <a:spcAft>
                <a:spcPts val="0"/>
              </a:spcAft>
              <a:buClr>
                <a:schemeClr val="dk2"/>
              </a:buClr>
              <a:buSzPts val="4000"/>
              <a:buNone/>
              <a:defRPr b="0" i="0" sz="4000">
                <a:solidFill>
                  <a:schemeClr val="dk2"/>
                </a:solidFill>
                <a:latin typeface="Georgia"/>
                <a:ea typeface="Georgia"/>
                <a:cs typeface="Georgia"/>
                <a:sym typeface="Georgia"/>
              </a:defRPr>
            </a:lvl1pPr>
            <a:lvl2pPr indent="-349250" lvl="1" marL="914400" rtl="0" algn="l">
              <a:lnSpc>
                <a:spcPct val="100000"/>
              </a:lnSpc>
              <a:spcBef>
                <a:spcPts val="0"/>
              </a:spcBef>
              <a:spcAft>
                <a:spcPts val="0"/>
              </a:spcAft>
              <a:buClr>
                <a:schemeClr val="dk1"/>
              </a:buClr>
              <a:buSzPts val="1900"/>
              <a:buChar char="−"/>
              <a:defRPr/>
            </a:lvl2pPr>
            <a:lvl3pPr indent="-349250" lvl="2" marL="1371600" rtl="0" algn="l">
              <a:lnSpc>
                <a:spcPct val="100000"/>
              </a:lnSpc>
              <a:spcBef>
                <a:spcPts val="300"/>
              </a:spcBef>
              <a:spcAft>
                <a:spcPts val="0"/>
              </a:spcAft>
              <a:buClr>
                <a:schemeClr val="dk1"/>
              </a:buClr>
              <a:buSzPts val="1900"/>
              <a:buChar char="−"/>
              <a:defRPr/>
            </a:lvl3pPr>
            <a:lvl4pPr indent="-349250" lvl="3" marL="1828800" rtl="0" algn="l">
              <a:lnSpc>
                <a:spcPct val="100000"/>
              </a:lnSpc>
              <a:spcBef>
                <a:spcPts val="300"/>
              </a:spcBef>
              <a:spcAft>
                <a:spcPts val="0"/>
              </a:spcAft>
              <a:buClr>
                <a:schemeClr val="dk1"/>
              </a:buClr>
              <a:buSzPts val="1900"/>
              <a:buChar char="−"/>
              <a:defRPr/>
            </a:lvl4pPr>
            <a:lvl5pPr indent="-349250" lvl="4" marL="2286000" rtl="0" algn="l">
              <a:lnSpc>
                <a:spcPct val="100000"/>
              </a:lnSpc>
              <a:spcBef>
                <a:spcPts val="3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509" name="Google Shape;509;p90"/>
          <p:cNvSpPr txBox="1"/>
          <p:nvPr>
            <p:ph idx="4" type="body"/>
          </p:nvPr>
        </p:nvSpPr>
        <p:spPr>
          <a:xfrm>
            <a:off x="6871266" y="5313957"/>
            <a:ext cx="3794400" cy="4776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300"/>
              <a:buNone/>
              <a:defRPr sz="1300">
                <a:solidFill>
                  <a:schemeClr val="dk2"/>
                </a:solidFill>
              </a:defRPr>
            </a:lvl1pPr>
            <a:lvl2pPr indent="-349250" lvl="1" marL="914400" rtl="0" algn="l">
              <a:lnSpc>
                <a:spcPct val="100000"/>
              </a:lnSpc>
              <a:spcBef>
                <a:spcPts val="0"/>
              </a:spcBef>
              <a:spcAft>
                <a:spcPts val="0"/>
              </a:spcAft>
              <a:buClr>
                <a:schemeClr val="dk1"/>
              </a:buClr>
              <a:buSzPts val="1900"/>
              <a:buChar char="−"/>
              <a:defRPr/>
            </a:lvl2pPr>
            <a:lvl3pPr indent="-349250" lvl="2" marL="1371600" rtl="0" algn="l">
              <a:lnSpc>
                <a:spcPct val="100000"/>
              </a:lnSpc>
              <a:spcBef>
                <a:spcPts val="300"/>
              </a:spcBef>
              <a:spcAft>
                <a:spcPts val="0"/>
              </a:spcAft>
              <a:buClr>
                <a:schemeClr val="dk1"/>
              </a:buClr>
              <a:buSzPts val="1900"/>
              <a:buChar char="−"/>
              <a:defRPr/>
            </a:lvl3pPr>
            <a:lvl4pPr indent="-349250" lvl="3" marL="1828800" rtl="0" algn="l">
              <a:lnSpc>
                <a:spcPct val="100000"/>
              </a:lnSpc>
              <a:spcBef>
                <a:spcPts val="300"/>
              </a:spcBef>
              <a:spcAft>
                <a:spcPts val="0"/>
              </a:spcAft>
              <a:buClr>
                <a:schemeClr val="dk1"/>
              </a:buClr>
              <a:buSzPts val="1900"/>
              <a:buChar char="−"/>
              <a:defRPr/>
            </a:lvl4pPr>
            <a:lvl5pPr indent="-349250" lvl="4" marL="2286000" rtl="0" algn="l">
              <a:lnSpc>
                <a:spcPct val="100000"/>
              </a:lnSpc>
              <a:spcBef>
                <a:spcPts val="3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e tittel" showMasterSp="0">
  <p:cSld name="Bare tittel">
    <p:spTree>
      <p:nvGrpSpPr>
        <p:cNvPr id="510" name="Shape 510"/>
        <p:cNvGrpSpPr/>
        <p:nvPr/>
      </p:nvGrpSpPr>
      <p:grpSpPr>
        <a:xfrm>
          <a:off x="0" y="0"/>
          <a:ext cx="0" cy="0"/>
          <a:chOff x="0" y="0"/>
          <a:chExt cx="0" cy="0"/>
        </a:xfrm>
      </p:grpSpPr>
      <p:sp>
        <p:nvSpPr>
          <p:cNvPr id="511" name="Google Shape;511;p91"/>
          <p:cNvSpPr txBox="1"/>
          <p:nvPr>
            <p:ph type="title"/>
          </p:nvPr>
        </p:nvSpPr>
        <p:spPr>
          <a:xfrm>
            <a:off x="630121" y="576074"/>
            <a:ext cx="10928100" cy="11373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mt" type="blank">
  <p:cSld name="BLANK">
    <p:spTree>
      <p:nvGrpSpPr>
        <p:cNvPr id="512" name="Shape 512"/>
        <p:cNvGrpSpPr/>
        <p:nvPr/>
      </p:nvGrpSpPr>
      <p:grpSpPr>
        <a:xfrm>
          <a:off x="0" y="0"/>
          <a:ext cx="0" cy="0"/>
          <a:chOff x="0" y="0"/>
          <a:chExt cx="0" cy="0"/>
        </a:xfrm>
      </p:grpSpPr>
      <p:sp>
        <p:nvSpPr>
          <p:cNvPr id="513" name="Google Shape;513;p92"/>
          <p:cNvSpPr txBox="1"/>
          <p:nvPr>
            <p:ph idx="10" type="dt"/>
          </p:nvPr>
        </p:nvSpPr>
        <p:spPr>
          <a:xfrm>
            <a:off x="6697280" y="6390810"/>
            <a:ext cx="846000" cy="1848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514" name="Google Shape;514;p92"/>
          <p:cNvSpPr txBox="1"/>
          <p:nvPr>
            <p:ph idx="11" type="ftr"/>
          </p:nvPr>
        </p:nvSpPr>
        <p:spPr>
          <a:xfrm>
            <a:off x="2024525" y="6390810"/>
            <a:ext cx="4500900" cy="1848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515" name="Google Shape;515;p92"/>
          <p:cNvSpPr txBox="1"/>
          <p:nvPr>
            <p:ph idx="12" type="sldNum"/>
          </p:nvPr>
        </p:nvSpPr>
        <p:spPr>
          <a:xfrm>
            <a:off x="11239534" y="6390810"/>
            <a:ext cx="308700" cy="184800"/>
          </a:xfrm>
          <a:prstGeom prst="rect">
            <a:avLst/>
          </a:prstGeom>
          <a:noFill/>
          <a:ln>
            <a:noFill/>
          </a:ln>
        </p:spPr>
        <p:txBody>
          <a:bodyPr anchorCtr="0" anchor="ctr"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lysbilde 1" showMasterSp="0">
  <p:cSld name="1_Tittellysbilde">
    <p:bg>
      <p:bgPr>
        <a:solidFill>
          <a:schemeClr val="accent1"/>
        </a:solidFill>
      </p:bgPr>
    </p:bg>
    <p:spTree>
      <p:nvGrpSpPr>
        <p:cNvPr id="516" name="Shape 516"/>
        <p:cNvGrpSpPr/>
        <p:nvPr/>
      </p:nvGrpSpPr>
      <p:grpSpPr>
        <a:xfrm>
          <a:off x="0" y="0"/>
          <a:ext cx="0" cy="0"/>
          <a:chOff x="0" y="0"/>
          <a:chExt cx="0" cy="0"/>
        </a:xfrm>
      </p:grpSpPr>
      <p:sp>
        <p:nvSpPr>
          <p:cNvPr id="517" name="Google Shape;517;p93"/>
          <p:cNvSpPr txBox="1"/>
          <p:nvPr>
            <p:ph type="ctrTitle"/>
          </p:nvPr>
        </p:nvSpPr>
        <p:spPr>
          <a:xfrm>
            <a:off x="774149" y="1198516"/>
            <a:ext cx="9144000" cy="15513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lt1"/>
              </a:buClr>
              <a:buSzPts val="4300"/>
              <a:buFont typeface="Georgia"/>
              <a:buNone/>
              <a:defRPr sz="56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18" name="Google Shape;518;p93"/>
          <p:cNvSpPr txBox="1"/>
          <p:nvPr>
            <p:ph idx="1" type="subTitle"/>
          </p:nvPr>
        </p:nvSpPr>
        <p:spPr>
          <a:xfrm>
            <a:off x="774149" y="2854093"/>
            <a:ext cx="9144000" cy="481200"/>
          </a:xfrm>
          <a:prstGeom prst="rect">
            <a:avLst/>
          </a:prstGeom>
          <a:noFill/>
          <a:ln>
            <a:noFill/>
          </a:ln>
        </p:spPr>
        <p:txBody>
          <a:bodyPr anchorCtr="0" anchor="t" bIns="0" lIns="0" spcFirstLastPara="1" rIns="0" wrap="square" tIns="0">
            <a:noAutofit/>
          </a:bodyPr>
          <a:lstStyle>
            <a:lvl1pPr lvl="0" rtl="0" algn="l">
              <a:lnSpc>
                <a:spcPct val="100000"/>
              </a:lnSpc>
              <a:spcBef>
                <a:spcPts val="1100"/>
              </a:spcBef>
              <a:spcAft>
                <a:spcPts val="0"/>
              </a:spcAft>
              <a:buClr>
                <a:schemeClr val="lt1"/>
              </a:buClr>
              <a:buSzPts val="1700"/>
              <a:buNone/>
              <a:defRPr sz="2300">
                <a:solidFill>
                  <a:schemeClr val="lt1"/>
                </a:solidFill>
              </a:defRPr>
            </a:lvl1pPr>
            <a:lvl2pPr lvl="1" rtl="0" algn="ctr">
              <a:lnSpc>
                <a:spcPct val="100000"/>
              </a:lnSpc>
              <a:spcBef>
                <a:spcPts val="1100"/>
              </a:spcBef>
              <a:spcAft>
                <a:spcPts val="0"/>
              </a:spcAft>
              <a:buClr>
                <a:schemeClr val="dk1"/>
              </a:buClr>
              <a:buSzPts val="1500"/>
              <a:buNone/>
              <a:defRPr sz="2000"/>
            </a:lvl2pPr>
            <a:lvl3pPr lvl="2" rtl="0" algn="ctr">
              <a:lnSpc>
                <a:spcPct val="100000"/>
              </a:lnSpc>
              <a:spcBef>
                <a:spcPts val="300"/>
              </a:spcBef>
              <a:spcAft>
                <a:spcPts val="0"/>
              </a:spcAft>
              <a:buClr>
                <a:schemeClr val="dk1"/>
              </a:buClr>
              <a:buSzPts val="1500"/>
              <a:buNone/>
              <a:defRPr sz="1900"/>
            </a:lvl3pPr>
            <a:lvl4pPr lvl="3" rtl="0" algn="ctr">
              <a:lnSpc>
                <a:spcPct val="100000"/>
              </a:lnSpc>
              <a:spcBef>
                <a:spcPts val="300"/>
              </a:spcBef>
              <a:spcAft>
                <a:spcPts val="0"/>
              </a:spcAft>
              <a:buClr>
                <a:schemeClr val="dk1"/>
              </a:buClr>
              <a:buSzPts val="1200"/>
              <a:buNone/>
              <a:defRPr sz="1600"/>
            </a:lvl4pPr>
            <a:lvl5pPr lvl="4" rtl="0" algn="ctr">
              <a:lnSpc>
                <a:spcPct val="100000"/>
              </a:lnSpc>
              <a:spcBef>
                <a:spcPts val="300"/>
              </a:spcBef>
              <a:spcAft>
                <a:spcPts val="0"/>
              </a:spcAft>
              <a:buClr>
                <a:schemeClr val="dk1"/>
              </a:buClr>
              <a:buSzPts val="1200"/>
              <a:buNone/>
              <a:defRPr sz="1600"/>
            </a:lvl5pPr>
            <a:lvl6pPr lvl="5" rtl="0" algn="ctr">
              <a:lnSpc>
                <a:spcPct val="90000"/>
              </a:lnSpc>
              <a:spcBef>
                <a:spcPts val="500"/>
              </a:spcBef>
              <a:spcAft>
                <a:spcPts val="0"/>
              </a:spcAft>
              <a:buClr>
                <a:schemeClr val="dk1"/>
              </a:buClr>
              <a:buSzPts val="1200"/>
              <a:buNone/>
              <a:defRPr sz="1600"/>
            </a:lvl6pPr>
            <a:lvl7pPr lvl="6" rtl="0" algn="ctr">
              <a:lnSpc>
                <a:spcPct val="90000"/>
              </a:lnSpc>
              <a:spcBef>
                <a:spcPts val="500"/>
              </a:spcBef>
              <a:spcAft>
                <a:spcPts val="0"/>
              </a:spcAft>
              <a:buClr>
                <a:schemeClr val="dk1"/>
              </a:buClr>
              <a:buSzPts val="1200"/>
              <a:buNone/>
              <a:defRPr sz="1600"/>
            </a:lvl7pPr>
            <a:lvl8pPr lvl="7" rtl="0" algn="ctr">
              <a:lnSpc>
                <a:spcPct val="90000"/>
              </a:lnSpc>
              <a:spcBef>
                <a:spcPts val="500"/>
              </a:spcBef>
              <a:spcAft>
                <a:spcPts val="0"/>
              </a:spcAft>
              <a:buClr>
                <a:schemeClr val="dk1"/>
              </a:buClr>
              <a:buSzPts val="1200"/>
              <a:buNone/>
              <a:defRPr sz="1600"/>
            </a:lvl8pPr>
            <a:lvl9pPr lvl="8" rtl="0" algn="ctr">
              <a:lnSpc>
                <a:spcPct val="90000"/>
              </a:lnSpc>
              <a:spcBef>
                <a:spcPts val="500"/>
              </a:spcBef>
              <a:spcAft>
                <a:spcPts val="0"/>
              </a:spcAft>
              <a:buClr>
                <a:schemeClr val="dk1"/>
              </a:buClr>
              <a:buSzPts val="1200"/>
              <a:buNone/>
              <a:defRPr sz="1600"/>
            </a:lvl9pPr>
          </a:lstStyle>
          <a:p/>
        </p:txBody>
      </p:sp>
      <p:pic>
        <p:nvPicPr>
          <p:cNvPr id="519" name="Google Shape;519;p93"/>
          <p:cNvPicPr preferRelativeResize="0"/>
          <p:nvPr/>
        </p:nvPicPr>
        <p:blipFill rotWithShape="1">
          <a:blip r:embed="rId2">
            <a:alphaModFix/>
          </a:blip>
          <a:srcRect b="0" l="0" r="0" t="0"/>
          <a:stretch/>
        </p:blipFill>
        <p:spPr>
          <a:xfrm>
            <a:off x="750746" y="3816491"/>
            <a:ext cx="10725006" cy="1130815"/>
          </a:xfrm>
          <a:prstGeom prst="rect">
            <a:avLst/>
          </a:prstGeom>
          <a:noFill/>
          <a:ln>
            <a:noFill/>
          </a:ln>
        </p:spPr>
      </p:pic>
      <p:sp>
        <p:nvSpPr>
          <p:cNvPr id="520" name="Google Shape;520;p93"/>
          <p:cNvSpPr txBox="1"/>
          <p:nvPr>
            <p:ph idx="2" type="body"/>
          </p:nvPr>
        </p:nvSpPr>
        <p:spPr>
          <a:xfrm>
            <a:off x="9359278" y="6228802"/>
            <a:ext cx="2124300" cy="206700"/>
          </a:xfrm>
          <a:prstGeom prst="rect">
            <a:avLst/>
          </a:prstGeom>
          <a:noFill/>
          <a:ln>
            <a:noFill/>
          </a:ln>
        </p:spPr>
        <p:txBody>
          <a:bodyPr anchorCtr="0" anchor="t" bIns="0" lIns="0" spcFirstLastPara="1" rIns="0" wrap="square" tIns="0">
            <a:noAutofit/>
          </a:bodyPr>
          <a:lstStyle>
            <a:lvl1pPr indent="-228600" lvl="0" marL="457200" rtl="0" algn="r">
              <a:lnSpc>
                <a:spcPct val="100000"/>
              </a:lnSpc>
              <a:spcBef>
                <a:spcPts val="1100"/>
              </a:spcBef>
              <a:spcAft>
                <a:spcPts val="0"/>
              </a:spcAft>
              <a:buClr>
                <a:schemeClr val="lt1"/>
              </a:buClr>
              <a:buSzPts val="1100"/>
              <a:buNone/>
              <a:defRPr sz="1300">
                <a:solidFill>
                  <a:schemeClr val="lt1"/>
                </a:solidFill>
              </a:defRPr>
            </a:lvl1pPr>
            <a:lvl2pPr indent="-323850" lvl="1" marL="914400" rtl="0" algn="l">
              <a:lnSpc>
                <a:spcPct val="100000"/>
              </a:lnSpc>
              <a:spcBef>
                <a:spcPts val="1100"/>
              </a:spcBef>
              <a:spcAft>
                <a:spcPts val="0"/>
              </a:spcAft>
              <a:buClr>
                <a:schemeClr val="dk1"/>
              </a:buClr>
              <a:buSzPts val="1500"/>
              <a:buChar char="−"/>
              <a:defRPr/>
            </a:lvl2pPr>
            <a:lvl3pPr indent="-323850" lvl="2" marL="1371600" rtl="0" algn="l">
              <a:lnSpc>
                <a:spcPct val="100000"/>
              </a:lnSpc>
              <a:spcBef>
                <a:spcPts val="300"/>
              </a:spcBef>
              <a:spcAft>
                <a:spcPts val="0"/>
              </a:spcAft>
              <a:buClr>
                <a:schemeClr val="dk1"/>
              </a:buClr>
              <a:buSzPts val="1500"/>
              <a:buChar char="−"/>
              <a:defRPr/>
            </a:lvl3pPr>
            <a:lvl4pPr indent="-323850" lvl="3" marL="1828800" rtl="0" algn="l">
              <a:lnSpc>
                <a:spcPct val="100000"/>
              </a:lnSpc>
              <a:spcBef>
                <a:spcPts val="300"/>
              </a:spcBef>
              <a:spcAft>
                <a:spcPts val="0"/>
              </a:spcAft>
              <a:buClr>
                <a:schemeClr val="dk1"/>
              </a:buClr>
              <a:buSzPts val="1500"/>
              <a:buChar char="−"/>
              <a:defRPr/>
            </a:lvl4pPr>
            <a:lvl5pPr indent="-323850" lvl="4" marL="2286000" rtl="0" algn="l">
              <a:lnSpc>
                <a:spcPct val="100000"/>
              </a:lnSpc>
              <a:spcBef>
                <a:spcPts val="300"/>
              </a:spcBef>
              <a:spcAft>
                <a:spcPts val="0"/>
              </a:spcAft>
              <a:buClr>
                <a:schemeClr val="dk1"/>
              </a:buClr>
              <a:buSzPts val="1500"/>
              <a:buChar char="−"/>
              <a:defRPr/>
            </a:lvl5pPr>
            <a:lvl6pPr indent="-323850" lvl="5" marL="2743200" rtl="0" algn="l">
              <a:lnSpc>
                <a:spcPct val="90000"/>
              </a:lnSpc>
              <a:spcBef>
                <a:spcPts val="500"/>
              </a:spcBef>
              <a:spcAft>
                <a:spcPts val="0"/>
              </a:spcAft>
              <a:buClr>
                <a:schemeClr val="dk1"/>
              </a:buClr>
              <a:buSzPts val="1500"/>
              <a:buChar char="•"/>
              <a:defRPr/>
            </a:lvl6pPr>
            <a:lvl7pPr indent="-323850" lvl="6" marL="3200400" rtl="0" algn="l">
              <a:lnSpc>
                <a:spcPct val="90000"/>
              </a:lnSpc>
              <a:spcBef>
                <a:spcPts val="500"/>
              </a:spcBef>
              <a:spcAft>
                <a:spcPts val="0"/>
              </a:spcAft>
              <a:buClr>
                <a:schemeClr val="dk1"/>
              </a:buClr>
              <a:buSzPts val="1500"/>
              <a:buChar char="•"/>
              <a:defRPr/>
            </a:lvl7pPr>
            <a:lvl8pPr indent="-323850" lvl="7" marL="3657600" rtl="0" algn="l">
              <a:lnSpc>
                <a:spcPct val="90000"/>
              </a:lnSpc>
              <a:spcBef>
                <a:spcPts val="500"/>
              </a:spcBef>
              <a:spcAft>
                <a:spcPts val="0"/>
              </a:spcAft>
              <a:buClr>
                <a:schemeClr val="dk1"/>
              </a:buClr>
              <a:buSzPts val="1500"/>
              <a:buChar char="•"/>
              <a:defRPr/>
            </a:lvl8pPr>
            <a:lvl9pPr indent="-323850" lvl="8" marL="4114800" rtl="0" algn="l">
              <a:lnSpc>
                <a:spcPct val="90000"/>
              </a:lnSpc>
              <a:spcBef>
                <a:spcPts val="500"/>
              </a:spcBef>
              <a:spcAft>
                <a:spcPts val="0"/>
              </a:spcAft>
              <a:buClr>
                <a:schemeClr val="dk1"/>
              </a:buClr>
              <a:buSzPts val="1500"/>
              <a:buChar char="•"/>
              <a:defRPr/>
            </a:lvl9pPr>
          </a:lstStyle>
          <a:p/>
        </p:txBody>
      </p:sp>
      <p:pic>
        <p:nvPicPr>
          <p:cNvPr id="521" name="Google Shape;521;p93"/>
          <p:cNvPicPr preferRelativeResize="0"/>
          <p:nvPr/>
        </p:nvPicPr>
        <p:blipFill rotWithShape="1">
          <a:blip r:embed="rId3">
            <a:alphaModFix/>
          </a:blip>
          <a:srcRect b="0" l="0" r="0" t="0"/>
          <a:stretch/>
        </p:blipFill>
        <p:spPr>
          <a:xfrm>
            <a:off x="711137" y="6066782"/>
            <a:ext cx="2381981" cy="286514"/>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22" name="Shape 522"/>
        <p:cNvGrpSpPr/>
        <p:nvPr/>
      </p:nvGrpSpPr>
      <p:grpSpPr>
        <a:xfrm>
          <a:off x="0" y="0"/>
          <a:ext cx="0" cy="0"/>
          <a:chOff x="0" y="0"/>
          <a:chExt cx="0" cy="0"/>
        </a:xfrm>
      </p:grpSpPr>
      <p:sp>
        <p:nvSpPr>
          <p:cNvPr id="523" name="Google Shape;523;p94"/>
          <p:cNvSpPr txBox="1"/>
          <p:nvPr>
            <p:ph type="title"/>
          </p:nvPr>
        </p:nvSpPr>
        <p:spPr>
          <a:xfrm>
            <a:off x="415600" y="593367"/>
            <a:ext cx="11360700" cy="763500"/>
          </a:xfrm>
          <a:prstGeom prst="rect">
            <a:avLst/>
          </a:prstGeom>
        </p:spPr>
        <p:txBody>
          <a:bodyPr anchorCtr="0" anchor="ctr" bIns="0" lIns="0" spcFirstLastPara="1" rIns="0" wrap="square" tIns="0">
            <a:noAutofit/>
          </a:bodyPr>
          <a:lstStyle>
            <a:lvl1pPr lvl="0" rtl="0">
              <a:spcBef>
                <a:spcPts val="0"/>
              </a:spcBef>
              <a:spcAft>
                <a:spcPts val="0"/>
              </a:spcAft>
              <a:buSzPts val="40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524" name="Google Shape;524;p94"/>
          <p:cNvSpPr txBox="1"/>
          <p:nvPr>
            <p:ph idx="1" type="body"/>
          </p:nvPr>
        </p:nvSpPr>
        <p:spPr>
          <a:xfrm>
            <a:off x="415600" y="1536633"/>
            <a:ext cx="11360700" cy="4555200"/>
          </a:xfrm>
          <a:prstGeom prst="rect">
            <a:avLst/>
          </a:prstGeom>
        </p:spPr>
        <p:txBody>
          <a:bodyPr anchorCtr="0" anchor="t" bIns="0" lIns="0" spcFirstLastPara="1" rIns="0" wrap="square" tIns="0">
            <a:noAutofit/>
          </a:bodyPr>
          <a:lstStyle>
            <a:lvl1pPr indent="-336550" lvl="0" marL="457200" rtl="0">
              <a:spcBef>
                <a:spcPts val="1100"/>
              </a:spcBef>
              <a:spcAft>
                <a:spcPts val="0"/>
              </a:spcAft>
              <a:buSzPts val="1700"/>
              <a:buChar char="•"/>
              <a:defRPr/>
            </a:lvl1pPr>
            <a:lvl2pPr indent="-330200" lvl="1" marL="914400" rtl="0">
              <a:spcBef>
                <a:spcPts val="1100"/>
              </a:spcBef>
              <a:spcAft>
                <a:spcPts val="0"/>
              </a:spcAft>
              <a:buSzPts val="1600"/>
              <a:buChar char="−"/>
              <a:defRPr/>
            </a:lvl2pPr>
            <a:lvl3pPr indent="-330200" lvl="2" marL="1371600" rtl="0">
              <a:spcBef>
                <a:spcPts val="300"/>
              </a:spcBef>
              <a:spcAft>
                <a:spcPts val="0"/>
              </a:spcAft>
              <a:buSzPts val="1600"/>
              <a:buChar char="−"/>
              <a:defRPr/>
            </a:lvl3pPr>
            <a:lvl4pPr indent="-330200" lvl="3" marL="1828800" rtl="0">
              <a:spcBef>
                <a:spcPts val="300"/>
              </a:spcBef>
              <a:spcAft>
                <a:spcPts val="0"/>
              </a:spcAft>
              <a:buSzPts val="1600"/>
              <a:buChar char="−"/>
              <a:defRPr/>
            </a:lvl4pPr>
            <a:lvl5pPr indent="-330200" lvl="4" marL="2286000" rtl="0">
              <a:spcBef>
                <a:spcPts val="300"/>
              </a:spcBef>
              <a:spcAft>
                <a:spcPts val="0"/>
              </a:spcAft>
              <a:buSzPts val="1600"/>
              <a:buChar char="−"/>
              <a:defRPr/>
            </a:lvl5pPr>
            <a:lvl6pPr indent="-349250" lvl="5" marL="2743200" rtl="0">
              <a:spcBef>
                <a:spcPts val="500"/>
              </a:spcBef>
              <a:spcAft>
                <a:spcPts val="0"/>
              </a:spcAft>
              <a:buSzPts val="1900"/>
              <a:buChar char="•"/>
              <a:defRPr/>
            </a:lvl6pPr>
            <a:lvl7pPr indent="-349250" lvl="6" marL="3200400" rtl="0">
              <a:spcBef>
                <a:spcPts val="500"/>
              </a:spcBef>
              <a:spcAft>
                <a:spcPts val="0"/>
              </a:spcAft>
              <a:buSzPts val="1900"/>
              <a:buChar char="•"/>
              <a:defRPr/>
            </a:lvl7pPr>
            <a:lvl8pPr indent="-349250" lvl="7" marL="3657600" rtl="0">
              <a:spcBef>
                <a:spcPts val="500"/>
              </a:spcBef>
              <a:spcAft>
                <a:spcPts val="0"/>
              </a:spcAft>
              <a:buSzPts val="1900"/>
              <a:buChar char="•"/>
              <a:defRPr/>
            </a:lvl8pPr>
            <a:lvl9pPr indent="-349250" lvl="8" marL="4114800" rtl="0">
              <a:spcBef>
                <a:spcPts val="500"/>
              </a:spcBef>
              <a:spcAft>
                <a:spcPts val="0"/>
              </a:spcAft>
              <a:buSzPts val="1900"/>
              <a:buChar char="•"/>
              <a:defRPr/>
            </a:lvl9pPr>
          </a:lstStyle>
          <a:p/>
        </p:txBody>
      </p:sp>
      <p:sp>
        <p:nvSpPr>
          <p:cNvPr id="525" name="Google Shape;525;p94"/>
          <p:cNvSpPr txBox="1"/>
          <p:nvPr>
            <p:ph idx="12" type="sldNum"/>
          </p:nvPr>
        </p:nvSpPr>
        <p:spPr>
          <a:xfrm>
            <a:off x="11296610" y="6217622"/>
            <a:ext cx="731700" cy="5247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53" name="Shape 53"/>
        <p:cNvGrpSpPr/>
        <p:nvPr/>
      </p:nvGrpSpPr>
      <p:grpSpPr>
        <a:xfrm>
          <a:off x="0" y="0"/>
          <a:ext cx="0" cy="0"/>
          <a:chOff x="0" y="0"/>
          <a:chExt cx="0" cy="0"/>
        </a:xfrm>
      </p:grpSpPr>
      <p:sp>
        <p:nvSpPr>
          <p:cNvPr id="54" name="Google Shape;54;p1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rgbClr val="2C286C"/>
              </a:buClr>
              <a:buSzPts val="2400"/>
              <a:buNone/>
              <a:defRPr b="1" i="0" sz="2400">
                <a:latin typeface="Calibri"/>
                <a:ea typeface="Calibri"/>
                <a:cs typeface="Calibri"/>
                <a:sym typeface="Calibri"/>
              </a:defRPr>
            </a:lvl1pPr>
            <a:lvl2pPr indent="-228600" lvl="1" marL="914400" algn="l">
              <a:lnSpc>
                <a:spcPct val="90000"/>
              </a:lnSpc>
              <a:spcBef>
                <a:spcPts val="500"/>
              </a:spcBef>
              <a:spcAft>
                <a:spcPts val="0"/>
              </a:spcAft>
              <a:buClr>
                <a:srgbClr val="2C286C"/>
              </a:buClr>
              <a:buSzPts val="2000"/>
              <a:buNone/>
              <a:defRPr b="1" sz="2000"/>
            </a:lvl2pPr>
            <a:lvl3pPr indent="-228600" lvl="2" marL="1371600" algn="l">
              <a:lnSpc>
                <a:spcPct val="90000"/>
              </a:lnSpc>
              <a:spcBef>
                <a:spcPts val="500"/>
              </a:spcBef>
              <a:spcAft>
                <a:spcPts val="0"/>
              </a:spcAft>
              <a:buClr>
                <a:srgbClr val="2C286C"/>
              </a:buClr>
              <a:buSzPts val="1800"/>
              <a:buNone/>
              <a:defRPr b="1" sz="1800"/>
            </a:lvl3pPr>
            <a:lvl4pPr indent="-228600" lvl="3" marL="1828800" algn="l">
              <a:lnSpc>
                <a:spcPct val="90000"/>
              </a:lnSpc>
              <a:spcBef>
                <a:spcPts val="500"/>
              </a:spcBef>
              <a:spcAft>
                <a:spcPts val="0"/>
              </a:spcAft>
              <a:buClr>
                <a:srgbClr val="2C286C"/>
              </a:buClr>
              <a:buSzPts val="1600"/>
              <a:buNone/>
              <a:defRPr b="1" sz="1600"/>
            </a:lvl4pPr>
            <a:lvl5pPr indent="-228600" lvl="4" marL="2286000" algn="l">
              <a:lnSpc>
                <a:spcPct val="90000"/>
              </a:lnSpc>
              <a:spcBef>
                <a:spcPts val="500"/>
              </a:spcBef>
              <a:spcAft>
                <a:spcPts val="0"/>
              </a:spcAft>
              <a:buClr>
                <a:srgbClr val="2C286C"/>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5" name="Google Shape;55;p10"/>
          <p:cNvSpPr txBox="1"/>
          <p:nvPr>
            <p:ph idx="2" type="body"/>
          </p:nvPr>
        </p:nvSpPr>
        <p:spPr>
          <a:xfrm>
            <a:off x="839788" y="2505075"/>
            <a:ext cx="5157787" cy="3339671"/>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2C286C"/>
              </a:buClr>
              <a:buSzPts val="1800"/>
              <a:buChar char="•"/>
              <a:defRPr b="0" i="0">
                <a:latin typeface="Calibri"/>
                <a:ea typeface="Calibri"/>
                <a:cs typeface="Calibri"/>
                <a:sym typeface="Calibri"/>
              </a:defRPr>
            </a:lvl1pPr>
            <a:lvl2pPr indent="-342900" lvl="1" marL="914400" algn="l">
              <a:lnSpc>
                <a:spcPct val="90000"/>
              </a:lnSpc>
              <a:spcBef>
                <a:spcPts val="500"/>
              </a:spcBef>
              <a:spcAft>
                <a:spcPts val="0"/>
              </a:spcAft>
              <a:buClr>
                <a:srgbClr val="2C286C"/>
              </a:buClr>
              <a:buSzPts val="1800"/>
              <a:buChar char="•"/>
              <a:defRPr/>
            </a:lvl2pPr>
            <a:lvl3pPr indent="-342900" lvl="2" marL="1371600" algn="l">
              <a:lnSpc>
                <a:spcPct val="90000"/>
              </a:lnSpc>
              <a:spcBef>
                <a:spcPts val="500"/>
              </a:spcBef>
              <a:spcAft>
                <a:spcPts val="0"/>
              </a:spcAft>
              <a:buClr>
                <a:srgbClr val="2C286C"/>
              </a:buClr>
              <a:buSzPts val="1800"/>
              <a:buChar char="•"/>
              <a:defRPr/>
            </a:lvl3pPr>
            <a:lvl4pPr indent="-342900" lvl="3" marL="1828800" algn="l">
              <a:lnSpc>
                <a:spcPct val="90000"/>
              </a:lnSpc>
              <a:spcBef>
                <a:spcPts val="500"/>
              </a:spcBef>
              <a:spcAft>
                <a:spcPts val="0"/>
              </a:spcAft>
              <a:buClr>
                <a:srgbClr val="2C286C"/>
              </a:buClr>
              <a:buSzPts val="1800"/>
              <a:buChar char="•"/>
              <a:defRPr/>
            </a:lvl4pPr>
            <a:lvl5pPr indent="-342900" lvl="4" marL="2286000" algn="l">
              <a:lnSpc>
                <a:spcPct val="90000"/>
              </a:lnSpc>
              <a:spcBef>
                <a:spcPts val="500"/>
              </a:spcBef>
              <a:spcAft>
                <a:spcPts val="0"/>
              </a:spcAft>
              <a:buClr>
                <a:srgbClr val="2C286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1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rgbClr val="2C286C"/>
              </a:buClr>
              <a:buSzPts val="2400"/>
              <a:buNone/>
              <a:defRPr b="1" i="0" sz="2400">
                <a:latin typeface="Calibri"/>
                <a:ea typeface="Calibri"/>
                <a:cs typeface="Calibri"/>
                <a:sym typeface="Calibri"/>
              </a:defRPr>
            </a:lvl1pPr>
            <a:lvl2pPr indent="-228600" lvl="1" marL="914400" algn="l">
              <a:lnSpc>
                <a:spcPct val="90000"/>
              </a:lnSpc>
              <a:spcBef>
                <a:spcPts val="500"/>
              </a:spcBef>
              <a:spcAft>
                <a:spcPts val="0"/>
              </a:spcAft>
              <a:buClr>
                <a:srgbClr val="2C286C"/>
              </a:buClr>
              <a:buSzPts val="2000"/>
              <a:buNone/>
              <a:defRPr b="1" sz="2000"/>
            </a:lvl2pPr>
            <a:lvl3pPr indent="-228600" lvl="2" marL="1371600" algn="l">
              <a:lnSpc>
                <a:spcPct val="90000"/>
              </a:lnSpc>
              <a:spcBef>
                <a:spcPts val="500"/>
              </a:spcBef>
              <a:spcAft>
                <a:spcPts val="0"/>
              </a:spcAft>
              <a:buClr>
                <a:srgbClr val="2C286C"/>
              </a:buClr>
              <a:buSzPts val="1800"/>
              <a:buNone/>
              <a:defRPr b="1" sz="1800"/>
            </a:lvl3pPr>
            <a:lvl4pPr indent="-228600" lvl="3" marL="1828800" algn="l">
              <a:lnSpc>
                <a:spcPct val="90000"/>
              </a:lnSpc>
              <a:spcBef>
                <a:spcPts val="500"/>
              </a:spcBef>
              <a:spcAft>
                <a:spcPts val="0"/>
              </a:spcAft>
              <a:buClr>
                <a:srgbClr val="2C286C"/>
              </a:buClr>
              <a:buSzPts val="1600"/>
              <a:buNone/>
              <a:defRPr b="1" sz="1600"/>
            </a:lvl4pPr>
            <a:lvl5pPr indent="-228600" lvl="4" marL="2286000" algn="l">
              <a:lnSpc>
                <a:spcPct val="90000"/>
              </a:lnSpc>
              <a:spcBef>
                <a:spcPts val="500"/>
              </a:spcBef>
              <a:spcAft>
                <a:spcPts val="0"/>
              </a:spcAft>
              <a:buClr>
                <a:srgbClr val="2C286C"/>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7" name="Google Shape;57;p10"/>
          <p:cNvSpPr txBox="1"/>
          <p:nvPr>
            <p:ph idx="4" type="body"/>
          </p:nvPr>
        </p:nvSpPr>
        <p:spPr>
          <a:xfrm>
            <a:off x="6172200" y="2505075"/>
            <a:ext cx="5183188" cy="3339671"/>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2C286C"/>
              </a:buClr>
              <a:buSzPts val="1800"/>
              <a:buChar char="•"/>
              <a:defRPr b="0" i="0">
                <a:latin typeface="Calibri"/>
                <a:ea typeface="Calibri"/>
                <a:cs typeface="Calibri"/>
                <a:sym typeface="Calibri"/>
              </a:defRPr>
            </a:lvl1pPr>
            <a:lvl2pPr indent="-342900" lvl="1" marL="914400" algn="l">
              <a:lnSpc>
                <a:spcPct val="90000"/>
              </a:lnSpc>
              <a:spcBef>
                <a:spcPts val="500"/>
              </a:spcBef>
              <a:spcAft>
                <a:spcPts val="0"/>
              </a:spcAft>
              <a:buClr>
                <a:srgbClr val="2C286C"/>
              </a:buClr>
              <a:buSzPts val="1800"/>
              <a:buChar char="•"/>
              <a:defRPr/>
            </a:lvl2pPr>
            <a:lvl3pPr indent="-342900" lvl="2" marL="1371600" algn="l">
              <a:lnSpc>
                <a:spcPct val="90000"/>
              </a:lnSpc>
              <a:spcBef>
                <a:spcPts val="500"/>
              </a:spcBef>
              <a:spcAft>
                <a:spcPts val="0"/>
              </a:spcAft>
              <a:buClr>
                <a:srgbClr val="2C286C"/>
              </a:buClr>
              <a:buSzPts val="1800"/>
              <a:buChar char="•"/>
              <a:defRPr/>
            </a:lvl3pPr>
            <a:lvl4pPr indent="-342900" lvl="3" marL="1828800" algn="l">
              <a:lnSpc>
                <a:spcPct val="90000"/>
              </a:lnSpc>
              <a:spcBef>
                <a:spcPts val="500"/>
              </a:spcBef>
              <a:spcAft>
                <a:spcPts val="0"/>
              </a:spcAft>
              <a:buClr>
                <a:srgbClr val="2C286C"/>
              </a:buClr>
              <a:buSzPts val="1800"/>
              <a:buChar char="•"/>
              <a:defRPr/>
            </a:lvl4pPr>
            <a:lvl5pPr indent="-342900" lvl="4" marL="2286000" algn="l">
              <a:lnSpc>
                <a:spcPct val="90000"/>
              </a:lnSpc>
              <a:spcBef>
                <a:spcPts val="500"/>
              </a:spcBef>
              <a:spcAft>
                <a:spcPts val="0"/>
              </a:spcAft>
              <a:buClr>
                <a:srgbClr val="2C286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10"/>
          <p:cNvSpPr txBox="1"/>
          <p:nvPr>
            <p:ph idx="10" type="dt"/>
          </p:nvPr>
        </p:nvSpPr>
        <p:spPr>
          <a:xfrm>
            <a:off x="10494911" y="6328065"/>
            <a:ext cx="805250" cy="184496"/>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0"/>
          <p:cNvSpPr txBox="1"/>
          <p:nvPr>
            <p:ph idx="12" type="sldNum"/>
          </p:nvPr>
        </p:nvSpPr>
        <p:spPr>
          <a:xfrm>
            <a:off x="10494910" y="6199507"/>
            <a:ext cx="805249" cy="12855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60" name="Google Shape;60;p10"/>
          <p:cNvSpPr txBox="1"/>
          <p:nvPr>
            <p:ph type="title"/>
          </p:nvPr>
        </p:nvSpPr>
        <p:spPr>
          <a:xfrm>
            <a:off x="838200" y="444508"/>
            <a:ext cx="10515600" cy="116679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F16264"/>
              </a:buClr>
              <a:buSzPts val="1800"/>
              <a:buNone/>
              <a:defRPr b="1" i="0" sz="36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6.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image" Target="../media/image4.png"/><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theme" Target="../theme/theme4.xml"/><Relationship Id="rId14" Type="http://schemas.openxmlformats.org/officeDocument/2006/relationships/slideLayout" Target="../slideLayouts/slideLayout2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0" Type="http://schemas.openxmlformats.org/officeDocument/2006/relationships/slideLayout" Target="../slideLayouts/slideLayout35.xml"/><Relationship Id="rId12" Type="http://schemas.openxmlformats.org/officeDocument/2006/relationships/theme" Target="../theme/theme2.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9" Type="http://schemas.openxmlformats.org/officeDocument/2006/relationships/slideLayout" Target="../slideLayouts/slideLayout34.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0" Type="http://schemas.openxmlformats.org/officeDocument/2006/relationships/slideLayout" Target="../slideLayouts/slideLayout45.xml"/><Relationship Id="rId13" Type="http://schemas.openxmlformats.org/officeDocument/2006/relationships/slideLayout" Target="../slideLayouts/slideLayout48.xml"/><Relationship Id="rId12" Type="http://schemas.openxmlformats.org/officeDocument/2006/relationships/slideLayout" Target="../slideLayouts/slideLayout47.xml"/><Relationship Id="rId1" Type="http://schemas.openxmlformats.org/officeDocument/2006/relationships/image" Target="../media/image6.png"/><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5.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theme" Target="../theme/theme7.xml"/><Relationship Id="rId10" Type="http://schemas.openxmlformats.org/officeDocument/2006/relationships/slideLayout" Target="../slideLayouts/slideLayout57.xml"/><Relationship Id="rId1" Type="http://schemas.openxmlformats.org/officeDocument/2006/relationships/image" Target="../media/image6.png"/><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9" Type="http://schemas.openxmlformats.org/officeDocument/2006/relationships/slideLayout" Target="../slideLayouts/slideLayout56.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20" Type="http://schemas.openxmlformats.org/officeDocument/2006/relationships/slideLayout" Target="../slideLayouts/slideLayout75.xml"/><Relationship Id="rId22" Type="http://schemas.openxmlformats.org/officeDocument/2006/relationships/slideLayout" Target="../slideLayouts/slideLayout77.xml"/><Relationship Id="rId21" Type="http://schemas.openxmlformats.org/officeDocument/2006/relationships/slideLayout" Target="../slideLayouts/slideLayout76.xml"/><Relationship Id="rId24" Type="http://schemas.openxmlformats.org/officeDocument/2006/relationships/slideLayout" Target="../slideLayouts/slideLayout79.xml"/><Relationship Id="rId23" Type="http://schemas.openxmlformats.org/officeDocument/2006/relationships/slideLayout" Target="../slideLayouts/slideLayout78.xml"/><Relationship Id="rId1" Type="http://schemas.openxmlformats.org/officeDocument/2006/relationships/image" Target="../media/image26.png"/><Relationship Id="rId2" Type="http://schemas.openxmlformats.org/officeDocument/2006/relationships/image" Target="../media/image17.png"/><Relationship Id="rId3" Type="http://schemas.openxmlformats.org/officeDocument/2006/relationships/slideLayout" Target="../slideLayouts/slideLayout58.xml"/><Relationship Id="rId4" Type="http://schemas.openxmlformats.org/officeDocument/2006/relationships/slideLayout" Target="../slideLayouts/slideLayout59.xml"/><Relationship Id="rId9" Type="http://schemas.openxmlformats.org/officeDocument/2006/relationships/slideLayout" Target="../slideLayouts/slideLayout64.xml"/><Relationship Id="rId26" Type="http://schemas.openxmlformats.org/officeDocument/2006/relationships/slideLayout" Target="../slideLayouts/slideLayout81.xml"/><Relationship Id="rId25" Type="http://schemas.openxmlformats.org/officeDocument/2006/relationships/slideLayout" Target="../slideLayouts/slideLayout80.xml"/><Relationship Id="rId28" Type="http://schemas.openxmlformats.org/officeDocument/2006/relationships/slideLayout" Target="../slideLayouts/slideLayout83.xml"/><Relationship Id="rId27" Type="http://schemas.openxmlformats.org/officeDocument/2006/relationships/slideLayout" Target="../slideLayouts/slideLayout82.xml"/><Relationship Id="rId5" Type="http://schemas.openxmlformats.org/officeDocument/2006/relationships/slideLayout" Target="../slideLayouts/slideLayout60.xml"/><Relationship Id="rId6" Type="http://schemas.openxmlformats.org/officeDocument/2006/relationships/slideLayout" Target="../slideLayouts/slideLayout61.xml"/><Relationship Id="rId29" Type="http://schemas.openxmlformats.org/officeDocument/2006/relationships/slideLayout" Target="../slideLayouts/slideLayout84.xml"/><Relationship Id="rId7" Type="http://schemas.openxmlformats.org/officeDocument/2006/relationships/slideLayout" Target="../slideLayouts/slideLayout62.xml"/><Relationship Id="rId8" Type="http://schemas.openxmlformats.org/officeDocument/2006/relationships/slideLayout" Target="../slideLayouts/slideLayout63.xml"/><Relationship Id="rId31" Type="http://schemas.openxmlformats.org/officeDocument/2006/relationships/slideLayout" Target="../slideLayouts/slideLayout86.xml"/><Relationship Id="rId30" Type="http://schemas.openxmlformats.org/officeDocument/2006/relationships/slideLayout" Target="../slideLayouts/slideLayout85.xml"/><Relationship Id="rId11" Type="http://schemas.openxmlformats.org/officeDocument/2006/relationships/slideLayout" Target="../slideLayouts/slideLayout66.xml"/><Relationship Id="rId33" Type="http://schemas.openxmlformats.org/officeDocument/2006/relationships/slideLayout" Target="../slideLayouts/slideLayout88.xml"/><Relationship Id="rId10" Type="http://schemas.openxmlformats.org/officeDocument/2006/relationships/slideLayout" Target="../slideLayouts/slideLayout65.xml"/><Relationship Id="rId32" Type="http://schemas.openxmlformats.org/officeDocument/2006/relationships/slideLayout" Target="../slideLayouts/slideLayout87.xml"/><Relationship Id="rId13" Type="http://schemas.openxmlformats.org/officeDocument/2006/relationships/slideLayout" Target="../slideLayouts/slideLayout68.xml"/><Relationship Id="rId12" Type="http://schemas.openxmlformats.org/officeDocument/2006/relationships/slideLayout" Target="../slideLayouts/slideLayout67.xml"/><Relationship Id="rId34" Type="http://schemas.openxmlformats.org/officeDocument/2006/relationships/theme" Target="../theme/theme1.xml"/><Relationship Id="rId15" Type="http://schemas.openxmlformats.org/officeDocument/2006/relationships/slideLayout" Target="../slideLayouts/slideLayout70.xml"/><Relationship Id="rId14" Type="http://schemas.openxmlformats.org/officeDocument/2006/relationships/slideLayout" Target="../slideLayouts/slideLayout69.xml"/><Relationship Id="rId17" Type="http://schemas.openxmlformats.org/officeDocument/2006/relationships/slideLayout" Target="../slideLayouts/slideLayout72.xml"/><Relationship Id="rId16" Type="http://schemas.openxmlformats.org/officeDocument/2006/relationships/slideLayout" Target="../slideLayouts/slideLayout71.xml"/><Relationship Id="rId19" Type="http://schemas.openxmlformats.org/officeDocument/2006/relationships/slideLayout" Target="../slideLayouts/slideLayout74.xml"/><Relationship Id="rId18"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444508"/>
            <a:ext cx="10515600" cy="1166795"/>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F16264"/>
              </a:buClr>
              <a:buSzPts val="3400"/>
              <a:buFont typeface="Franklin Gothic"/>
              <a:buNone/>
              <a:defRPr b="1" i="0" sz="3400" u="none" cap="none" strike="noStrike">
                <a:solidFill>
                  <a:srgbClr val="F16264"/>
                </a:solidFill>
                <a:latin typeface="Franklin Gothic"/>
                <a:ea typeface="Franklin Gothic"/>
                <a:cs typeface="Franklin Gothic"/>
                <a:sym typeface="Franklin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838200" y="1825625"/>
            <a:ext cx="10515600" cy="4019121"/>
          </a:xfrm>
          <a:prstGeom prst="rect">
            <a:avLst/>
          </a:prstGeom>
          <a:noFill/>
          <a:ln>
            <a:noFill/>
          </a:ln>
        </p:spPr>
        <p:txBody>
          <a:bodyPr anchorCtr="0" anchor="t" bIns="45700" lIns="91425" spcFirstLastPara="1" rIns="91425" wrap="square" tIns="45700">
            <a:noAutofit/>
          </a:bodyPr>
          <a:lstStyle>
            <a:lvl1pPr indent="-355600" lvl="0" marL="457200" marR="0" rtl="0" algn="l">
              <a:lnSpc>
                <a:spcPct val="90000"/>
              </a:lnSpc>
              <a:spcBef>
                <a:spcPts val="1000"/>
              </a:spcBef>
              <a:spcAft>
                <a:spcPts val="0"/>
              </a:spcAft>
              <a:buClr>
                <a:srgbClr val="2C286C"/>
              </a:buClr>
              <a:buSzPts val="2000"/>
              <a:buFont typeface="Arial"/>
              <a:buChar char="•"/>
              <a:defRPr b="0" i="0" sz="2000" u="none" cap="none" strike="noStrike">
                <a:solidFill>
                  <a:srgbClr val="2C286C"/>
                </a:solidFill>
                <a:latin typeface="Libre Franklin"/>
                <a:ea typeface="Libre Franklin"/>
                <a:cs typeface="Libre Franklin"/>
                <a:sym typeface="Libre Franklin"/>
              </a:defRPr>
            </a:lvl1pPr>
            <a:lvl2pPr indent="-355600" lvl="1" marL="914400" marR="0" rtl="0" algn="l">
              <a:lnSpc>
                <a:spcPct val="90000"/>
              </a:lnSpc>
              <a:spcBef>
                <a:spcPts val="500"/>
              </a:spcBef>
              <a:spcAft>
                <a:spcPts val="0"/>
              </a:spcAft>
              <a:buClr>
                <a:srgbClr val="2C286C"/>
              </a:buClr>
              <a:buSzPts val="2000"/>
              <a:buFont typeface="Arial"/>
              <a:buChar char="•"/>
              <a:defRPr b="0" i="0" sz="2000" u="none" cap="none" strike="noStrike">
                <a:solidFill>
                  <a:srgbClr val="2C286C"/>
                </a:solidFill>
                <a:latin typeface="Libre Franklin"/>
                <a:ea typeface="Libre Franklin"/>
                <a:cs typeface="Libre Franklin"/>
                <a:sym typeface="Libre Franklin"/>
              </a:defRPr>
            </a:lvl2pPr>
            <a:lvl3pPr indent="-330200" lvl="2" marL="1371600" marR="0" rtl="0" algn="l">
              <a:lnSpc>
                <a:spcPct val="90000"/>
              </a:lnSpc>
              <a:spcBef>
                <a:spcPts val="500"/>
              </a:spcBef>
              <a:spcAft>
                <a:spcPts val="0"/>
              </a:spcAft>
              <a:buClr>
                <a:srgbClr val="2C286C"/>
              </a:buClr>
              <a:buSzPts val="1600"/>
              <a:buFont typeface="Arial"/>
              <a:buChar char="•"/>
              <a:defRPr b="0" i="0" sz="1600" u="none" cap="none" strike="noStrike">
                <a:solidFill>
                  <a:srgbClr val="2C286C"/>
                </a:solidFill>
                <a:latin typeface="Libre Franklin"/>
                <a:ea typeface="Libre Franklin"/>
                <a:cs typeface="Libre Franklin"/>
                <a:sym typeface="Libre Franklin"/>
              </a:defRPr>
            </a:lvl3pPr>
            <a:lvl4pPr indent="-330200" lvl="3" marL="1828800" marR="0" rtl="0" algn="l">
              <a:lnSpc>
                <a:spcPct val="90000"/>
              </a:lnSpc>
              <a:spcBef>
                <a:spcPts val="500"/>
              </a:spcBef>
              <a:spcAft>
                <a:spcPts val="0"/>
              </a:spcAft>
              <a:buClr>
                <a:srgbClr val="2C286C"/>
              </a:buClr>
              <a:buSzPts val="1600"/>
              <a:buFont typeface="Arial"/>
              <a:buChar char="•"/>
              <a:defRPr b="0" i="0" sz="1600" u="none" cap="none" strike="noStrike">
                <a:solidFill>
                  <a:srgbClr val="2C286C"/>
                </a:solidFill>
                <a:latin typeface="Libre Franklin"/>
                <a:ea typeface="Libre Franklin"/>
                <a:cs typeface="Libre Franklin"/>
                <a:sym typeface="Libre Franklin"/>
              </a:defRPr>
            </a:lvl4pPr>
            <a:lvl5pPr indent="-330200" lvl="4" marL="2286000" marR="0" rtl="0" algn="l">
              <a:lnSpc>
                <a:spcPct val="90000"/>
              </a:lnSpc>
              <a:spcBef>
                <a:spcPts val="500"/>
              </a:spcBef>
              <a:spcAft>
                <a:spcPts val="0"/>
              </a:spcAft>
              <a:buClr>
                <a:srgbClr val="2C286C"/>
              </a:buClr>
              <a:buSzPts val="1600"/>
              <a:buFont typeface="Arial"/>
              <a:buChar char="•"/>
              <a:defRPr b="0" i="0" sz="1600" u="none" cap="none" strike="noStrike">
                <a:solidFill>
                  <a:srgbClr val="2C286C"/>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10494911" y="6328065"/>
            <a:ext cx="805250" cy="184496"/>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800" u="none" cap="none" strike="noStrike">
                <a:solidFill>
                  <a:srgbClr val="F16264"/>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2" type="sldNum"/>
          </p:nvPr>
        </p:nvSpPr>
        <p:spPr>
          <a:xfrm>
            <a:off x="10494910" y="6199507"/>
            <a:ext cx="805249" cy="128558"/>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pic>
        <p:nvPicPr>
          <p:cNvPr id="14" name="Google Shape;14;p1"/>
          <p:cNvPicPr preferRelativeResize="0"/>
          <p:nvPr/>
        </p:nvPicPr>
        <p:blipFill rotWithShape="1">
          <a:blip r:embed="rId1">
            <a:alphaModFix/>
          </a:blip>
          <a:srcRect b="0" l="0" r="0" t="0"/>
          <a:stretch/>
        </p:blipFill>
        <p:spPr>
          <a:xfrm>
            <a:off x="869701" y="6157826"/>
            <a:ext cx="1172582" cy="36512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8" name="Shape 78"/>
        <p:cNvGrpSpPr/>
        <p:nvPr/>
      </p:nvGrpSpPr>
      <p:grpSpPr>
        <a:xfrm>
          <a:off x="0" y="0"/>
          <a:ext cx="0" cy="0"/>
          <a:chOff x="0" y="0"/>
          <a:chExt cx="0" cy="0"/>
        </a:xfrm>
      </p:grpSpPr>
      <p:sp>
        <p:nvSpPr>
          <p:cNvPr id="79" name="Google Shape;79;p14"/>
          <p:cNvSpPr txBox="1"/>
          <p:nvPr>
            <p:ph type="title"/>
          </p:nvPr>
        </p:nvSpPr>
        <p:spPr>
          <a:xfrm>
            <a:off x="838200" y="444508"/>
            <a:ext cx="10515600" cy="1166795"/>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F16264"/>
              </a:buClr>
              <a:buSzPts val="3400"/>
              <a:buFont typeface="Franklin Gothic"/>
              <a:buNone/>
              <a:defRPr b="1" i="0" sz="3400" u="none" cap="none" strike="noStrike">
                <a:solidFill>
                  <a:srgbClr val="F16264"/>
                </a:solidFill>
                <a:latin typeface="Franklin Gothic"/>
                <a:ea typeface="Franklin Gothic"/>
                <a:cs typeface="Franklin Gothic"/>
                <a:sym typeface="Franklin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0" name="Google Shape;80;p14"/>
          <p:cNvSpPr txBox="1"/>
          <p:nvPr>
            <p:ph idx="1" type="body"/>
          </p:nvPr>
        </p:nvSpPr>
        <p:spPr>
          <a:xfrm>
            <a:off x="838200" y="1825625"/>
            <a:ext cx="10515600" cy="4019121"/>
          </a:xfrm>
          <a:prstGeom prst="rect">
            <a:avLst/>
          </a:prstGeom>
          <a:noFill/>
          <a:ln>
            <a:noFill/>
          </a:ln>
        </p:spPr>
        <p:txBody>
          <a:bodyPr anchorCtr="0" anchor="t" bIns="45700" lIns="91425" spcFirstLastPara="1" rIns="91425" wrap="square" tIns="45700">
            <a:noAutofit/>
          </a:bodyPr>
          <a:lstStyle>
            <a:lvl1pPr indent="-355600" lvl="0" marL="457200" marR="0" rtl="0" algn="l">
              <a:lnSpc>
                <a:spcPct val="90000"/>
              </a:lnSpc>
              <a:spcBef>
                <a:spcPts val="1000"/>
              </a:spcBef>
              <a:spcAft>
                <a:spcPts val="0"/>
              </a:spcAft>
              <a:buClr>
                <a:srgbClr val="2C286C"/>
              </a:buClr>
              <a:buSzPts val="2000"/>
              <a:buFont typeface="Arial"/>
              <a:buChar char="•"/>
              <a:defRPr b="0" i="0" sz="2000" u="none" cap="none" strike="noStrike">
                <a:solidFill>
                  <a:srgbClr val="2C286C"/>
                </a:solidFill>
                <a:latin typeface="Libre Franklin"/>
                <a:ea typeface="Libre Franklin"/>
                <a:cs typeface="Libre Franklin"/>
                <a:sym typeface="Libre Franklin"/>
              </a:defRPr>
            </a:lvl1pPr>
            <a:lvl2pPr indent="-355600" lvl="1" marL="914400" marR="0" rtl="0" algn="l">
              <a:lnSpc>
                <a:spcPct val="90000"/>
              </a:lnSpc>
              <a:spcBef>
                <a:spcPts val="500"/>
              </a:spcBef>
              <a:spcAft>
                <a:spcPts val="0"/>
              </a:spcAft>
              <a:buClr>
                <a:srgbClr val="2C286C"/>
              </a:buClr>
              <a:buSzPts val="2000"/>
              <a:buFont typeface="Arial"/>
              <a:buChar char="•"/>
              <a:defRPr b="0" i="0" sz="2000" u="none" cap="none" strike="noStrike">
                <a:solidFill>
                  <a:srgbClr val="2C286C"/>
                </a:solidFill>
                <a:latin typeface="Libre Franklin"/>
                <a:ea typeface="Libre Franklin"/>
                <a:cs typeface="Libre Franklin"/>
                <a:sym typeface="Libre Franklin"/>
              </a:defRPr>
            </a:lvl2pPr>
            <a:lvl3pPr indent="-330200" lvl="2" marL="1371600" marR="0" rtl="0" algn="l">
              <a:lnSpc>
                <a:spcPct val="90000"/>
              </a:lnSpc>
              <a:spcBef>
                <a:spcPts val="500"/>
              </a:spcBef>
              <a:spcAft>
                <a:spcPts val="0"/>
              </a:spcAft>
              <a:buClr>
                <a:srgbClr val="2C286C"/>
              </a:buClr>
              <a:buSzPts val="1600"/>
              <a:buFont typeface="Arial"/>
              <a:buChar char="•"/>
              <a:defRPr b="0" i="0" sz="1600" u="none" cap="none" strike="noStrike">
                <a:solidFill>
                  <a:srgbClr val="2C286C"/>
                </a:solidFill>
                <a:latin typeface="Libre Franklin"/>
                <a:ea typeface="Libre Franklin"/>
                <a:cs typeface="Libre Franklin"/>
                <a:sym typeface="Libre Franklin"/>
              </a:defRPr>
            </a:lvl3pPr>
            <a:lvl4pPr indent="-330200" lvl="3" marL="1828800" marR="0" rtl="0" algn="l">
              <a:lnSpc>
                <a:spcPct val="90000"/>
              </a:lnSpc>
              <a:spcBef>
                <a:spcPts val="500"/>
              </a:spcBef>
              <a:spcAft>
                <a:spcPts val="0"/>
              </a:spcAft>
              <a:buClr>
                <a:srgbClr val="2C286C"/>
              </a:buClr>
              <a:buSzPts val="1600"/>
              <a:buFont typeface="Arial"/>
              <a:buChar char="•"/>
              <a:defRPr b="0" i="0" sz="1600" u="none" cap="none" strike="noStrike">
                <a:solidFill>
                  <a:srgbClr val="2C286C"/>
                </a:solidFill>
                <a:latin typeface="Libre Franklin"/>
                <a:ea typeface="Libre Franklin"/>
                <a:cs typeface="Libre Franklin"/>
                <a:sym typeface="Libre Franklin"/>
              </a:defRPr>
            </a:lvl4pPr>
            <a:lvl5pPr indent="-330200" lvl="4" marL="2286000" marR="0" rtl="0" algn="l">
              <a:lnSpc>
                <a:spcPct val="90000"/>
              </a:lnSpc>
              <a:spcBef>
                <a:spcPts val="500"/>
              </a:spcBef>
              <a:spcAft>
                <a:spcPts val="0"/>
              </a:spcAft>
              <a:buClr>
                <a:srgbClr val="2C286C"/>
              </a:buClr>
              <a:buSzPts val="1600"/>
              <a:buFont typeface="Arial"/>
              <a:buChar char="•"/>
              <a:defRPr b="0" i="0" sz="1600" u="none" cap="none" strike="noStrike">
                <a:solidFill>
                  <a:srgbClr val="2C286C"/>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1" name="Google Shape;81;p14"/>
          <p:cNvSpPr txBox="1"/>
          <p:nvPr>
            <p:ph idx="10" type="dt"/>
          </p:nvPr>
        </p:nvSpPr>
        <p:spPr>
          <a:xfrm>
            <a:off x="10494911" y="6328065"/>
            <a:ext cx="805250" cy="184496"/>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800" u="none" cap="none" strike="noStrike">
                <a:solidFill>
                  <a:srgbClr val="F16264"/>
                </a:solidFill>
                <a:latin typeface="Libre Franklin"/>
                <a:ea typeface="Libre Franklin"/>
                <a:cs typeface="Libre Franklin"/>
                <a:sym typeface="Libre Franklin"/>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2" name="Google Shape;82;p14"/>
          <p:cNvSpPr txBox="1"/>
          <p:nvPr>
            <p:ph idx="12" type="sldNum"/>
          </p:nvPr>
        </p:nvSpPr>
        <p:spPr>
          <a:xfrm>
            <a:off x="10494910" y="6199507"/>
            <a:ext cx="805249" cy="128558"/>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800" u="none" cap="none" strike="noStrike">
                <a:solidFill>
                  <a:srgbClr val="2C286C"/>
                </a:solidFill>
                <a:latin typeface="Libre Franklin"/>
                <a:ea typeface="Libre Franklin"/>
                <a:cs typeface="Libre Franklin"/>
                <a:sym typeface="Libre Franklin"/>
              </a:defRPr>
            </a:lvl1pPr>
            <a:lvl2pPr indent="0" lvl="1" marL="0" marR="0" rtl="0" algn="r">
              <a:spcBef>
                <a:spcPts val="0"/>
              </a:spcBef>
              <a:buNone/>
              <a:defRPr b="0" i="0" sz="800" u="none" cap="none" strike="noStrike">
                <a:solidFill>
                  <a:srgbClr val="2C286C"/>
                </a:solidFill>
                <a:latin typeface="Libre Franklin"/>
                <a:ea typeface="Libre Franklin"/>
                <a:cs typeface="Libre Franklin"/>
                <a:sym typeface="Libre Franklin"/>
              </a:defRPr>
            </a:lvl2pPr>
            <a:lvl3pPr indent="0" lvl="2" marL="0" marR="0" rtl="0" algn="r">
              <a:spcBef>
                <a:spcPts val="0"/>
              </a:spcBef>
              <a:buNone/>
              <a:defRPr b="0" i="0" sz="800" u="none" cap="none" strike="noStrike">
                <a:solidFill>
                  <a:srgbClr val="2C286C"/>
                </a:solidFill>
                <a:latin typeface="Libre Franklin"/>
                <a:ea typeface="Libre Franklin"/>
                <a:cs typeface="Libre Franklin"/>
                <a:sym typeface="Libre Franklin"/>
              </a:defRPr>
            </a:lvl3pPr>
            <a:lvl4pPr indent="0" lvl="3" marL="0" marR="0" rtl="0" algn="r">
              <a:spcBef>
                <a:spcPts val="0"/>
              </a:spcBef>
              <a:buNone/>
              <a:defRPr b="0" i="0" sz="800" u="none" cap="none" strike="noStrike">
                <a:solidFill>
                  <a:srgbClr val="2C286C"/>
                </a:solidFill>
                <a:latin typeface="Libre Franklin"/>
                <a:ea typeface="Libre Franklin"/>
                <a:cs typeface="Libre Franklin"/>
                <a:sym typeface="Libre Franklin"/>
              </a:defRPr>
            </a:lvl4pPr>
            <a:lvl5pPr indent="0" lvl="4" marL="0" marR="0" rtl="0" algn="r">
              <a:spcBef>
                <a:spcPts val="0"/>
              </a:spcBef>
              <a:buNone/>
              <a:defRPr b="0" i="0" sz="800" u="none" cap="none" strike="noStrike">
                <a:solidFill>
                  <a:srgbClr val="2C286C"/>
                </a:solidFill>
                <a:latin typeface="Libre Franklin"/>
                <a:ea typeface="Libre Franklin"/>
                <a:cs typeface="Libre Franklin"/>
                <a:sym typeface="Libre Franklin"/>
              </a:defRPr>
            </a:lvl5pPr>
            <a:lvl6pPr indent="0" lvl="5" marL="0" marR="0" rtl="0" algn="r">
              <a:spcBef>
                <a:spcPts val="0"/>
              </a:spcBef>
              <a:buNone/>
              <a:defRPr b="0" i="0" sz="800" u="none" cap="none" strike="noStrike">
                <a:solidFill>
                  <a:srgbClr val="2C286C"/>
                </a:solidFill>
                <a:latin typeface="Libre Franklin"/>
                <a:ea typeface="Libre Franklin"/>
                <a:cs typeface="Libre Franklin"/>
                <a:sym typeface="Libre Franklin"/>
              </a:defRPr>
            </a:lvl6pPr>
            <a:lvl7pPr indent="0" lvl="6" marL="0" marR="0" rtl="0" algn="r">
              <a:spcBef>
                <a:spcPts val="0"/>
              </a:spcBef>
              <a:buNone/>
              <a:defRPr b="0" i="0" sz="800" u="none" cap="none" strike="noStrike">
                <a:solidFill>
                  <a:srgbClr val="2C286C"/>
                </a:solidFill>
                <a:latin typeface="Libre Franklin"/>
                <a:ea typeface="Libre Franklin"/>
                <a:cs typeface="Libre Franklin"/>
                <a:sym typeface="Libre Franklin"/>
              </a:defRPr>
            </a:lvl7pPr>
            <a:lvl8pPr indent="0" lvl="7" marL="0" marR="0" rtl="0" algn="r">
              <a:spcBef>
                <a:spcPts val="0"/>
              </a:spcBef>
              <a:buNone/>
              <a:defRPr b="0" i="0" sz="800" u="none" cap="none" strike="noStrike">
                <a:solidFill>
                  <a:srgbClr val="2C286C"/>
                </a:solidFill>
                <a:latin typeface="Libre Franklin"/>
                <a:ea typeface="Libre Franklin"/>
                <a:cs typeface="Libre Franklin"/>
                <a:sym typeface="Libre Franklin"/>
              </a:defRPr>
            </a:lvl8pPr>
            <a:lvl9pPr indent="0" lvl="8" marL="0" marR="0" rtl="0" algn="r">
              <a:spcBef>
                <a:spcPts val="0"/>
              </a:spcBef>
              <a:buNone/>
              <a:defRPr b="0" i="0" sz="800" u="none" cap="none" strike="noStrike">
                <a:solidFill>
                  <a:srgbClr val="2C286C"/>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GB"/>
              <a:t>‹#›</a:t>
            </a:fld>
            <a:endParaRPr/>
          </a:p>
        </p:txBody>
      </p:sp>
      <p:pic>
        <p:nvPicPr>
          <p:cNvPr id="83" name="Google Shape;83;p14"/>
          <p:cNvPicPr preferRelativeResize="0"/>
          <p:nvPr/>
        </p:nvPicPr>
        <p:blipFill rotWithShape="1">
          <a:blip r:embed="rId1">
            <a:alphaModFix/>
          </a:blip>
          <a:srcRect b="0" l="0" r="0" t="0"/>
          <a:stretch/>
        </p:blipFill>
        <p:spPr>
          <a:xfrm>
            <a:off x="857826" y="6157826"/>
            <a:ext cx="1172582" cy="36512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0" name="Shape 150"/>
        <p:cNvGrpSpPr/>
        <p:nvPr/>
      </p:nvGrpSpPr>
      <p:grpSpPr>
        <a:xfrm>
          <a:off x="0" y="0"/>
          <a:ext cx="0" cy="0"/>
          <a:chOff x="0" y="0"/>
          <a:chExt cx="0" cy="0"/>
        </a:xfrm>
      </p:grpSpPr>
      <p:sp>
        <p:nvSpPr>
          <p:cNvPr id="151" name="Google Shape;151;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52" name="Google Shape;152;p2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3" name="Google Shape;153;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4" name="Google Shape;154;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5" name="Google Shape;155;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5" name="Shape 225"/>
        <p:cNvGrpSpPr/>
        <p:nvPr/>
      </p:nvGrpSpPr>
      <p:grpSpPr>
        <a:xfrm>
          <a:off x="0" y="0"/>
          <a:ext cx="0" cy="0"/>
          <a:chOff x="0" y="0"/>
          <a:chExt cx="0" cy="0"/>
        </a:xfrm>
      </p:grpSpPr>
      <p:sp>
        <p:nvSpPr>
          <p:cNvPr id="226" name="Google Shape;226;p40"/>
          <p:cNvSpPr txBox="1"/>
          <p:nvPr>
            <p:ph type="title"/>
          </p:nvPr>
        </p:nvSpPr>
        <p:spPr>
          <a:xfrm>
            <a:off x="838200" y="444508"/>
            <a:ext cx="10515600" cy="1166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F16264"/>
              </a:buClr>
              <a:buSzPts val="3400"/>
              <a:buFont typeface="Franklin Gothic"/>
              <a:buNone/>
              <a:defRPr b="1" i="0" sz="3400" u="none" cap="none" strike="noStrike">
                <a:solidFill>
                  <a:srgbClr val="F16264"/>
                </a:solidFill>
                <a:latin typeface="Franklin Gothic"/>
                <a:ea typeface="Franklin Gothic"/>
                <a:cs typeface="Franklin Gothic"/>
                <a:sym typeface="Franklin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27" name="Google Shape;227;p40"/>
          <p:cNvSpPr txBox="1"/>
          <p:nvPr>
            <p:ph idx="1" type="body"/>
          </p:nvPr>
        </p:nvSpPr>
        <p:spPr>
          <a:xfrm>
            <a:off x="838200" y="1825625"/>
            <a:ext cx="10515600" cy="401910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90000"/>
              </a:lnSpc>
              <a:spcBef>
                <a:spcPts val="1000"/>
              </a:spcBef>
              <a:spcAft>
                <a:spcPts val="0"/>
              </a:spcAft>
              <a:buClr>
                <a:srgbClr val="2C286C"/>
              </a:buClr>
              <a:buSzPts val="2000"/>
              <a:buFont typeface="Arial"/>
              <a:buChar char="•"/>
              <a:defRPr b="0" i="0" sz="2000" u="none" cap="none" strike="noStrike">
                <a:solidFill>
                  <a:srgbClr val="2C286C"/>
                </a:solidFill>
                <a:latin typeface="Libre Franklin"/>
                <a:ea typeface="Libre Franklin"/>
                <a:cs typeface="Libre Franklin"/>
                <a:sym typeface="Libre Franklin"/>
              </a:defRPr>
            </a:lvl1pPr>
            <a:lvl2pPr indent="-355600" lvl="1" marL="914400" marR="0" rtl="0" algn="l">
              <a:lnSpc>
                <a:spcPct val="90000"/>
              </a:lnSpc>
              <a:spcBef>
                <a:spcPts val="500"/>
              </a:spcBef>
              <a:spcAft>
                <a:spcPts val="0"/>
              </a:spcAft>
              <a:buClr>
                <a:srgbClr val="2C286C"/>
              </a:buClr>
              <a:buSzPts val="2000"/>
              <a:buFont typeface="Arial"/>
              <a:buChar char="•"/>
              <a:defRPr b="0" i="0" sz="2000" u="none" cap="none" strike="noStrike">
                <a:solidFill>
                  <a:srgbClr val="2C286C"/>
                </a:solidFill>
                <a:latin typeface="Libre Franklin"/>
                <a:ea typeface="Libre Franklin"/>
                <a:cs typeface="Libre Franklin"/>
                <a:sym typeface="Libre Franklin"/>
              </a:defRPr>
            </a:lvl2pPr>
            <a:lvl3pPr indent="-330200" lvl="2" marL="1371600" marR="0" rtl="0" algn="l">
              <a:lnSpc>
                <a:spcPct val="90000"/>
              </a:lnSpc>
              <a:spcBef>
                <a:spcPts val="500"/>
              </a:spcBef>
              <a:spcAft>
                <a:spcPts val="0"/>
              </a:spcAft>
              <a:buClr>
                <a:srgbClr val="2C286C"/>
              </a:buClr>
              <a:buSzPts val="1600"/>
              <a:buFont typeface="Arial"/>
              <a:buChar char="•"/>
              <a:defRPr b="0" i="0" sz="1600" u="none" cap="none" strike="noStrike">
                <a:solidFill>
                  <a:srgbClr val="2C286C"/>
                </a:solidFill>
                <a:latin typeface="Libre Franklin"/>
                <a:ea typeface="Libre Franklin"/>
                <a:cs typeface="Libre Franklin"/>
                <a:sym typeface="Libre Franklin"/>
              </a:defRPr>
            </a:lvl3pPr>
            <a:lvl4pPr indent="-330200" lvl="3" marL="1828800" marR="0" rtl="0" algn="l">
              <a:lnSpc>
                <a:spcPct val="90000"/>
              </a:lnSpc>
              <a:spcBef>
                <a:spcPts val="500"/>
              </a:spcBef>
              <a:spcAft>
                <a:spcPts val="0"/>
              </a:spcAft>
              <a:buClr>
                <a:srgbClr val="2C286C"/>
              </a:buClr>
              <a:buSzPts val="1600"/>
              <a:buFont typeface="Arial"/>
              <a:buChar char="•"/>
              <a:defRPr b="0" i="0" sz="1600" u="none" cap="none" strike="noStrike">
                <a:solidFill>
                  <a:srgbClr val="2C286C"/>
                </a:solidFill>
                <a:latin typeface="Libre Franklin"/>
                <a:ea typeface="Libre Franklin"/>
                <a:cs typeface="Libre Franklin"/>
                <a:sym typeface="Libre Franklin"/>
              </a:defRPr>
            </a:lvl4pPr>
            <a:lvl5pPr indent="-330200" lvl="4" marL="2286000" marR="0" rtl="0" algn="l">
              <a:lnSpc>
                <a:spcPct val="90000"/>
              </a:lnSpc>
              <a:spcBef>
                <a:spcPts val="500"/>
              </a:spcBef>
              <a:spcAft>
                <a:spcPts val="0"/>
              </a:spcAft>
              <a:buClr>
                <a:srgbClr val="2C286C"/>
              </a:buClr>
              <a:buSzPts val="1600"/>
              <a:buFont typeface="Arial"/>
              <a:buChar char="•"/>
              <a:defRPr b="0" i="0" sz="1600" u="none" cap="none" strike="noStrike">
                <a:solidFill>
                  <a:srgbClr val="2C286C"/>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8" name="Google Shape;228;p40"/>
          <p:cNvSpPr txBox="1"/>
          <p:nvPr>
            <p:ph idx="10" type="dt"/>
          </p:nvPr>
        </p:nvSpPr>
        <p:spPr>
          <a:xfrm>
            <a:off x="10494911" y="6328065"/>
            <a:ext cx="805200" cy="1845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800" u="none" cap="none" strike="noStrike">
                <a:solidFill>
                  <a:srgbClr val="F16264"/>
                </a:solidFill>
                <a:latin typeface="Libre Franklin"/>
                <a:ea typeface="Libre Franklin"/>
                <a:cs typeface="Libre Franklin"/>
                <a:sym typeface="Libre Franklin"/>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29" name="Google Shape;229;p40"/>
          <p:cNvSpPr txBox="1"/>
          <p:nvPr>
            <p:ph idx="12" type="sldNum"/>
          </p:nvPr>
        </p:nvSpPr>
        <p:spPr>
          <a:xfrm>
            <a:off x="10494910" y="6199507"/>
            <a:ext cx="805200" cy="1287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Libre Franklin"/>
                <a:ea typeface="Libre Franklin"/>
                <a:cs typeface="Libre Franklin"/>
                <a:sym typeface="Libre Franklin"/>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Libre Franklin"/>
                <a:ea typeface="Libre Franklin"/>
                <a:cs typeface="Libre Franklin"/>
                <a:sym typeface="Libre Franklin"/>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Libre Franklin"/>
                <a:ea typeface="Libre Franklin"/>
                <a:cs typeface="Libre Franklin"/>
                <a:sym typeface="Libre Franklin"/>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Libre Franklin"/>
                <a:ea typeface="Libre Franklin"/>
                <a:cs typeface="Libre Franklin"/>
                <a:sym typeface="Libre Franklin"/>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Libre Franklin"/>
                <a:ea typeface="Libre Franklin"/>
                <a:cs typeface="Libre Franklin"/>
                <a:sym typeface="Libre Franklin"/>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Libre Franklin"/>
                <a:ea typeface="Libre Franklin"/>
                <a:cs typeface="Libre Franklin"/>
                <a:sym typeface="Libre Franklin"/>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Libre Franklin"/>
                <a:ea typeface="Libre Franklin"/>
                <a:cs typeface="Libre Franklin"/>
                <a:sym typeface="Libre Franklin"/>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Libre Franklin"/>
                <a:ea typeface="Libre Franklin"/>
                <a:cs typeface="Libre Franklin"/>
                <a:sym typeface="Libre Franklin"/>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GB"/>
              <a:t>‹#›</a:t>
            </a:fld>
            <a:endParaRPr/>
          </a:p>
        </p:txBody>
      </p:sp>
      <p:pic>
        <p:nvPicPr>
          <p:cNvPr id="230" name="Google Shape;230;p40"/>
          <p:cNvPicPr preferRelativeResize="0"/>
          <p:nvPr/>
        </p:nvPicPr>
        <p:blipFill rotWithShape="1">
          <a:blip r:embed="rId1">
            <a:alphaModFix/>
          </a:blip>
          <a:srcRect b="0" l="0" r="0" t="0"/>
          <a:stretch/>
        </p:blipFill>
        <p:spPr>
          <a:xfrm>
            <a:off x="857826" y="6157826"/>
            <a:ext cx="1172581" cy="36512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6" name="Shape 296"/>
        <p:cNvGrpSpPr/>
        <p:nvPr/>
      </p:nvGrpSpPr>
      <p:grpSpPr>
        <a:xfrm>
          <a:off x="0" y="0"/>
          <a:ext cx="0" cy="0"/>
          <a:chOff x="0" y="0"/>
          <a:chExt cx="0" cy="0"/>
        </a:xfrm>
      </p:grpSpPr>
      <p:sp>
        <p:nvSpPr>
          <p:cNvPr id="297" name="Google Shape;297;p53"/>
          <p:cNvSpPr txBox="1"/>
          <p:nvPr>
            <p:ph type="title"/>
          </p:nvPr>
        </p:nvSpPr>
        <p:spPr>
          <a:xfrm>
            <a:off x="838200" y="444508"/>
            <a:ext cx="10515600" cy="1166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F16264"/>
              </a:buClr>
              <a:buSzPts val="3400"/>
              <a:buFont typeface="Franklin Gothic"/>
              <a:buNone/>
              <a:defRPr b="1" i="0" sz="3400" u="none" cap="none" strike="noStrike">
                <a:solidFill>
                  <a:srgbClr val="F16264"/>
                </a:solidFill>
                <a:latin typeface="Franklin Gothic"/>
                <a:ea typeface="Franklin Gothic"/>
                <a:cs typeface="Franklin Gothic"/>
                <a:sym typeface="Franklin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98" name="Google Shape;298;p53"/>
          <p:cNvSpPr txBox="1"/>
          <p:nvPr>
            <p:ph idx="1" type="body"/>
          </p:nvPr>
        </p:nvSpPr>
        <p:spPr>
          <a:xfrm>
            <a:off x="838200" y="1825625"/>
            <a:ext cx="10515600" cy="401910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90000"/>
              </a:lnSpc>
              <a:spcBef>
                <a:spcPts val="1000"/>
              </a:spcBef>
              <a:spcAft>
                <a:spcPts val="0"/>
              </a:spcAft>
              <a:buClr>
                <a:srgbClr val="2C286C"/>
              </a:buClr>
              <a:buSzPts val="2000"/>
              <a:buFont typeface="Arial"/>
              <a:buChar char="•"/>
              <a:defRPr b="0" i="0" sz="2000" u="none" cap="none" strike="noStrike">
                <a:solidFill>
                  <a:srgbClr val="2C286C"/>
                </a:solidFill>
                <a:latin typeface="Libre Franklin"/>
                <a:ea typeface="Libre Franklin"/>
                <a:cs typeface="Libre Franklin"/>
                <a:sym typeface="Libre Franklin"/>
              </a:defRPr>
            </a:lvl1pPr>
            <a:lvl2pPr indent="-355600" lvl="1" marL="914400" marR="0" rtl="0" algn="l">
              <a:lnSpc>
                <a:spcPct val="90000"/>
              </a:lnSpc>
              <a:spcBef>
                <a:spcPts val="500"/>
              </a:spcBef>
              <a:spcAft>
                <a:spcPts val="0"/>
              </a:spcAft>
              <a:buClr>
                <a:srgbClr val="2C286C"/>
              </a:buClr>
              <a:buSzPts val="2000"/>
              <a:buFont typeface="Arial"/>
              <a:buChar char="•"/>
              <a:defRPr b="0" i="0" sz="2000" u="none" cap="none" strike="noStrike">
                <a:solidFill>
                  <a:srgbClr val="2C286C"/>
                </a:solidFill>
                <a:latin typeface="Libre Franklin"/>
                <a:ea typeface="Libre Franklin"/>
                <a:cs typeface="Libre Franklin"/>
                <a:sym typeface="Libre Franklin"/>
              </a:defRPr>
            </a:lvl2pPr>
            <a:lvl3pPr indent="-330200" lvl="2" marL="1371600" marR="0" rtl="0" algn="l">
              <a:lnSpc>
                <a:spcPct val="90000"/>
              </a:lnSpc>
              <a:spcBef>
                <a:spcPts val="500"/>
              </a:spcBef>
              <a:spcAft>
                <a:spcPts val="0"/>
              </a:spcAft>
              <a:buClr>
                <a:srgbClr val="2C286C"/>
              </a:buClr>
              <a:buSzPts val="1600"/>
              <a:buFont typeface="Arial"/>
              <a:buChar char="•"/>
              <a:defRPr b="0" i="0" sz="1600" u="none" cap="none" strike="noStrike">
                <a:solidFill>
                  <a:srgbClr val="2C286C"/>
                </a:solidFill>
                <a:latin typeface="Libre Franklin"/>
                <a:ea typeface="Libre Franklin"/>
                <a:cs typeface="Libre Franklin"/>
                <a:sym typeface="Libre Franklin"/>
              </a:defRPr>
            </a:lvl3pPr>
            <a:lvl4pPr indent="-330200" lvl="3" marL="1828800" marR="0" rtl="0" algn="l">
              <a:lnSpc>
                <a:spcPct val="90000"/>
              </a:lnSpc>
              <a:spcBef>
                <a:spcPts val="500"/>
              </a:spcBef>
              <a:spcAft>
                <a:spcPts val="0"/>
              </a:spcAft>
              <a:buClr>
                <a:srgbClr val="2C286C"/>
              </a:buClr>
              <a:buSzPts val="1600"/>
              <a:buFont typeface="Arial"/>
              <a:buChar char="•"/>
              <a:defRPr b="0" i="0" sz="1600" u="none" cap="none" strike="noStrike">
                <a:solidFill>
                  <a:srgbClr val="2C286C"/>
                </a:solidFill>
                <a:latin typeface="Libre Franklin"/>
                <a:ea typeface="Libre Franklin"/>
                <a:cs typeface="Libre Franklin"/>
                <a:sym typeface="Libre Franklin"/>
              </a:defRPr>
            </a:lvl4pPr>
            <a:lvl5pPr indent="-330200" lvl="4" marL="2286000" marR="0" rtl="0" algn="l">
              <a:lnSpc>
                <a:spcPct val="90000"/>
              </a:lnSpc>
              <a:spcBef>
                <a:spcPts val="500"/>
              </a:spcBef>
              <a:spcAft>
                <a:spcPts val="0"/>
              </a:spcAft>
              <a:buClr>
                <a:srgbClr val="2C286C"/>
              </a:buClr>
              <a:buSzPts val="1600"/>
              <a:buFont typeface="Arial"/>
              <a:buChar char="•"/>
              <a:defRPr b="0" i="0" sz="1600" u="none" cap="none" strike="noStrike">
                <a:solidFill>
                  <a:srgbClr val="2C286C"/>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99" name="Google Shape;299;p53"/>
          <p:cNvSpPr txBox="1"/>
          <p:nvPr>
            <p:ph idx="10" type="dt"/>
          </p:nvPr>
        </p:nvSpPr>
        <p:spPr>
          <a:xfrm>
            <a:off x="10494911" y="6328065"/>
            <a:ext cx="805200" cy="1845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800" u="none" cap="none" strike="noStrike">
                <a:solidFill>
                  <a:srgbClr val="F16264"/>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00" name="Google Shape;300;p53"/>
          <p:cNvSpPr txBox="1"/>
          <p:nvPr>
            <p:ph idx="12" type="sldNum"/>
          </p:nvPr>
        </p:nvSpPr>
        <p:spPr>
          <a:xfrm>
            <a:off x="10494910" y="6199507"/>
            <a:ext cx="805200" cy="1287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rgbClr val="2C286C"/>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pic>
        <p:nvPicPr>
          <p:cNvPr id="301" name="Google Shape;301;p53"/>
          <p:cNvPicPr preferRelativeResize="0"/>
          <p:nvPr/>
        </p:nvPicPr>
        <p:blipFill rotWithShape="1">
          <a:blip r:embed="rId1">
            <a:alphaModFix/>
          </a:blip>
          <a:srcRect b="0" l="0" r="0" t="0"/>
          <a:stretch/>
        </p:blipFill>
        <p:spPr>
          <a:xfrm>
            <a:off x="869701" y="6157826"/>
            <a:ext cx="1172581" cy="36512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8" name="Shape 348"/>
        <p:cNvGrpSpPr/>
        <p:nvPr/>
      </p:nvGrpSpPr>
      <p:grpSpPr>
        <a:xfrm>
          <a:off x="0" y="0"/>
          <a:ext cx="0" cy="0"/>
          <a:chOff x="0" y="0"/>
          <a:chExt cx="0" cy="0"/>
        </a:xfrm>
      </p:grpSpPr>
      <p:sp>
        <p:nvSpPr>
          <p:cNvPr id="349" name="Google Shape;349;p63"/>
          <p:cNvSpPr txBox="1"/>
          <p:nvPr>
            <p:ph type="title"/>
          </p:nvPr>
        </p:nvSpPr>
        <p:spPr>
          <a:xfrm>
            <a:off x="630121" y="576074"/>
            <a:ext cx="10928100" cy="11373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dk1"/>
              </a:buClr>
              <a:buSzPts val="4000"/>
              <a:buFont typeface="Georgia"/>
              <a:buNone/>
              <a:defRPr b="0" i="0" sz="4000" u="none" cap="none" strike="noStrike">
                <a:solidFill>
                  <a:schemeClr val="dk1"/>
                </a:solidFill>
                <a:latin typeface="Georgia"/>
                <a:ea typeface="Georgia"/>
                <a:cs typeface="Georgia"/>
                <a:sym typeface="Georgia"/>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p:txBody>
      </p:sp>
      <p:sp>
        <p:nvSpPr>
          <p:cNvPr id="350" name="Google Shape;350;p63"/>
          <p:cNvSpPr txBox="1"/>
          <p:nvPr>
            <p:ph idx="1" type="body"/>
          </p:nvPr>
        </p:nvSpPr>
        <p:spPr>
          <a:xfrm>
            <a:off x="630120" y="1953248"/>
            <a:ext cx="10928100" cy="3780300"/>
          </a:xfrm>
          <a:prstGeom prst="rect">
            <a:avLst/>
          </a:prstGeom>
          <a:noFill/>
          <a:ln>
            <a:noFill/>
          </a:ln>
        </p:spPr>
        <p:txBody>
          <a:bodyPr anchorCtr="0" anchor="t" bIns="0" lIns="0" spcFirstLastPara="1" rIns="0" wrap="square" tIns="0">
            <a:noAutofit/>
          </a:bodyPr>
          <a:lstStyle>
            <a:lvl1pPr indent="-336550" lvl="0" marL="457200" marR="0" rtl="0" algn="l">
              <a:lnSpc>
                <a:spcPct val="100000"/>
              </a:lnSpc>
              <a:spcBef>
                <a:spcPts val="1100"/>
              </a:spcBef>
              <a:spcAft>
                <a:spcPts val="0"/>
              </a:spcAft>
              <a:buClr>
                <a:schemeClr val="dk1"/>
              </a:buClr>
              <a:buSzPts val="1700"/>
              <a:buFont typeface="Arial"/>
              <a:buChar char="•"/>
              <a:defRPr b="0" i="0" sz="1700" u="none" cap="none" strike="noStrike">
                <a:solidFill>
                  <a:schemeClr val="dk1"/>
                </a:solidFill>
                <a:latin typeface="Arial"/>
                <a:ea typeface="Arial"/>
                <a:cs typeface="Arial"/>
                <a:sym typeface="Arial"/>
              </a:defRPr>
            </a:lvl1pPr>
            <a:lvl2pPr indent="-330200" lvl="1" marL="914400" marR="0" rtl="0" algn="l">
              <a:lnSpc>
                <a:spcPct val="100000"/>
              </a:lnSpc>
              <a:spcBef>
                <a:spcPts val="11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30200" lvl="2" marL="13716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indent="-330200" lvl="3" marL="18288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351" name="Google Shape;351;p63"/>
          <p:cNvSpPr txBox="1"/>
          <p:nvPr>
            <p:ph idx="10" type="dt"/>
          </p:nvPr>
        </p:nvSpPr>
        <p:spPr>
          <a:xfrm>
            <a:off x="6697280" y="6390810"/>
            <a:ext cx="846000" cy="1848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500"/>
              <a:buNone/>
              <a:defRPr b="0" i="0" sz="900" u="none" cap="none" strike="noStrike">
                <a:solidFill>
                  <a:srgbClr val="888888"/>
                </a:solidFill>
                <a:latin typeface="Arial"/>
                <a:ea typeface="Arial"/>
                <a:cs typeface="Arial"/>
                <a:sym typeface="Arial"/>
              </a:defRPr>
            </a:lvl1pPr>
            <a:lvl2pPr lvl="1" marR="0" rtl="0" algn="l">
              <a:spcBef>
                <a:spcPts val="0"/>
              </a:spcBef>
              <a:spcAft>
                <a:spcPts val="0"/>
              </a:spcAft>
              <a:buSzPts val="1500"/>
              <a:buNone/>
              <a:defRPr b="0" i="0" sz="1900" u="none" cap="none" strike="noStrike">
                <a:solidFill>
                  <a:schemeClr val="dk1"/>
                </a:solidFill>
                <a:latin typeface="Arial"/>
                <a:ea typeface="Arial"/>
                <a:cs typeface="Arial"/>
                <a:sym typeface="Arial"/>
              </a:defRPr>
            </a:lvl2pPr>
            <a:lvl3pPr lvl="2" marR="0" rtl="0" algn="l">
              <a:spcBef>
                <a:spcPts val="0"/>
              </a:spcBef>
              <a:spcAft>
                <a:spcPts val="0"/>
              </a:spcAft>
              <a:buSzPts val="1500"/>
              <a:buNone/>
              <a:defRPr b="0" i="0" sz="1900" u="none" cap="none" strike="noStrike">
                <a:solidFill>
                  <a:schemeClr val="dk1"/>
                </a:solidFill>
                <a:latin typeface="Arial"/>
                <a:ea typeface="Arial"/>
                <a:cs typeface="Arial"/>
                <a:sym typeface="Arial"/>
              </a:defRPr>
            </a:lvl3pPr>
            <a:lvl4pPr lvl="3" marR="0" rtl="0" algn="l">
              <a:spcBef>
                <a:spcPts val="0"/>
              </a:spcBef>
              <a:spcAft>
                <a:spcPts val="0"/>
              </a:spcAft>
              <a:buSzPts val="1500"/>
              <a:buNone/>
              <a:defRPr b="0" i="0" sz="1900" u="none" cap="none" strike="noStrike">
                <a:solidFill>
                  <a:schemeClr val="dk1"/>
                </a:solidFill>
                <a:latin typeface="Arial"/>
                <a:ea typeface="Arial"/>
                <a:cs typeface="Arial"/>
                <a:sym typeface="Arial"/>
              </a:defRPr>
            </a:lvl4pPr>
            <a:lvl5pPr lvl="4" marR="0" rtl="0" algn="l">
              <a:spcBef>
                <a:spcPts val="0"/>
              </a:spcBef>
              <a:spcAft>
                <a:spcPts val="0"/>
              </a:spcAft>
              <a:buSzPts val="1500"/>
              <a:buNone/>
              <a:defRPr b="0" i="0" sz="1900" u="none" cap="none" strike="noStrike">
                <a:solidFill>
                  <a:schemeClr val="dk1"/>
                </a:solidFill>
                <a:latin typeface="Arial"/>
                <a:ea typeface="Arial"/>
                <a:cs typeface="Arial"/>
                <a:sym typeface="Arial"/>
              </a:defRPr>
            </a:lvl5pPr>
            <a:lvl6pPr lvl="5" marR="0" rtl="0" algn="l">
              <a:spcBef>
                <a:spcPts val="0"/>
              </a:spcBef>
              <a:spcAft>
                <a:spcPts val="0"/>
              </a:spcAft>
              <a:buSzPts val="1500"/>
              <a:buNone/>
              <a:defRPr b="0" i="0" sz="1900" u="none" cap="none" strike="noStrike">
                <a:solidFill>
                  <a:schemeClr val="dk1"/>
                </a:solidFill>
                <a:latin typeface="Arial"/>
                <a:ea typeface="Arial"/>
                <a:cs typeface="Arial"/>
                <a:sym typeface="Arial"/>
              </a:defRPr>
            </a:lvl6pPr>
            <a:lvl7pPr lvl="6" marR="0" rtl="0" algn="l">
              <a:spcBef>
                <a:spcPts val="0"/>
              </a:spcBef>
              <a:spcAft>
                <a:spcPts val="0"/>
              </a:spcAft>
              <a:buSzPts val="1500"/>
              <a:buNone/>
              <a:defRPr b="0" i="0" sz="1900" u="none" cap="none" strike="noStrike">
                <a:solidFill>
                  <a:schemeClr val="dk1"/>
                </a:solidFill>
                <a:latin typeface="Arial"/>
                <a:ea typeface="Arial"/>
                <a:cs typeface="Arial"/>
                <a:sym typeface="Arial"/>
              </a:defRPr>
            </a:lvl7pPr>
            <a:lvl8pPr lvl="7" marR="0" rtl="0" algn="l">
              <a:spcBef>
                <a:spcPts val="0"/>
              </a:spcBef>
              <a:spcAft>
                <a:spcPts val="0"/>
              </a:spcAft>
              <a:buSzPts val="1500"/>
              <a:buNone/>
              <a:defRPr b="0" i="0" sz="1900" u="none" cap="none" strike="noStrike">
                <a:solidFill>
                  <a:schemeClr val="dk1"/>
                </a:solidFill>
                <a:latin typeface="Arial"/>
                <a:ea typeface="Arial"/>
                <a:cs typeface="Arial"/>
                <a:sym typeface="Arial"/>
              </a:defRPr>
            </a:lvl8pPr>
            <a:lvl9pPr lvl="8" marR="0" rtl="0" algn="l">
              <a:spcBef>
                <a:spcPts val="0"/>
              </a:spcBef>
              <a:spcAft>
                <a:spcPts val="0"/>
              </a:spcAft>
              <a:buSzPts val="1500"/>
              <a:buNone/>
              <a:defRPr b="0" i="0" sz="1900" u="none" cap="none" strike="noStrike">
                <a:solidFill>
                  <a:schemeClr val="dk1"/>
                </a:solidFill>
                <a:latin typeface="Arial"/>
                <a:ea typeface="Arial"/>
                <a:cs typeface="Arial"/>
                <a:sym typeface="Arial"/>
              </a:defRPr>
            </a:lvl9pPr>
          </a:lstStyle>
          <a:p/>
        </p:txBody>
      </p:sp>
      <p:sp>
        <p:nvSpPr>
          <p:cNvPr id="352" name="Google Shape;352;p63"/>
          <p:cNvSpPr txBox="1"/>
          <p:nvPr>
            <p:ph idx="11" type="ftr"/>
          </p:nvPr>
        </p:nvSpPr>
        <p:spPr>
          <a:xfrm>
            <a:off x="2024525" y="6390810"/>
            <a:ext cx="4500900" cy="184800"/>
          </a:xfrm>
          <a:prstGeom prst="rect">
            <a:avLst/>
          </a:prstGeom>
          <a:noFill/>
          <a:ln>
            <a:noFill/>
          </a:ln>
        </p:spPr>
        <p:txBody>
          <a:bodyPr anchorCtr="0" anchor="ctr" bIns="0" lIns="0" spcFirstLastPara="1" rIns="0" wrap="square" tIns="0">
            <a:noAutofit/>
          </a:bodyPr>
          <a:lstStyle>
            <a:lvl1pPr lvl="0" marR="0" rtl="0" algn="r">
              <a:spcBef>
                <a:spcPts val="0"/>
              </a:spcBef>
              <a:spcAft>
                <a:spcPts val="0"/>
              </a:spcAft>
              <a:buSzPts val="1500"/>
              <a:buNone/>
              <a:defRPr b="0" i="0" sz="900" u="none" cap="none" strike="noStrike">
                <a:solidFill>
                  <a:srgbClr val="888888"/>
                </a:solidFill>
                <a:latin typeface="Arial"/>
                <a:ea typeface="Arial"/>
                <a:cs typeface="Arial"/>
                <a:sym typeface="Arial"/>
              </a:defRPr>
            </a:lvl1pPr>
            <a:lvl2pPr lvl="1" marR="0" rtl="0" algn="l">
              <a:spcBef>
                <a:spcPts val="0"/>
              </a:spcBef>
              <a:spcAft>
                <a:spcPts val="0"/>
              </a:spcAft>
              <a:buSzPts val="1500"/>
              <a:buNone/>
              <a:defRPr b="0" i="0" sz="1900" u="none" cap="none" strike="noStrike">
                <a:solidFill>
                  <a:schemeClr val="dk1"/>
                </a:solidFill>
                <a:latin typeface="Arial"/>
                <a:ea typeface="Arial"/>
                <a:cs typeface="Arial"/>
                <a:sym typeface="Arial"/>
              </a:defRPr>
            </a:lvl2pPr>
            <a:lvl3pPr lvl="2" marR="0" rtl="0" algn="l">
              <a:spcBef>
                <a:spcPts val="0"/>
              </a:spcBef>
              <a:spcAft>
                <a:spcPts val="0"/>
              </a:spcAft>
              <a:buSzPts val="1500"/>
              <a:buNone/>
              <a:defRPr b="0" i="0" sz="1900" u="none" cap="none" strike="noStrike">
                <a:solidFill>
                  <a:schemeClr val="dk1"/>
                </a:solidFill>
                <a:latin typeface="Arial"/>
                <a:ea typeface="Arial"/>
                <a:cs typeface="Arial"/>
                <a:sym typeface="Arial"/>
              </a:defRPr>
            </a:lvl3pPr>
            <a:lvl4pPr lvl="3" marR="0" rtl="0" algn="l">
              <a:spcBef>
                <a:spcPts val="0"/>
              </a:spcBef>
              <a:spcAft>
                <a:spcPts val="0"/>
              </a:spcAft>
              <a:buSzPts val="1500"/>
              <a:buNone/>
              <a:defRPr b="0" i="0" sz="1900" u="none" cap="none" strike="noStrike">
                <a:solidFill>
                  <a:schemeClr val="dk1"/>
                </a:solidFill>
                <a:latin typeface="Arial"/>
                <a:ea typeface="Arial"/>
                <a:cs typeface="Arial"/>
                <a:sym typeface="Arial"/>
              </a:defRPr>
            </a:lvl4pPr>
            <a:lvl5pPr lvl="4" marR="0" rtl="0" algn="l">
              <a:spcBef>
                <a:spcPts val="0"/>
              </a:spcBef>
              <a:spcAft>
                <a:spcPts val="0"/>
              </a:spcAft>
              <a:buSzPts val="1500"/>
              <a:buNone/>
              <a:defRPr b="0" i="0" sz="1900" u="none" cap="none" strike="noStrike">
                <a:solidFill>
                  <a:schemeClr val="dk1"/>
                </a:solidFill>
                <a:latin typeface="Arial"/>
                <a:ea typeface="Arial"/>
                <a:cs typeface="Arial"/>
                <a:sym typeface="Arial"/>
              </a:defRPr>
            </a:lvl5pPr>
            <a:lvl6pPr lvl="5" marR="0" rtl="0" algn="l">
              <a:spcBef>
                <a:spcPts val="0"/>
              </a:spcBef>
              <a:spcAft>
                <a:spcPts val="0"/>
              </a:spcAft>
              <a:buSzPts val="1500"/>
              <a:buNone/>
              <a:defRPr b="0" i="0" sz="1900" u="none" cap="none" strike="noStrike">
                <a:solidFill>
                  <a:schemeClr val="dk1"/>
                </a:solidFill>
                <a:latin typeface="Arial"/>
                <a:ea typeface="Arial"/>
                <a:cs typeface="Arial"/>
                <a:sym typeface="Arial"/>
              </a:defRPr>
            </a:lvl6pPr>
            <a:lvl7pPr lvl="6" marR="0" rtl="0" algn="l">
              <a:spcBef>
                <a:spcPts val="0"/>
              </a:spcBef>
              <a:spcAft>
                <a:spcPts val="0"/>
              </a:spcAft>
              <a:buSzPts val="1500"/>
              <a:buNone/>
              <a:defRPr b="0" i="0" sz="1900" u="none" cap="none" strike="noStrike">
                <a:solidFill>
                  <a:schemeClr val="dk1"/>
                </a:solidFill>
                <a:latin typeface="Arial"/>
                <a:ea typeface="Arial"/>
                <a:cs typeface="Arial"/>
                <a:sym typeface="Arial"/>
              </a:defRPr>
            </a:lvl7pPr>
            <a:lvl8pPr lvl="7" marR="0" rtl="0" algn="l">
              <a:spcBef>
                <a:spcPts val="0"/>
              </a:spcBef>
              <a:spcAft>
                <a:spcPts val="0"/>
              </a:spcAft>
              <a:buSzPts val="1500"/>
              <a:buNone/>
              <a:defRPr b="0" i="0" sz="1900" u="none" cap="none" strike="noStrike">
                <a:solidFill>
                  <a:schemeClr val="dk1"/>
                </a:solidFill>
                <a:latin typeface="Arial"/>
                <a:ea typeface="Arial"/>
                <a:cs typeface="Arial"/>
                <a:sym typeface="Arial"/>
              </a:defRPr>
            </a:lvl8pPr>
            <a:lvl9pPr lvl="8" marR="0" rtl="0" algn="l">
              <a:spcBef>
                <a:spcPts val="0"/>
              </a:spcBef>
              <a:spcAft>
                <a:spcPts val="0"/>
              </a:spcAft>
              <a:buSzPts val="1500"/>
              <a:buNone/>
              <a:defRPr b="0" i="0" sz="1900" u="none" cap="none" strike="noStrike">
                <a:solidFill>
                  <a:schemeClr val="dk1"/>
                </a:solidFill>
                <a:latin typeface="Arial"/>
                <a:ea typeface="Arial"/>
                <a:cs typeface="Arial"/>
                <a:sym typeface="Arial"/>
              </a:defRPr>
            </a:lvl9pPr>
          </a:lstStyle>
          <a:p/>
        </p:txBody>
      </p:sp>
      <p:sp>
        <p:nvSpPr>
          <p:cNvPr id="353" name="Google Shape;353;p63"/>
          <p:cNvSpPr txBox="1"/>
          <p:nvPr>
            <p:ph idx="12" type="sldNum"/>
          </p:nvPr>
        </p:nvSpPr>
        <p:spPr>
          <a:xfrm>
            <a:off x="11239534" y="6390810"/>
            <a:ext cx="308700" cy="184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b="0" i="0" sz="900" u="none" cap="none" strike="noStrike">
                <a:solidFill>
                  <a:srgbClr val="888888"/>
                </a:solidFill>
                <a:latin typeface="Arial"/>
                <a:ea typeface="Arial"/>
                <a:cs typeface="Arial"/>
                <a:sym typeface="Arial"/>
              </a:defRPr>
            </a:lvl1pPr>
            <a:lvl2pPr indent="0" lvl="1" marL="0" marR="0" rtl="0" algn="r">
              <a:spcBef>
                <a:spcPts val="0"/>
              </a:spcBef>
              <a:buNone/>
              <a:defRPr b="0" i="0" sz="900" u="none" cap="none" strike="noStrike">
                <a:solidFill>
                  <a:srgbClr val="888888"/>
                </a:solidFill>
                <a:latin typeface="Arial"/>
                <a:ea typeface="Arial"/>
                <a:cs typeface="Arial"/>
                <a:sym typeface="Arial"/>
              </a:defRPr>
            </a:lvl2pPr>
            <a:lvl3pPr indent="0" lvl="2" marL="0" marR="0" rtl="0" algn="r">
              <a:spcBef>
                <a:spcPts val="0"/>
              </a:spcBef>
              <a:buNone/>
              <a:defRPr b="0" i="0" sz="900" u="none" cap="none" strike="noStrike">
                <a:solidFill>
                  <a:srgbClr val="888888"/>
                </a:solidFill>
                <a:latin typeface="Arial"/>
                <a:ea typeface="Arial"/>
                <a:cs typeface="Arial"/>
                <a:sym typeface="Arial"/>
              </a:defRPr>
            </a:lvl3pPr>
            <a:lvl4pPr indent="0" lvl="3" marL="0" marR="0" rtl="0" algn="r">
              <a:spcBef>
                <a:spcPts val="0"/>
              </a:spcBef>
              <a:buNone/>
              <a:defRPr b="0" i="0" sz="900" u="none" cap="none" strike="noStrike">
                <a:solidFill>
                  <a:srgbClr val="888888"/>
                </a:solidFill>
                <a:latin typeface="Arial"/>
                <a:ea typeface="Arial"/>
                <a:cs typeface="Arial"/>
                <a:sym typeface="Arial"/>
              </a:defRPr>
            </a:lvl4pPr>
            <a:lvl5pPr indent="0" lvl="4" marL="0" marR="0" rtl="0" algn="r">
              <a:spcBef>
                <a:spcPts val="0"/>
              </a:spcBef>
              <a:buNone/>
              <a:defRPr b="0" i="0" sz="900" u="none" cap="none" strike="noStrike">
                <a:solidFill>
                  <a:srgbClr val="888888"/>
                </a:solidFill>
                <a:latin typeface="Arial"/>
                <a:ea typeface="Arial"/>
                <a:cs typeface="Arial"/>
                <a:sym typeface="Arial"/>
              </a:defRPr>
            </a:lvl5pPr>
            <a:lvl6pPr indent="0" lvl="5" marL="0" marR="0" rtl="0" algn="r">
              <a:spcBef>
                <a:spcPts val="0"/>
              </a:spcBef>
              <a:buNone/>
              <a:defRPr b="0" i="0" sz="900" u="none" cap="none" strike="noStrike">
                <a:solidFill>
                  <a:srgbClr val="888888"/>
                </a:solidFill>
                <a:latin typeface="Arial"/>
                <a:ea typeface="Arial"/>
                <a:cs typeface="Arial"/>
                <a:sym typeface="Arial"/>
              </a:defRPr>
            </a:lvl6pPr>
            <a:lvl7pPr indent="0" lvl="6" marL="0" marR="0" rtl="0" algn="r">
              <a:spcBef>
                <a:spcPts val="0"/>
              </a:spcBef>
              <a:buNone/>
              <a:defRPr b="0" i="0" sz="900" u="none" cap="none" strike="noStrike">
                <a:solidFill>
                  <a:srgbClr val="888888"/>
                </a:solidFill>
                <a:latin typeface="Arial"/>
                <a:ea typeface="Arial"/>
                <a:cs typeface="Arial"/>
                <a:sym typeface="Arial"/>
              </a:defRPr>
            </a:lvl7pPr>
            <a:lvl8pPr indent="0" lvl="7" marL="0" marR="0" rtl="0" algn="r">
              <a:spcBef>
                <a:spcPts val="0"/>
              </a:spcBef>
              <a:buNone/>
              <a:defRPr b="0" i="0" sz="900" u="none" cap="none" strike="noStrike">
                <a:solidFill>
                  <a:srgbClr val="888888"/>
                </a:solidFill>
                <a:latin typeface="Arial"/>
                <a:ea typeface="Arial"/>
                <a:cs typeface="Arial"/>
                <a:sym typeface="Arial"/>
              </a:defRPr>
            </a:lvl8pPr>
            <a:lvl9pPr indent="0" lvl="8" marL="0" marR="0" rtl="0" algn="r">
              <a:spcBef>
                <a:spcPts val="0"/>
              </a:spcBef>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cxnSp>
        <p:nvCxnSpPr>
          <p:cNvPr id="354" name="Google Shape;354;p63"/>
          <p:cNvCxnSpPr/>
          <p:nvPr/>
        </p:nvCxnSpPr>
        <p:spPr>
          <a:xfrm rot="10800000">
            <a:off x="6625266" y="6434009"/>
            <a:ext cx="0" cy="108000"/>
          </a:xfrm>
          <a:prstGeom prst="straightConnector1">
            <a:avLst/>
          </a:prstGeom>
          <a:noFill/>
          <a:ln cap="flat" cmpd="sng" w="19050">
            <a:solidFill>
              <a:srgbClr val="A6AAA9"/>
            </a:solidFill>
            <a:prstDash val="solid"/>
            <a:miter lim="800000"/>
            <a:headEnd len="sm" w="sm" type="none"/>
            <a:tailEnd len="sm" w="sm" type="none"/>
          </a:ln>
        </p:spPr>
      </p:cxnSp>
      <p:pic>
        <p:nvPicPr>
          <p:cNvPr id="355" name="Google Shape;355;p63"/>
          <p:cNvPicPr preferRelativeResize="0"/>
          <p:nvPr/>
        </p:nvPicPr>
        <p:blipFill rotWithShape="1">
          <a:blip r:embed="rId1">
            <a:alphaModFix/>
          </a:blip>
          <a:srcRect b="0" l="0" r="0" t="0"/>
          <a:stretch/>
        </p:blipFill>
        <p:spPr>
          <a:xfrm>
            <a:off x="648124" y="6426816"/>
            <a:ext cx="185873" cy="146304"/>
          </a:xfrm>
          <a:prstGeom prst="rect">
            <a:avLst/>
          </a:prstGeom>
          <a:noFill/>
          <a:ln>
            <a:noFill/>
          </a:ln>
        </p:spPr>
      </p:pic>
      <p:pic>
        <p:nvPicPr>
          <p:cNvPr id="356" name="Google Shape;356;p63"/>
          <p:cNvPicPr preferRelativeResize="0"/>
          <p:nvPr/>
        </p:nvPicPr>
        <p:blipFill rotWithShape="1">
          <a:blip r:embed="rId2">
            <a:alphaModFix/>
          </a:blip>
          <a:srcRect b="0" l="0" r="0" t="0"/>
          <a:stretch/>
        </p:blipFill>
        <p:spPr>
          <a:xfrm>
            <a:off x="630121" y="5958755"/>
            <a:ext cx="10933022" cy="7772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 id="2147483729" r:id="rId27"/>
    <p:sldLayoutId id="2147483730" r:id="rId28"/>
    <p:sldLayoutId id="2147483731" r:id="rId29"/>
    <p:sldLayoutId id="2147483732" r:id="rId30"/>
    <p:sldLayoutId id="2147483733" r:id="rId31"/>
    <p:sldLayoutId id="2147483734" r:id="rId32"/>
    <p:sldLayoutId id="2147483735" r:id="rId3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hyperlink" Target="https://docs.google.com/document/d/1PNfXiJH7C_4_2kvhNQ6Ov0emLSOOTEqqurpV5JS534k/edit" TargetMode="External"/><Relationship Id="rId4" Type="http://schemas.openxmlformats.org/officeDocument/2006/relationships/hyperlink" Target="https://docs.google.com/document/d/1el5mM_cf-mg72a6dyms4AFKllhE4alG4Tk3MgqyHpXc/edit#heading=h.tay47gwqfrcq" TargetMode="External"/><Relationship Id="rId5" Type="http://schemas.openxmlformats.org/officeDocument/2006/relationships/hyperlink" Target="https://trello.com/b/3DlcGbKE/nsg3-stakeholder-meeting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1.xml"/><Relationship Id="rId3" Type="http://schemas.openxmlformats.org/officeDocument/2006/relationships/image" Target="../media/image32.png"/><Relationship Id="rId4" Type="http://schemas.openxmlformats.org/officeDocument/2006/relationships/image" Target="../media/image39.png"/><Relationship Id="rId5" Type="http://schemas.openxmlformats.org/officeDocument/2006/relationships/image" Target="../media/image38.png"/><Relationship Id="rId6" Type="http://schemas.openxmlformats.org/officeDocument/2006/relationships/image" Target="../media/image51.png"/><Relationship Id="rId7" Type="http://schemas.openxmlformats.org/officeDocument/2006/relationships/image" Target="../media/image47.png"/><Relationship Id="rId8"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4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36.png"/><Relationship Id="rId4" Type="http://schemas.openxmlformats.org/officeDocument/2006/relationships/image" Target="../media/image40.png"/><Relationship Id="rId9" Type="http://schemas.openxmlformats.org/officeDocument/2006/relationships/image" Target="../media/image45.png"/><Relationship Id="rId5" Type="http://schemas.openxmlformats.org/officeDocument/2006/relationships/image" Target="../media/image42.png"/><Relationship Id="rId6" Type="http://schemas.openxmlformats.org/officeDocument/2006/relationships/image" Target="../media/image41.png"/><Relationship Id="rId7" Type="http://schemas.openxmlformats.org/officeDocument/2006/relationships/image" Target="../media/image43.png"/><Relationship Id="rId8" Type="http://schemas.openxmlformats.org/officeDocument/2006/relationships/image" Target="../media/image4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7.xml"/><Relationship Id="rId3" Type="http://schemas.openxmlformats.org/officeDocument/2006/relationships/image" Target="../media/image32.png"/><Relationship Id="rId4" Type="http://schemas.openxmlformats.org/officeDocument/2006/relationships/image" Target="../media/image39.png"/><Relationship Id="rId5" Type="http://schemas.openxmlformats.org/officeDocument/2006/relationships/image" Target="../media/image38.png"/><Relationship Id="rId6" Type="http://schemas.openxmlformats.org/officeDocument/2006/relationships/image" Target="../media/image51.png"/><Relationship Id="rId7" Type="http://schemas.openxmlformats.org/officeDocument/2006/relationships/image" Target="../media/image47.png"/><Relationship Id="rId8"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53.png"/><Relationship Id="rId4" Type="http://schemas.openxmlformats.org/officeDocument/2006/relationships/image" Target="../media/image49.png"/><Relationship Id="rId5" Type="http://schemas.openxmlformats.org/officeDocument/2006/relationships/image" Target="../media/image46.png"/><Relationship Id="rId6" Type="http://schemas.openxmlformats.org/officeDocument/2006/relationships/image" Target="../media/image68.png"/><Relationship Id="rId7" Type="http://schemas.openxmlformats.org/officeDocument/2006/relationships/image" Target="../media/image50.png"/><Relationship Id="rId8"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8.png"/><Relationship Id="rId4" Type="http://schemas.openxmlformats.org/officeDocument/2006/relationships/image" Target="../media/image24.png"/><Relationship Id="rId5" Type="http://schemas.openxmlformats.org/officeDocument/2006/relationships/image" Target="../media/image21.png"/><Relationship Id="rId6" Type="http://schemas.openxmlformats.org/officeDocument/2006/relationships/image" Target="../media/image23.png"/><Relationship Id="rId7" Type="http://schemas.openxmlformats.org/officeDocument/2006/relationships/image" Target="../media/image2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53.png"/><Relationship Id="rId4" Type="http://schemas.openxmlformats.org/officeDocument/2006/relationships/image" Target="../media/image49.png"/><Relationship Id="rId5" Type="http://schemas.openxmlformats.org/officeDocument/2006/relationships/image" Target="../media/image52.png"/><Relationship Id="rId6" Type="http://schemas.openxmlformats.org/officeDocument/2006/relationships/image" Target="../media/image46.png"/><Relationship Id="rId7" Type="http://schemas.openxmlformats.org/officeDocument/2006/relationships/image" Target="../media/image68.png"/><Relationship Id="rId8" Type="http://schemas.openxmlformats.org/officeDocument/2006/relationships/image" Target="../media/image5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66.png"/><Relationship Id="rId7" Type="http://schemas.openxmlformats.org/officeDocument/2006/relationships/image" Target="../media/image40.png"/><Relationship Id="rId8" Type="http://schemas.openxmlformats.org/officeDocument/2006/relationships/image" Target="../media/image5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44.png"/><Relationship Id="rId4" Type="http://schemas.openxmlformats.org/officeDocument/2006/relationships/image" Target="../media/image59.png"/><Relationship Id="rId9" Type="http://schemas.openxmlformats.org/officeDocument/2006/relationships/image" Target="../media/image63.png"/><Relationship Id="rId5" Type="http://schemas.openxmlformats.org/officeDocument/2006/relationships/image" Target="../media/image60.png"/><Relationship Id="rId6" Type="http://schemas.openxmlformats.org/officeDocument/2006/relationships/image" Target="../media/image62.png"/><Relationship Id="rId7" Type="http://schemas.openxmlformats.org/officeDocument/2006/relationships/image" Target="../media/image57.png"/><Relationship Id="rId8" Type="http://schemas.openxmlformats.org/officeDocument/2006/relationships/image" Target="../media/image6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4.xml"/><Relationship Id="rId3" Type="http://schemas.openxmlformats.org/officeDocument/2006/relationships/image" Target="../media/image64.png"/><Relationship Id="rId4" Type="http://schemas.openxmlformats.org/officeDocument/2006/relationships/image" Target="../media/image67.png"/><Relationship Id="rId5" Type="http://schemas.openxmlformats.org/officeDocument/2006/relationships/image" Target="../media/image70.png"/><Relationship Id="rId6" Type="http://schemas.openxmlformats.org/officeDocument/2006/relationships/image" Target="../media/image65.png"/><Relationship Id="rId7" Type="http://schemas.openxmlformats.org/officeDocument/2006/relationships/image" Target="../media/image71.png"/><Relationship Id="rId8" Type="http://schemas.openxmlformats.org/officeDocument/2006/relationships/image" Target="../media/image6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5.xml"/><Relationship Id="rId3" Type="http://schemas.openxmlformats.org/officeDocument/2006/relationships/image" Target="../media/image62.png"/><Relationship Id="rId4" Type="http://schemas.openxmlformats.org/officeDocument/2006/relationships/image" Target="../media/image59.png"/><Relationship Id="rId5" Type="http://schemas.openxmlformats.org/officeDocument/2006/relationships/image" Target="../media/image63.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5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7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3.xml"/><Relationship Id="rId3" Type="http://schemas.openxmlformats.org/officeDocument/2006/relationships/image" Target="../media/image3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40.png"/><Relationship Id="rId6" Type="http://schemas.openxmlformats.org/officeDocument/2006/relationships/image" Target="../media/image66.png"/><Relationship Id="rId7" Type="http://schemas.openxmlformats.org/officeDocument/2006/relationships/image" Target="../media/image58.png"/><Relationship Id="rId8" Type="http://schemas.openxmlformats.org/officeDocument/2006/relationships/image" Target="../media/image5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72.png"/><Relationship Id="rId4" Type="http://schemas.openxmlformats.org/officeDocument/2006/relationships/image" Target="../media/image28.png"/><Relationship Id="rId5" Type="http://schemas.openxmlformats.org/officeDocument/2006/relationships/image" Target="../media/image24.png"/><Relationship Id="rId6" Type="http://schemas.openxmlformats.org/officeDocument/2006/relationships/image" Target="../media/image21.png"/><Relationship Id="rId7" Type="http://schemas.openxmlformats.org/officeDocument/2006/relationships/image" Target="../media/image23.png"/><Relationship Id="rId8" Type="http://schemas.openxmlformats.org/officeDocument/2006/relationships/image" Target="../media/image2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4.xml"/><Relationship Id="rId3" Type="http://schemas.openxmlformats.org/officeDocument/2006/relationships/image" Target="../media/image7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5.xml"/><Relationship Id="rId3" Type="http://schemas.openxmlformats.org/officeDocument/2006/relationships/image" Target="../media/image56.pn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6.xml"/><Relationship Id="rId3" Type="http://schemas.openxmlformats.org/officeDocument/2006/relationships/hyperlink" Target="https://docs.google.com/document/d/1v5iHELL30p5A41vbjFJY7HvaT5g6OTDS5LH2Lp_vXSQ/edit#heading=h.5voykp1iiqj7" TargetMode="External"/><Relationship Id="rId4" Type="http://schemas.openxmlformats.org/officeDocument/2006/relationships/hyperlink" Target="https://docs.google.com/document/d/1rOcJD6S7utMRrCxulBMHQS9ZIrFG3VNc-JA1SBaUuhA/edit#heading=h.g3g4iihhcee6" TargetMode="External"/><Relationship Id="rId9" Type="http://schemas.openxmlformats.org/officeDocument/2006/relationships/hyperlink" Target="https://docs.google.com/document/d/1kyCRr2Q0OLDXvqsVz7Xwj7ekffpaZ0ao71Bya2ly9PA/edit" TargetMode="External"/><Relationship Id="rId5" Type="http://schemas.openxmlformats.org/officeDocument/2006/relationships/hyperlink" Target="https://drive.google.com/file/d/1FVIzKi9XPU0cWygVJPdR2uO3z0nL_E4K/view" TargetMode="External"/><Relationship Id="rId6" Type="http://schemas.openxmlformats.org/officeDocument/2006/relationships/hyperlink" Target="https://drive.google.com/file/d/1CIOUqgCsc9Cyk0AHHujIfado6WwJg-HN/view" TargetMode="External"/><Relationship Id="rId7" Type="http://schemas.openxmlformats.org/officeDocument/2006/relationships/hyperlink" Target="https://docs.google.com/presentation/d/1Xqha6N4obIordSzdNWuts0uRvivmot3ZXte_i1zOKvY/edit#slide=id.p1" TargetMode="External"/><Relationship Id="rId8" Type="http://schemas.openxmlformats.org/officeDocument/2006/relationships/hyperlink" Target="https://docs.google.com/document/d/1iTLZR1YtafqPuplfucNFCaJRZlREG4Nv5NFZR7LUf2c/edit" TargetMode="External"/><Relationship Id="rId11" Type="http://schemas.openxmlformats.org/officeDocument/2006/relationships/hyperlink" Target="https://docs.google.com/document/d/1eAmtm7TMJXFULoJb4fQH7dYlgjoazrh3g2eKZzhFVjQ/edit" TargetMode="External"/><Relationship Id="rId10" Type="http://schemas.openxmlformats.org/officeDocument/2006/relationships/hyperlink" Target="https://docs.google.com/document/d/1el5mM_cf-mg72a6dyms4AFKllhE4alG4Tk3MgqyHpXc/edit" TargetMode="External"/><Relationship Id="rId12" Type="http://schemas.openxmlformats.org/officeDocument/2006/relationships/hyperlink" Target="http://nordicsmartgovernment.org"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7.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4.xml"/><Relationship Id="rId3" Type="http://schemas.openxmlformats.org/officeDocument/2006/relationships/image" Target="../media/image30.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7.xml"/><Relationship Id="rId3" Type="http://schemas.openxmlformats.org/officeDocument/2006/relationships/hyperlink" Target="https://datautvikling.github.io/BA_datadrevetutvikling/id-0322705d/images/17fd48d4-a70b-450e-a4de-7787e6095603.png" TargetMode="Externa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95"/>
          <p:cNvSpPr txBox="1"/>
          <p:nvPr>
            <p:ph type="title"/>
          </p:nvPr>
        </p:nvSpPr>
        <p:spPr>
          <a:xfrm>
            <a:off x="831851" y="1234599"/>
            <a:ext cx="7092900" cy="28527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SzPts val="4600"/>
              <a:buNone/>
            </a:pPr>
            <a:r>
              <a:rPr lang="en-GB" sz="6600"/>
              <a:t>Nordic Smart Government</a:t>
            </a:r>
            <a:endParaRPr sz="6600"/>
          </a:p>
        </p:txBody>
      </p:sp>
      <p:sp>
        <p:nvSpPr>
          <p:cNvPr id="531" name="Google Shape;531;p95"/>
          <p:cNvSpPr txBox="1"/>
          <p:nvPr>
            <p:ph idx="1" type="body"/>
          </p:nvPr>
        </p:nvSpPr>
        <p:spPr>
          <a:xfrm>
            <a:off x="831850" y="4087336"/>
            <a:ext cx="7765200" cy="1500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F16264"/>
              </a:buClr>
              <a:buSzPts val="2400"/>
              <a:buNone/>
            </a:pPr>
            <a:r>
              <a:t/>
            </a:r>
            <a:endParaRPr/>
          </a:p>
          <a:p>
            <a:pPr indent="0" lvl="0" marL="0" rtl="0" algn="l">
              <a:lnSpc>
                <a:spcPct val="90000"/>
              </a:lnSpc>
              <a:spcBef>
                <a:spcPts val="0"/>
              </a:spcBef>
              <a:spcAft>
                <a:spcPts val="0"/>
              </a:spcAft>
              <a:buClr>
                <a:srgbClr val="F16264"/>
              </a:buClr>
              <a:buSzPts val="2400"/>
              <a:buNone/>
            </a:pPr>
            <a:r>
              <a:rPr lang="en-GB"/>
              <a:t>3. </a:t>
            </a:r>
            <a:r>
              <a:rPr lang="en-GB"/>
              <a:t>m</a:t>
            </a:r>
            <a:r>
              <a:rPr lang="en-GB"/>
              <a:t>ars 2021</a:t>
            </a:r>
            <a:endParaRPr/>
          </a:p>
          <a:p>
            <a:pPr indent="0" lvl="0" marL="0" rtl="0" algn="l">
              <a:lnSpc>
                <a:spcPct val="90000"/>
              </a:lnSpc>
              <a:spcBef>
                <a:spcPts val="0"/>
              </a:spcBef>
              <a:spcAft>
                <a:spcPts val="0"/>
              </a:spcAft>
              <a:buClr>
                <a:srgbClr val="F16264"/>
              </a:buClr>
              <a:buSzPts val="2400"/>
              <a:buNone/>
            </a:pPr>
            <a:r>
              <a:rPr lang="en-GB"/>
              <a:t>Steinar Skagemo</a:t>
            </a:r>
            <a:r>
              <a:rPr lang="en-GB"/>
              <a:t>/Håkon Olderbakk/David Norheim</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p104"/>
          <p:cNvSpPr txBox="1"/>
          <p:nvPr>
            <p:ph idx="1" type="body"/>
          </p:nvPr>
        </p:nvSpPr>
        <p:spPr>
          <a:xfrm>
            <a:off x="838200" y="1002025"/>
            <a:ext cx="5257800" cy="4690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b="1" lang="en-GB"/>
              <a:t>Hovedmålgruppen:</a:t>
            </a:r>
            <a:br>
              <a:rPr b="1" lang="en-GB"/>
            </a:br>
            <a:r>
              <a:rPr b="1" lang="en-GB"/>
              <a:t>Små- og mellomstore bedrifter</a:t>
            </a:r>
            <a:endParaRPr b="1"/>
          </a:p>
          <a:p>
            <a:pPr indent="-342900" lvl="0" marL="457200" rtl="0" algn="l">
              <a:spcBef>
                <a:spcPts val="1000"/>
              </a:spcBef>
              <a:spcAft>
                <a:spcPts val="0"/>
              </a:spcAft>
              <a:buSzPts val="1800"/>
              <a:buChar char="●"/>
            </a:pPr>
            <a:r>
              <a:rPr lang="en-GB"/>
              <a:t>Brukerreisestudier med workshops og intervjuer (alle de nordiske landene)</a:t>
            </a:r>
            <a:endParaRPr/>
          </a:p>
          <a:p>
            <a:pPr indent="-342900" lvl="0" marL="457200" rtl="0" algn="l">
              <a:spcBef>
                <a:spcPts val="0"/>
              </a:spcBef>
              <a:spcAft>
                <a:spcPts val="0"/>
              </a:spcAft>
              <a:buSzPts val="1800"/>
              <a:buChar char="●"/>
            </a:pPr>
            <a:r>
              <a:rPr lang="en-GB"/>
              <a:t>Oppsummert: </a:t>
            </a:r>
            <a:r>
              <a:rPr lang="en-GB" u="sng">
                <a:solidFill>
                  <a:schemeClr val="hlink"/>
                </a:solidFill>
                <a:hlinkClick r:id="rId3"/>
              </a:rPr>
              <a:t>All Nordic key findings (with quotes)</a:t>
            </a:r>
            <a:r>
              <a:rPr lang="en-GB"/>
              <a:t>  </a:t>
            </a:r>
            <a:endParaRPr/>
          </a:p>
          <a:p>
            <a:pPr indent="-342900" lvl="0" marL="457200" rtl="0" algn="l">
              <a:spcBef>
                <a:spcPts val="0"/>
              </a:spcBef>
              <a:spcAft>
                <a:spcPts val="0"/>
              </a:spcAft>
              <a:buSzPts val="1800"/>
              <a:buChar char="●"/>
            </a:pPr>
            <a:r>
              <a:rPr lang="en-GB"/>
              <a:t>Spørreundersøkelse (Sverige)</a:t>
            </a:r>
            <a:endParaRPr/>
          </a:p>
          <a:p>
            <a:pPr indent="-342900" lvl="0" marL="457200" rtl="0" algn="l">
              <a:spcBef>
                <a:spcPts val="0"/>
              </a:spcBef>
              <a:spcAft>
                <a:spcPts val="0"/>
              </a:spcAft>
              <a:buSzPts val="1800"/>
              <a:buChar char="●"/>
            </a:pPr>
            <a:r>
              <a:rPr lang="en-GB"/>
              <a:t>Formulert “</a:t>
            </a:r>
            <a:r>
              <a:rPr lang="en-GB" u="sng">
                <a:solidFill>
                  <a:schemeClr val="hlink"/>
                </a:solidFill>
                <a:hlinkClick r:id="rId4"/>
              </a:rPr>
              <a:t>Brukerprinsipper</a:t>
            </a:r>
            <a:r>
              <a:rPr lang="en-GB"/>
              <a:t>” for å oppsummere innsikten</a:t>
            </a:r>
            <a:endParaRPr/>
          </a:p>
          <a:p>
            <a:pPr indent="-342900" lvl="1" marL="914400" rtl="0" algn="l">
              <a:spcBef>
                <a:spcPts val="0"/>
              </a:spcBef>
              <a:spcAft>
                <a:spcPts val="0"/>
              </a:spcAft>
              <a:buSzPts val="1800"/>
              <a:buChar char="•"/>
            </a:pPr>
            <a:r>
              <a:rPr lang="en-GB"/>
              <a:t>dkf</a:t>
            </a:r>
            <a:endParaRPr/>
          </a:p>
          <a:p>
            <a:pPr indent="-342900" lvl="1" marL="914400" rtl="0" algn="l">
              <a:spcBef>
                <a:spcPts val="0"/>
              </a:spcBef>
              <a:spcAft>
                <a:spcPts val="0"/>
              </a:spcAft>
              <a:buSzPts val="1800"/>
              <a:buChar char="•"/>
            </a:pPr>
            <a:r>
              <a:t/>
            </a:r>
            <a:endParaRPr/>
          </a:p>
          <a:p>
            <a:pPr indent="-342900" lvl="1" marL="914400" rtl="0" algn="l">
              <a:spcBef>
                <a:spcPts val="0"/>
              </a:spcBef>
              <a:spcAft>
                <a:spcPts val="0"/>
              </a:spcAft>
              <a:buSzPts val="1800"/>
              <a:buChar char="•"/>
            </a:pPr>
            <a:r>
              <a:rPr lang="en-GB"/>
              <a:t>s</a:t>
            </a:r>
            <a:endParaRPr/>
          </a:p>
        </p:txBody>
      </p:sp>
      <p:sp>
        <p:nvSpPr>
          <p:cNvPr id="766" name="Google Shape;766;p104"/>
          <p:cNvSpPr txBox="1"/>
          <p:nvPr>
            <p:ph type="title"/>
          </p:nvPr>
        </p:nvSpPr>
        <p:spPr>
          <a:xfrm>
            <a:off x="838200" y="432000"/>
            <a:ext cx="10515600" cy="4593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GB" sz="2900"/>
              <a:t>Innsiktsarbeid i NSG3</a:t>
            </a:r>
            <a:endParaRPr sz="2900"/>
          </a:p>
        </p:txBody>
      </p:sp>
      <p:sp>
        <p:nvSpPr>
          <p:cNvPr id="767" name="Google Shape;767;p104"/>
          <p:cNvSpPr txBox="1"/>
          <p:nvPr>
            <p:ph idx="12" type="sldNum"/>
          </p:nvPr>
        </p:nvSpPr>
        <p:spPr>
          <a:xfrm>
            <a:off x="10494910" y="6199507"/>
            <a:ext cx="805200" cy="1287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800"/>
              <a:buFont typeface="Arial"/>
              <a:buNone/>
            </a:pPr>
            <a:fld id="{00000000-1234-1234-1234-123412341234}" type="slidenum">
              <a:rPr lang="en-GB"/>
              <a:t>‹#›</a:t>
            </a:fld>
            <a:endParaRPr/>
          </a:p>
        </p:txBody>
      </p:sp>
      <p:sp>
        <p:nvSpPr>
          <p:cNvPr id="768" name="Google Shape;768;p104"/>
          <p:cNvSpPr txBox="1"/>
          <p:nvPr>
            <p:ph idx="1" type="body"/>
          </p:nvPr>
        </p:nvSpPr>
        <p:spPr>
          <a:xfrm>
            <a:off x="6385175" y="1141675"/>
            <a:ext cx="5257800" cy="4690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b="1" lang="en-GB"/>
              <a:t>“Økosystemet”</a:t>
            </a:r>
            <a:endParaRPr b="1"/>
          </a:p>
          <a:p>
            <a:pPr indent="-342900" lvl="0" marL="457200" rtl="0" algn="l">
              <a:spcBef>
                <a:spcPts val="1000"/>
              </a:spcBef>
              <a:spcAft>
                <a:spcPts val="0"/>
              </a:spcAft>
              <a:buSzPts val="1800"/>
              <a:buChar char="●"/>
            </a:pPr>
            <a:r>
              <a:rPr lang="en-GB"/>
              <a:t>Åpne dialogmøter</a:t>
            </a:r>
            <a:endParaRPr/>
          </a:p>
          <a:p>
            <a:pPr indent="-342900" lvl="0" marL="457200" rtl="0" algn="l">
              <a:spcBef>
                <a:spcPts val="0"/>
              </a:spcBef>
              <a:spcAft>
                <a:spcPts val="0"/>
              </a:spcAft>
              <a:buSzPts val="1800"/>
              <a:buChar char="●"/>
            </a:pPr>
            <a:r>
              <a:rPr lang="en-GB"/>
              <a:t>Referansegrupper</a:t>
            </a:r>
            <a:endParaRPr/>
          </a:p>
          <a:p>
            <a:pPr indent="-342900" lvl="0" marL="457200" rtl="0" algn="l">
              <a:spcBef>
                <a:spcPts val="0"/>
              </a:spcBef>
              <a:spcAft>
                <a:spcPts val="0"/>
              </a:spcAft>
              <a:buSzPts val="1800"/>
              <a:buChar char="●"/>
            </a:pPr>
            <a:r>
              <a:rPr lang="en-GB"/>
              <a:t>1:1-møter med</a:t>
            </a:r>
            <a:endParaRPr/>
          </a:p>
          <a:p>
            <a:pPr indent="0" lvl="0" marL="914400" rtl="0" algn="l">
              <a:spcBef>
                <a:spcPts val="1000"/>
              </a:spcBef>
              <a:spcAft>
                <a:spcPts val="0"/>
              </a:spcAft>
              <a:buNone/>
            </a:pPr>
            <a:r>
              <a:rPr lang="en-GB"/>
              <a:t>Regnskapssystemleverandører</a:t>
            </a:r>
            <a:endParaRPr/>
          </a:p>
          <a:p>
            <a:pPr indent="0" lvl="0" marL="914400" rtl="0" algn="l">
              <a:spcBef>
                <a:spcPts val="1000"/>
              </a:spcBef>
              <a:spcAft>
                <a:spcPts val="0"/>
              </a:spcAft>
              <a:buNone/>
            </a:pPr>
            <a:r>
              <a:rPr lang="en-GB"/>
              <a:t>Banker</a:t>
            </a:r>
            <a:endParaRPr/>
          </a:p>
          <a:p>
            <a:pPr indent="0" lvl="0" marL="914400" rtl="0" algn="l">
              <a:spcBef>
                <a:spcPts val="1000"/>
              </a:spcBef>
              <a:spcAft>
                <a:spcPts val="0"/>
              </a:spcAft>
              <a:buNone/>
            </a:pPr>
            <a:r>
              <a:rPr lang="en-GB"/>
              <a:t>Forskere</a:t>
            </a:r>
            <a:endParaRPr/>
          </a:p>
          <a:p>
            <a:pPr indent="0" lvl="0" marL="914400" rtl="0" algn="l">
              <a:spcBef>
                <a:spcPts val="1000"/>
              </a:spcBef>
              <a:spcAft>
                <a:spcPts val="0"/>
              </a:spcAft>
              <a:buNone/>
            </a:pPr>
            <a:r>
              <a:rPr lang="en-GB"/>
              <a:t>Regnskapsførere og revisorer</a:t>
            </a:r>
            <a:endParaRPr/>
          </a:p>
          <a:p>
            <a:pPr indent="0" lvl="0" marL="914400" rtl="0" algn="l">
              <a:spcBef>
                <a:spcPts val="1000"/>
              </a:spcBef>
              <a:spcAft>
                <a:spcPts val="0"/>
              </a:spcAft>
              <a:buNone/>
            </a:pPr>
            <a:r>
              <a:rPr lang="en-GB"/>
              <a:t>“Value added services”</a:t>
            </a:r>
            <a:endParaRPr/>
          </a:p>
          <a:p>
            <a:pPr indent="-342900" lvl="0" marL="457200" rtl="0" algn="l">
              <a:spcBef>
                <a:spcPts val="1000"/>
              </a:spcBef>
              <a:spcAft>
                <a:spcPts val="0"/>
              </a:spcAft>
              <a:buSzPts val="1800"/>
              <a:buChar char="●"/>
            </a:pPr>
            <a:r>
              <a:rPr lang="en-GB"/>
              <a:t>Åpent Trello-board: </a:t>
            </a:r>
            <a:r>
              <a:rPr lang="en-GB" u="sng">
                <a:solidFill>
                  <a:schemeClr val="hlink"/>
                </a:solidFill>
                <a:hlinkClick r:id="rId5"/>
              </a:rPr>
              <a:t>NSG3 Stakeholder meetings</a:t>
            </a:r>
            <a:r>
              <a:rPr lang="en-GB"/>
              <a:t> </a:t>
            </a:r>
            <a:endParaRPr/>
          </a:p>
          <a:p>
            <a:pPr indent="-342900" lvl="1" marL="914400" rtl="0" algn="l">
              <a:spcBef>
                <a:spcPts val="0"/>
              </a:spcBef>
              <a:spcAft>
                <a:spcPts val="0"/>
              </a:spcAft>
              <a:buSzPts val="1800"/>
              <a:buChar char="•"/>
            </a:pPr>
            <a:r>
              <a:rPr lang="en-GB"/>
              <a:t>dkf</a:t>
            </a:r>
            <a:endParaRPr/>
          </a:p>
          <a:p>
            <a:pPr indent="-342900" lvl="1" marL="914400" rtl="0" algn="l">
              <a:spcBef>
                <a:spcPts val="0"/>
              </a:spcBef>
              <a:spcAft>
                <a:spcPts val="0"/>
              </a:spcAft>
              <a:buSzPts val="1800"/>
              <a:buChar char="•"/>
            </a:pPr>
            <a:r>
              <a:t/>
            </a:r>
            <a:endParaRPr/>
          </a:p>
          <a:p>
            <a:pPr indent="-342900" lvl="1" marL="914400" rtl="0" algn="l">
              <a:spcBef>
                <a:spcPts val="0"/>
              </a:spcBef>
              <a:spcAft>
                <a:spcPts val="0"/>
              </a:spcAft>
              <a:buSzPts val="1800"/>
              <a:buChar char="•"/>
            </a:pPr>
            <a:r>
              <a:rPr lang="en-GB"/>
              <a:t>s</a:t>
            </a:r>
            <a:endParaRPr/>
          </a:p>
        </p:txBody>
      </p:sp>
      <p:sp>
        <p:nvSpPr>
          <p:cNvPr id="769" name="Google Shape;769;p104"/>
          <p:cNvSpPr txBox="1"/>
          <p:nvPr/>
        </p:nvSpPr>
        <p:spPr>
          <a:xfrm>
            <a:off x="2346750" y="5387425"/>
            <a:ext cx="7422300" cy="125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GB">
                <a:solidFill>
                  <a:srgbClr val="FFFFFF"/>
                </a:solidFill>
              </a:rPr>
              <a:t>NO: “I’ve heard since 1983 that everything is going to be simpler, but so far it has only become more complicated”</a:t>
            </a:r>
            <a:br>
              <a:rPr i="1" lang="en-GB">
                <a:solidFill>
                  <a:srgbClr val="FFFFFF"/>
                </a:solidFill>
              </a:rPr>
            </a:br>
            <a:br>
              <a:rPr i="1" lang="en-GB">
                <a:solidFill>
                  <a:srgbClr val="FFFFFF"/>
                </a:solidFill>
              </a:rPr>
            </a:br>
            <a:r>
              <a:rPr i="1" lang="en-GB">
                <a:solidFill>
                  <a:srgbClr val="FFFFFF"/>
                </a:solidFill>
              </a:rPr>
              <a:t>NO: Experience: The government transfers the workload from the government to the SMEs and call it simplification …Lack of belief in the Government’s ability to simplify</a:t>
            </a:r>
            <a:endParaRPr i="1">
              <a:solidFill>
                <a:srgbClr val="FFFF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5"/>
                                        </p:tgtEl>
                                        <p:attrNameLst>
                                          <p:attrName>style.visibility</p:attrName>
                                        </p:attrNameLst>
                                      </p:cBhvr>
                                      <p:to>
                                        <p:strVal val="visible"/>
                                      </p:to>
                                    </p:set>
                                    <p:animEffect filter="fade" transition="in">
                                      <p:cBhvr>
                                        <p:cTn dur="1000"/>
                                        <p:tgtEl>
                                          <p:spTgt spid="7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9"/>
                                        </p:tgtEl>
                                        <p:attrNameLst>
                                          <p:attrName>style.visibility</p:attrName>
                                        </p:attrNameLst>
                                      </p:cBhvr>
                                      <p:to>
                                        <p:strVal val="visible"/>
                                      </p:to>
                                    </p:set>
                                    <p:animEffect filter="fade" transition="in">
                                      <p:cBhvr>
                                        <p:cTn dur="1000"/>
                                        <p:tgtEl>
                                          <p:spTgt spid="7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8"/>
                                        </p:tgtEl>
                                        <p:attrNameLst>
                                          <p:attrName>style.visibility</p:attrName>
                                        </p:attrNameLst>
                                      </p:cBhvr>
                                      <p:to>
                                        <p:strVal val="visible"/>
                                      </p:to>
                                    </p:set>
                                    <p:animEffect filter="fade" transition="in">
                                      <p:cBhvr>
                                        <p:cTn dur="1000"/>
                                        <p:tgtEl>
                                          <p:spTgt spid="7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105"/>
          <p:cNvSpPr/>
          <p:nvPr/>
        </p:nvSpPr>
        <p:spPr>
          <a:xfrm>
            <a:off x="8117465" y="2434549"/>
            <a:ext cx="1620000" cy="3318600"/>
          </a:xfrm>
          <a:prstGeom prst="rect">
            <a:avLst/>
          </a:prstGeom>
          <a:solidFill>
            <a:srgbClr val="E3E2E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Libre Franklin"/>
              <a:ea typeface="Libre Franklin"/>
              <a:cs typeface="Libre Franklin"/>
              <a:sym typeface="Libre Franklin"/>
            </a:endParaRPr>
          </a:p>
        </p:txBody>
      </p:sp>
      <p:sp>
        <p:nvSpPr>
          <p:cNvPr id="775" name="Google Shape;775;p105"/>
          <p:cNvSpPr/>
          <p:nvPr/>
        </p:nvSpPr>
        <p:spPr>
          <a:xfrm>
            <a:off x="8179645" y="2582939"/>
            <a:ext cx="1553100" cy="342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2C286C"/>
              </a:buClr>
              <a:buSzPts val="1200"/>
              <a:buFont typeface="Franklin Gothic"/>
              <a:buNone/>
            </a:pPr>
            <a:r>
              <a:rPr b="1" i="0" lang="en-GB" sz="1200" u="none" cap="none" strike="noStrike">
                <a:solidFill>
                  <a:srgbClr val="2C286C"/>
                </a:solidFill>
                <a:latin typeface="Franklin Gothic"/>
                <a:ea typeface="Franklin Gothic"/>
                <a:cs typeface="Franklin Gothic"/>
                <a:sym typeface="Franklin Gothic"/>
              </a:rPr>
              <a:t>TREDJEPARTER</a:t>
            </a:r>
            <a:endParaRPr b="1" i="0" sz="1200" u="none" cap="none" strike="noStrike">
              <a:solidFill>
                <a:srgbClr val="000000"/>
              </a:solidFill>
              <a:latin typeface="Franklin Gothic"/>
              <a:ea typeface="Franklin Gothic"/>
              <a:cs typeface="Franklin Gothic"/>
              <a:sym typeface="Franklin Gothic"/>
            </a:endParaRPr>
          </a:p>
        </p:txBody>
      </p:sp>
      <p:pic>
        <p:nvPicPr>
          <p:cNvPr id="776" name="Google Shape;776;p105"/>
          <p:cNvPicPr preferRelativeResize="0"/>
          <p:nvPr/>
        </p:nvPicPr>
        <p:blipFill rotWithShape="1">
          <a:blip r:embed="rId3">
            <a:alphaModFix/>
          </a:blip>
          <a:srcRect b="0" l="0" r="0" t="0"/>
          <a:stretch/>
        </p:blipFill>
        <p:spPr>
          <a:xfrm>
            <a:off x="8541853" y="3130348"/>
            <a:ext cx="764913" cy="583541"/>
          </a:xfrm>
          <a:prstGeom prst="rect">
            <a:avLst/>
          </a:prstGeom>
          <a:noFill/>
          <a:ln>
            <a:noFill/>
          </a:ln>
        </p:spPr>
      </p:pic>
      <p:sp>
        <p:nvSpPr>
          <p:cNvPr id="777" name="Google Shape;777;p105"/>
          <p:cNvSpPr/>
          <p:nvPr/>
        </p:nvSpPr>
        <p:spPr>
          <a:xfrm>
            <a:off x="6322140" y="2430363"/>
            <a:ext cx="1620000" cy="3322200"/>
          </a:xfrm>
          <a:prstGeom prst="rect">
            <a:avLst/>
          </a:prstGeom>
          <a:solidFill>
            <a:srgbClr val="E3E2E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Libre Franklin"/>
              <a:ea typeface="Libre Franklin"/>
              <a:cs typeface="Libre Franklin"/>
              <a:sym typeface="Libre Franklin"/>
            </a:endParaRPr>
          </a:p>
        </p:txBody>
      </p:sp>
      <p:pic>
        <p:nvPicPr>
          <p:cNvPr id="778" name="Google Shape;778;p105"/>
          <p:cNvPicPr preferRelativeResize="0"/>
          <p:nvPr/>
        </p:nvPicPr>
        <p:blipFill rotWithShape="1">
          <a:blip r:embed="rId4">
            <a:alphaModFix/>
          </a:blip>
          <a:srcRect b="0" l="0" r="0" t="0"/>
          <a:stretch/>
        </p:blipFill>
        <p:spPr>
          <a:xfrm>
            <a:off x="6806855" y="3106062"/>
            <a:ext cx="650570" cy="650570"/>
          </a:xfrm>
          <a:prstGeom prst="rect">
            <a:avLst/>
          </a:prstGeom>
          <a:noFill/>
          <a:ln>
            <a:noFill/>
          </a:ln>
        </p:spPr>
      </p:pic>
      <p:sp>
        <p:nvSpPr>
          <p:cNvPr id="779" name="Google Shape;779;p105"/>
          <p:cNvSpPr/>
          <p:nvPr/>
        </p:nvSpPr>
        <p:spPr>
          <a:xfrm>
            <a:off x="6439151" y="2578753"/>
            <a:ext cx="1386000" cy="309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2C286C"/>
              </a:buClr>
              <a:buSzPts val="1200"/>
              <a:buFont typeface="Franklin Gothic"/>
              <a:buNone/>
            </a:pPr>
            <a:r>
              <a:rPr b="1" i="0" lang="en-GB" sz="1200" u="none" cap="none" strike="noStrike">
                <a:solidFill>
                  <a:srgbClr val="2C286C"/>
                </a:solidFill>
                <a:latin typeface="Franklin Gothic"/>
                <a:ea typeface="Franklin Gothic"/>
                <a:cs typeface="Franklin Gothic"/>
                <a:sym typeface="Franklin Gothic"/>
              </a:rPr>
              <a:t>BOKFØRING</a:t>
            </a:r>
            <a:endParaRPr b="1" i="0" sz="1200" u="none" cap="none" strike="noStrike">
              <a:solidFill>
                <a:srgbClr val="000000"/>
              </a:solidFill>
              <a:latin typeface="Franklin Gothic"/>
              <a:ea typeface="Franklin Gothic"/>
              <a:cs typeface="Franklin Gothic"/>
              <a:sym typeface="Franklin Gothic"/>
            </a:endParaRPr>
          </a:p>
        </p:txBody>
      </p:sp>
      <p:sp>
        <p:nvSpPr>
          <p:cNvPr id="780" name="Google Shape;780;p105"/>
          <p:cNvSpPr/>
          <p:nvPr/>
        </p:nvSpPr>
        <p:spPr>
          <a:xfrm>
            <a:off x="2731490" y="2430363"/>
            <a:ext cx="1620000" cy="3322200"/>
          </a:xfrm>
          <a:prstGeom prst="rect">
            <a:avLst/>
          </a:prstGeom>
          <a:solidFill>
            <a:srgbClr val="E3E2E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Libre Franklin"/>
              <a:ea typeface="Libre Franklin"/>
              <a:cs typeface="Libre Franklin"/>
              <a:sym typeface="Libre Franklin"/>
            </a:endParaRPr>
          </a:p>
        </p:txBody>
      </p:sp>
      <p:pic>
        <p:nvPicPr>
          <p:cNvPr id="781" name="Google Shape;781;p105"/>
          <p:cNvPicPr preferRelativeResize="0"/>
          <p:nvPr/>
        </p:nvPicPr>
        <p:blipFill rotWithShape="1">
          <a:blip r:embed="rId5">
            <a:alphaModFix/>
          </a:blip>
          <a:srcRect b="0" l="0" r="0" t="0"/>
          <a:stretch/>
        </p:blipFill>
        <p:spPr>
          <a:xfrm>
            <a:off x="3216205" y="3095176"/>
            <a:ext cx="650570" cy="650570"/>
          </a:xfrm>
          <a:prstGeom prst="rect">
            <a:avLst/>
          </a:prstGeom>
          <a:noFill/>
          <a:ln>
            <a:noFill/>
          </a:ln>
        </p:spPr>
      </p:pic>
      <p:sp>
        <p:nvSpPr>
          <p:cNvPr id="782" name="Google Shape;782;p105"/>
          <p:cNvSpPr/>
          <p:nvPr/>
        </p:nvSpPr>
        <p:spPr>
          <a:xfrm>
            <a:off x="2848501" y="2578753"/>
            <a:ext cx="1386000" cy="309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2C286C"/>
              </a:buClr>
              <a:buSzPts val="1200"/>
              <a:buFont typeface="Franklin Gothic"/>
              <a:buNone/>
            </a:pPr>
            <a:r>
              <a:rPr b="1" i="0" lang="en-GB" sz="1200" u="none" cap="none" strike="noStrike">
                <a:solidFill>
                  <a:srgbClr val="2C286C"/>
                </a:solidFill>
                <a:latin typeface="Franklin Gothic"/>
                <a:ea typeface="Franklin Gothic"/>
                <a:cs typeface="Franklin Gothic"/>
                <a:sym typeface="Franklin Gothic"/>
              </a:rPr>
              <a:t>FAKTURA</a:t>
            </a:r>
            <a:endParaRPr b="1" i="0" sz="1200" u="none" cap="none" strike="noStrike">
              <a:solidFill>
                <a:srgbClr val="000000"/>
              </a:solidFill>
              <a:latin typeface="Franklin Gothic"/>
              <a:ea typeface="Franklin Gothic"/>
              <a:cs typeface="Franklin Gothic"/>
              <a:sym typeface="Franklin Gothic"/>
            </a:endParaRPr>
          </a:p>
        </p:txBody>
      </p:sp>
      <p:sp>
        <p:nvSpPr>
          <p:cNvPr id="783" name="Google Shape;783;p105"/>
          <p:cNvSpPr/>
          <p:nvPr/>
        </p:nvSpPr>
        <p:spPr>
          <a:xfrm>
            <a:off x="4526815" y="2430363"/>
            <a:ext cx="1620000" cy="3318600"/>
          </a:xfrm>
          <a:prstGeom prst="rect">
            <a:avLst/>
          </a:prstGeom>
          <a:solidFill>
            <a:srgbClr val="E3E2E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Libre Franklin"/>
              <a:ea typeface="Libre Franklin"/>
              <a:cs typeface="Libre Franklin"/>
              <a:sym typeface="Libre Franklin"/>
            </a:endParaRPr>
          </a:p>
        </p:txBody>
      </p:sp>
      <p:pic>
        <p:nvPicPr>
          <p:cNvPr id="784" name="Google Shape;784;p105"/>
          <p:cNvPicPr preferRelativeResize="0"/>
          <p:nvPr/>
        </p:nvPicPr>
        <p:blipFill rotWithShape="1">
          <a:blip r:embed="rId6">
            <a:alphaModFix/>
          </a:blip>
          <a:srcRect b="0" l="0" r="0" t="0"/>
          <a:stretch/>
        </p:blipFill>
        <p:spPr>
          <a:xfrm>
            <a:off x="4903861" y="2976621"/>
            <a:ext cx="865909" cy="865909"/>
          </a:xfrm>
          <a:prstGeom prst="rect">
            <a:avLst/>
          </a:prstGeom>
          <a:noFill/>
          <a:ln>
            <a:noFill/>
          </a:ln>
        </p:spPr>
      </p:pic>
      <p:sp>
        <p:nvSpPr>
          <p:cNvPr id="785" name="Google Shape;785;p105"/>
          <p:cNvSpPr/>
          <p:nvPr/>
        </p:nvSpPr>
        <p:spPr>
          <a:xfrm>
            <a:off x="4643826" y="2578753"/>
            <a:ext cx="1386000" cy="312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2C286C"/>
              </a:buClr>
              <a:buSzPts val="1200"/>
              <a:buFont typeface="Franklin Gothic"/>
              <a:buNone/>
            </a:pPr>
            <a:r>
              <a:rPr b="1" i="0" lang="en-GB" sz="1200" u="none" cap="none" strike="noStrike">
                <a:solidFill>
                  <a:srgbClr val="2C286C"/>
                </a:solidFill>
                <a:latin typeface="Franklin Gothic"/>
                <a:ea typeface="Franklin Gothic"/>
                <a:cs typeface="Franklin Gothic"/>
                <a:sym typeface="Franklin Gothic"/>
              </a:rPr>
              <a:t>KVITTERING</a:t>
            </a:r>
            <a:endParaRPr b="1" i="0" sz="1200" u="none" cap="none" strike="noStrike">
              <a:solidFill>
                <a:srgbClr val="000000"/>
              </a:solidFill>
              <a:latin typeface="Franklin Gothic"/>
              <a:ea typeface="Franklin Gothic"/>
              <a:cs typeface="Franklin Gothic"/>
              <a:sym typeface="Franklin Gothic"/>
            </a:endParaRPr>
          </a:p>
        </p:txBody>
      </p:sp>
      <p:sp>
        <p:nvSpPr>
          <p:cNvPr id="786" name="Google Shape;786;p105"/>
          <p:cNvSpPr/>
          <p:nvPr/>
        </p:nvSpPr>
        <p:spPr>
          <a:xfrm>
            <a:off x="9912790" y="2426883"/>
            <a:ext cx="1620000" cy="3322200"/>
          </a:xfrm>
          <a:prstGeom prst="rect">
            <a:avLst/>
          </a:prstGeom>
          <a:solidFill>
            <a:srgbClr val="E3E2E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Libre Franklin"/>
              <a:ea typeface="Libre Franklin"/>
              <a:cs typeface="Libre Franklin"/>
              <a:sym typeface="Libre Franklin"/>
            </a:endParaRPr>
          </a:p>
        </p:txBody>
      </p:sp>
      <p:pic>
        <p:nvPicPr>
          <p:cNvPr id="787" name="Google Shape;787;p105"/>
          <p:cNvPicPr preferRelativeResize="0"/>
          <p:nvPr/>
        </p:nvPicPr>
        <p:blipFill rotWithShape="1">
          <a:blip r:embed="rId7">
            <a:alphaModFix/>
          </a:blip>
          <a:srcRect b="0" l="0" r="0" t="0"/>
          <a:stretch/>
        </p:blipFill>
        <p:spPr>
          <a:xfrm>
            <a:off x="10412848" y="3072893"/>
            <a:ext cx="619884" cy="666406"/>
          </a:xfrm>
          <a:prstGeom prst="rect">
            <a:avLst/>
          </a:prstGeom>
          <a:noFill/>
          <a:ln>
            <a:noFill/>
          </a:ln>
        </p:spPr>
      </p:pic>
      <p:sp>
        <p:nvSpPr>
          <p:cNvPr id="788" name="Google Shape;788;p105"/>
          <p:cNvSpPr/>
          <p:nvPr/>
        </p:nvSpPr>
        <p:spPr>
          <a:xfrm>
            <a:off x="10029801" y="2575273"/>
            <a:ext cx="1386000" cy="309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2C286C"/>
              </a:buClr>
              <a:buSzPts val="1200"/>
              <a:buFont typeface="Franklin Gothic"/>
              <a:buNone/>
            </a:pPr>
            <a:r>
              <a:rPr b="1" i="0" lang="en-GB" sz="1200" u="none" cap="none" strike="noStrike">
                <a:solidFill>
                  <a:srgbClr val="2C286C"/>
                </a:solidFill>
                <a:latin typeface="Franklin Gothic"/>
                <a:ea typeface="Franklin Gothic"/>
                <a:cs typeface="Franklin Gothic"/>
                <a:sym typeface="Franklin Gothic"/>
              </a:rPr>
              <a:t>RAPPORTERING OG ANALYSE</a:t>
            </a:r>
            <a:endParaRPr b="1" i="0" sz="1200" u="none" cap="none" strike="noStrike">
              <a:solidFill>
                <a:srgbClr val="000000"/>
              </a:solidFill>
              <a:latin typeface="Franklin Gothic"/>
              <a:ea typeface="Franklin Gothic"/>
              <a:cs typeface="Franklin Gothic"/>
              <a:sym typeface="Franklin Gothic"/>
            </a:endParaRPr>
          </a:p>
        </p:txBody>
      </p:sp>
      <p:sp>
        <p:nvSpPr>
          <p:cNvPr id="789" name="Google Shape;789;p105"/>
          <p:cNvSpPr txBox="1"/>
          <p:nvPr>
            <p:ph type="title"/>
          </p:nvPr>
        </p:nvSpPr>
        <p:spPr>
          <a:xfrm>
            <a:off x="838200" y="-204964"/>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16264"/>
              </a:buClr>
              <a:buSzPts val="3400"/>
              <a:buFont typeface="Franklin Gothic"/>
              <a:buNone/>
            </a:pPr>
            <a:r>
              <a:rPr b="0" lang="en-GB"/>
              <a:t>I dag</a:t>
            </a:r>
            <a:endParaRPr b="0"/>
          </a:p>
        </p:txBody>
      </p:sp>
      <p:sp>
        <p:nvSpPr>
          <p:cNvPr id="790" name="Google Shape;790;p105"/>
          <p:cNvSpPr txBox="1"/>
          <p:nvPr/>
        </p:nvSpPr>
        <p:spPr>
          <a:xfrm>
            <a:off x="2144900" y="131526"/>
            <a:ext cx="9208800" cy="7329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2C286C"/>
              </a:buClr>
              <a:buSzPts val="2400"/>
              <a:buFont typeface="Libre Franklin"/>
              <a:buNone/>
            </a:pPr>
            <a:r>
              <a:rPr lang="en-GB" sz="2400">
                <a:solidFill>
                  <a:srgbClr val="2C286C"/>
                </a:solidFill>
                <a:latin typeface="Libre Franklin"/>
                <a:ea typeface="Libre Franklin"/>
                <a:cs typeface="Libre Franklin"/>
                <a:sym typeface="Libre Franklin"/>
              </a:rPr>
              <a:t>Fra bestilling til rapportering</a:t>
            </a:r>
            <a:endParaRPr b="0" i="0" sz="2400" u="none" cap="none" strike="noStrike">
              <a:solidFill>
                <a:srgbClr val="2C286C"/>
              </a:solidFill>
              <a:latin typeface="Libre Franklin"/>
              <a:ea typeface="Libre Franklin"/>
              <a:cs typeface="Libre Franklin"/>
              <a:sym typeface="Libre Franklin"/>
            </a:endParaRPr>
          </a:p>
        </p:txBody>
      </p:sp>
      <p:sp>
        <p:nvSpPr>
          <p:cNvPr id="791" name="Google Shape;791;p105"/>
          <p:cNvSpPr/>
          <p:nvPr/>
        </p:nvSpPr>
        <p:spPr>
          <a:xfrm>
            <a:off x="936165" y="2430363"/>
            <a:ext cx="1620000" cy="3318600"/>
          </a:xfrm>
          <a:prstGeom prst="rect">
            <a:avLst/>
          </a:prstGeom>
          <a:solidFill>
            <a:srgbClr val="E3E2E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Libre Franklin"/>
              <a:ea typeface="Libre Franklin"/>
              <a:cs typeface="Libre Franklin"/>
              <a:sym typeface="Libre Franklin"/>
            </a:endParaRPr>
          </a:p>
        </p:txBody>
      </p:sp>
      <p:pic>
        <p:nvPicPr>
          <p:cNvPr id="792" name="Google Shape;792;p105"/>
          <p:cNvPicPr preferRelativeResize="0"/>
          <p:nvPr/>
        </p:nvPicPr>
        <p:blipFill rotWithShape="1">
          <a:blip r:embed="rId8">
            <a:alphaModFix/>
          </a:blip>
          <a:srcRect b="0" l="0" r="0" t="0"/>
          <a:stretch/>
        </p:blipFill>
        <p:spPr>
          <a:xfrm>
            <a:off x="1489734" y="3087020"/>
            <a:ext cx="732978" cy="732978"/>
          </a:xfrm>
          <a:prstGeom prst="rect">
            <a:avLst/>
          </a:prstGeom>
          <a:noFill/>
          <a:ln>
            <a:noFill/>
          </a:ln>
        </p:spPr>
      </p:pic>
      <p:sp>
        <p:nvSpPr>
          <p:cNvPr id="793" name="Google Shape;793;p105"/>
          <p:cNvSpPr/>
          <p:nvPr/>
        </p:nvSpPr>
        <p:spPr>
          <a:xfrm>
            <a:off x="1053176" y="2578753"/>
            <a:ext cx="1386000" cy="309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2C286C"/>
              </a:buClr>
              <a:buSzPts val="1200"/>
              <a:buFont typeface="Franklin Gothic"/>
              <a:buNone/>
            </a:pPr>
            <a:r>
              <a:rPr b="1" i="0" lang="en-GB" sz="1200" u="none" cap="none" strike="noStrike">
                <a:solidFill>
                  <a:srgbClr val="2C286C"/>
                </a:solidFill>
                <a:latin typeface="Franklin Gothic"/>
                <a:ea typeface="Franklin Gothic"/>
                <a:cs typeface="Franklin Gothic"/>
                <a:sym typeface="Franklin Gothic"/>
              </a:rPr>
              <a:t>BESTILLING</a:t>
            </a:r>
            <a:endParaRPr b="1" i="0" sz="1200" u="none" cap="none" strike="noStrike">
              <a:solidFill>
                <a:srgbClr val="000000"/>
              </a:solidFill>
              <a:latin typeface="Franklin Gothic"/>
              <a:ea typeface="Franklin Gothic"/>
              <a:cs typeface="Franklin Gothic"/>
              <a:sym typeface="Franklin Gothic"/>
            </a:endParaRPr>
          </a:p>
        </p:txBody>
      </p:sp>
      <p:sp>
        <p:nvSpPr>
          <p:cNvPr id="794" name="Google Shape;794;p105"/>
          <p:cNvSpPr txBox="1"/>
          <p:nvPr/>
        </p:nvSpPr>
        <p:spPr>
          <a:xfrm>
            <a:off x="6537434" y="4018827"/>
            <a:ext cx="1224600" cy="769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16264"/>
              </a:buClr>
              <a:buSzPts val="1100"/>
              <a:buFont typeface="Libre Franklin"/>
              <a:buNone/>
            </a:pPr>
            <a:r>
              <a:rPr b="0" i="0" lang="en-GB" sz="1100" u="none" cap="none" strike="noStrike">
                <a:solidFill>
                  <a:srgbClr val="2C286C"/>
                </a:solidFill>
                <a:latin typeface="Libre Franklin"/>
                <a:ea typeface="Libre Franklin"/>
                <a:cs typeface="Libre Franklin"/>
                <a:sym typeface="Libre Franklin"/>
              </a:rPr>
              <a:t>Ofte manuell bokføring, som igjen gir dårligere oversikt.</a:t>
            </a:r>
            <a:endParaRPr b="0" i="0" sz="1100" u="none" cap="none" strike="noStrike">
              <a:solidFill>
                <a:srgbClr val="2C286C"/>
              </a:solidFill>
              <a:latin typeface="Libre Franklin"/>
              <a:ea typeface="Libre Franklin"/>
              <a:cs typeface="Libre Franklin"/>
              <a:sym typeface="Libre Franklin"/>
            </a:endParaRPr>
          </a:p>
        </p:txBody>
      </p:sp>
      <p:sp>
        <p:nvSpPr>
          <p:cNvPr id="795" name="Google Shape;795;p105"/>
          <p:cNvSpPr txBox="1"/>
          <p:nvPr/>
        </p:nvSpPr>
        <p:spPr>
          <a:xfrm>
            <a:off x="2959920" y="4018827"/>
            <a:ext cx="1297200" cy="938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C286C"/>
              </a:buClr>
              <a:buSzPts val="1100"/>
              <a:buFont typeface="Libre Franklin"/>
              <a:buNone/>
            </a:pPr>
            <a:r>
              <a:rPr b="0" i="0" lang="en-GB" sz="1100" u="none" cap="none" strike="noStrike">
                <a:solidFill>
                  <a:srgbClr val="2C286C"/>
                </a:solidFill>
                <a:latin typeface="Libre Franklin"/>
                <a:ea typeface="Libre Franklin"/>
                <a:cs typeface="Libre Franklin"/>
                <a:sym typeface="Libre Franklin"/>
              </a:rPr>
              <a:t>Selgeren sender en faktura – på papir, PDF eller noen ganger elektronisk.</a:t>
            </a:r>
            <a:endParaRPr b="0" i="0" sz="1100" u="none" cap="none" strike="noStrike">
              <a:solidFill>
                <a:srgbClr val="2C286C"/>
              </a:solidFill>
              <a:latin typeface="Libre Franklin"/>
              <a:ea typeface="Libre Franklin"/>
              <a:cs typeface="Libre Franklin"/>
              <a:sym typeface="Libre Franklin"/>
            </a:endParaRPr>
          </a:p>
        </p:txBody>
      </p:sp>
      <p:sp>
        <p:nvSpPr>
          <p:cNvPr id="796" name="Google Shape;796;p105"/>
          <p:cNvSpPr txBox="1"/>
          <p:nvPr/>
        </p:nvSpPr>
        <p:spPr>
          <a:xfrm>
            <a:off x="4749030" y="4018827"/>
            <a:ext cx="1260000" cy="6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C286C"/>
              </a:buClr>
              <a:buSzPts val="1100"/>
              <a:buFont typeface="Libre Franklin"/>
              <a:buNone/>
            </a:pPr>
            <a:r>
              <a:rPr b="0" i="0" lang="en-GB" sz="1100" u="none" cap="none" strike="noStrike">
                <a:solidFill>
                  <a:srgbClr val="2C286C"/>
                </a:solidFill>
                <a:latin typeface="Libre Franklin"/>
                <a:ea typeface="Libre Franklin"/>
                <a:cs typeface="Libre Franklin"/>
                <a:sym typeface="Libre Franklin"/>
              </a:rPr>
              <a:t>Ofte på papir når du kjøper noe i </a:t>
            </a:r>
            <a:br>
              <a:rPr b="0" i="0" lang="en-GB" sz="1100" u="none" cap="none" strike="noStrike">
                <a:solidFill>
                  <a:srgbClr val="2C286C"/>
                </a:solidFill>
                <a:latin typeface="Libre Franklin"/>
                <a:ea typeface="Libre Franklin"/>
                <a:cs typeface="Libre Franklin"/>
                <a:sym typeface="Libre Franklin"/>
              </a:rPr>
            </a:br>
            <a:r>
              <a:rPr b="0" i="0" lang="en-GB" sz="1100" u="none" cap="none" strike="noStrike">
                <a:solidFill>
                  <a:srgbClr val="2C286C"/>
                </a:solidFill>
                <a:latin typeface="Libre Franklin"/>
                <a:ea typeface="Libre Franklin"/>
                <a:cs typeface="Libre Franklin"/>
                <a:sym typeface="Libre Franklin"/>
              </a:rPr>
              <a:t>en butikk.</a:t>
            </a:r>
            <a:endParaRPr b="0" i="0" sz="1100" u="none" cap="none" strike="noStrike">
              <a:solidFill>
                <a:srgbClr val="2C286C"/>
              </a:solidFill>
              <a:latin typeface="Libre Franklin"/>
              <a:ea typeface="Libre Franklin"/>
              <a:cs typeface="Libre Franklin"/>
              <a:sym typeface="Libre Franklin"/>
            </a:endParaRPr>
          </a:p>
        </p:txBody>
      </p:sp>
      <p:sp>
        <p:nvSpPr>
          <p:cNvPr id="797" name="Google Shape;797;p105"/>
          <p:cNvSpPr txBox="1"/>
          <p:nvPr/>
        </p:nvSpPr>
        <p:spPr>
          <a:xfrm>
            <a:off x="9973460" y="4015347"/>
            <a:ext cx="1372500" cy="769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16264"/>
              </a:buClr>
              <a:buSzPts val="1100"/>
              <a:buFont typeface="Libre Franklin"/>
              <a:buNone/>
            </a:pPr>
            <a:r>
              <a:rPr b="0" i="0" lang="en-GB" sz="1100" u="none" cap="none" strike="noStrike">
                <a:solidFill>
                  <a:srgbClr val="2C286C"/>
                </a:solidFill>
                <a:latin typeface="Libre Franklin"/>
                <a:ea typeface="Libre Franklin"/>
                <a:cs typeface="Libre Franklin"/>
                <a:sym typeface="Libre Franklin"/>
              </a:rPr>
              <a:t>Rapportering till myndighetene, f.eks. moms, gjøres ofte manuelt.</a:t>
            </a:r>
            <a:endParaRPr b="0" i="0" sz="1100" u="none" cap="none" strike="noStrike">
              <a:solidFill>
                <a:srgbClr val="2C286C"/>
              </a:solidFill>
              <a:latin typeface="Libre Franklin"/>
              <a:ea typeface="Libre Franklin"/>
              <a:cs typeface="Libre Franklin"/>
              <a:sym typeface="Libre Franklin"/>
            </a:endParaRPr>
          </a:p>
        </p:txBody>
      </p:sp>
      <p:sp>
        <p:nvSpPr>
          <p:cNvPr id="798" name="Google Shape;798;p105"/>
          <p:cNvSpPr txBox="1"/>
          <p:nvPr/>
        </p:nvSpPr>
        <p:spPr>
          <a:xfrm>
            <a:off x="8219090" y="4023013"/>
            <a:ext cx="1513800" cy="1107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C286C"/>
              </a:buClr>
              <a:buSzPts val="1100"/>
              <a:buFont typeface="Libre Franklin"/>
              <a:buNone/>
            </a:pPr>
            <a:r>
              <a:rPr b="0" i="0" lang="en-GB" sz="1100" u="none" cap="none" strike="noStrike">
                <a:solidFill>
                  <a:srgbClr val="2C286C"/>
                </a:solidFill>
                <a:latin typeface="Libre Franklin"/>
                <a:ea typeface="Libre Franklin"/>
                <a:cs typeface="Libre Franklin"/>
                <a:sym typeface="Libre Franklin"/>
              </a:rPr>
              <a:t>Annen relevant handelsinformasjon,</a:t>
            </a:r>
            <a:br>
              <a:rPr b="0" i="0" lang="en-GB" sz="1100" u="none" cap="none" strike="noStrike">
                <a:solidFill>
                  <a:srgbClr val="2C286C"/>
                </a:solidFill>
                <a:latin typeface="Libre Franklin"/>
                <a:ea typeface="Libre Franklin"/>
                <a:cs typeface="Libre Franklin"/>
                <a:sym typeface="Libre Franklin"/>
              </a:rPr>
            </a:br>
            <a:r>
              <a:rPr b="0" i="0" lang="en-GB" sz="1100" u="none" cap="none" strike="noStrike">
                <a:solidFill>
                  <a:srgbClr val="2C286C"/>
                </a:solidFill>
                <a:latin typeface="Libre Franklin"/>
                <a:ea typeface="Libre Franklin"/>
                <a:cs typeface="Libre Franklin"/>
                <a:sym typeface="Libre Franklin"/>
              </a:rPr>
              <a:t>f.eks. kredittinformasjon, settes sammen og sendes manuelt.</a:t>
            </a:r>
            <a:endParaRPr b="0" i="0" sz="1100" u="none" cap="none" strike="noStrike">
              <a:solidFill>
                <a:srgbClr val="2C286C"/>
              </a:solidFill>
              <a:latin typeface="Libre Franklin"/>
              <a:ea typeface="Libre Franklin"/>
              <a:cs typeface="Libre Franklin"/>
              <a:sym typeface="Libre Franklin"/>
            </a:endParaRPr>
          </a:p>
        </p:txBody>
      </p:sp>
      <p:sp>
        <p:nvSpPr>
          <p:cNvPr id="799" name="Google Shape;799;p105"/>
          <p:cNvSpPr txBox="1"/>
          <p:nvPr/>
        </p:nvSpPr>
        <p:spPr>
          <a:xfrm>
            <a:off x="1116175" y="4018827"/>
            <a:ext cx="1152300" cy="769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C286C"/>
              </a:buClr>
              <a:buSzPts val="1100"/>
              <a:buFont typeface="Libre Franklin"/>
              <a:buNone/>
            </a:pPr>
            <a:r>
              <a:rPr b="0" i="0" lang="en-GB" sz="1100" u="none" cap="none" strike="noStrike">
                <a:solidFill>
                  <a:srgbClr val="2C286C"/>
                </a:solidFill>
                <a:latin typeface="Libre Franklin"/>
                <a:ea typeface="Libre Franklin"/>
                <a:cs typeface="Libre Franklin"/>
                <a:sym typeface="Libre Franklin"/>
              </a:rPr>
              <a:t>Kjøperen bestiller via e-post, telefon eller på nett.</a:t>
            </a:r>
            <a:endParaRPr b="0" i="0" sz="1100" u="none" cap="none" strike="noStrike">
              <a:solidFill>
                <a:srgbClr val="2C286C"/>
              </a:solidFill>
              <a:latin typeface="Libre Franklin"/>
              <a:ea typeface="Libre Franklin"/>
              <a:cs typeface="Libre Franklin"/>
              <a:sym typeface="Libre Franklin"/>
            </a:endParaRPr>
          </a:p>
        </p:txBody>
      </p:sp>
      <p:sp>
        <p:nvSpPr>
          <p:cNvPr id="800" name="Google Shape;800;p105"/>
          <p:cNvSpPr/>
          <p:nvPr/>
        </p:nvSpPr>
        <p:spPr>
          <a:xfrm>
            <a:off x="2731490" y="905260"/>
            <a:ext cx="3415200" cy="1314300"/>
          </a:xfrm>
          <a:prstGeom prst="wedgeRectCallout">
            <a:avLst>
              <a:gd fmla="val -310" name="adj1"/>
              <a:gd fmla="val 65643"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GB" sz="1300" u="none" cap="none" strike="noStrike">
                <a:solidFill>
                  <a:srgbClr val="000000"/>
                </a:solidFill>
                <a:latin typeface="Calibri"/>
                <a:ea typeface="Calibri"/>
                <a:cs typeface="Calibri"/>
                <a:sym typeface="Calibri"/>
              </a:rPr>
              <a:t>Fakturaer og kvitteringer er i dag et sted høykvalitets digital informasjon blir lagt for å dø </a:t>
            </a:r>
            <a:r>
              <a:rPr lang="en-GB" sz="1300">
                <a:latin typeface="Calibri"/>
                <a:ea typeface="Calibri"/>
                <a:cs typeface="Calibri"/>
                <a:sym typeface="Calibri"/>
              </a:rPr>
              <a:t>…</a:t>
            </a:r>
            <a:endParaRPr b="0" i="0" sz="13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lang="en-GB" sz="1300">
                <a:latin typeface="Calibri"/>
                <a:ea typeface="Calibri"/>
                <a:cs typeface="Calibri"/>
                <a:sym typeface="Calibri"/>
              </a:rPr>
              <a:t>(lite bærekraftig …)</a:t>
            </a:r>
            <a:endParaRPr sz="13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300" u="none" cap="none" strike="noStrike">
              <a:solidFill>
                <a:srgbClr val="000000"/>
              </a:solidFill>
              <a:latin typeface="Calibri"/>
              <a:ea typeface="Calibri"/>
              <a:cs typeface="Calibri"/>
              <a:sym typeface="Calibri"/>
            </a:endParaRPr>
          </a:p>
        </p:txBody>
      </p:sp>
      <p:sp>
        <p:nvSpPr>
          <p:cNvPr id="801" name="Google Shape;801;p105"/>
          <p:cNvSpPr/>
          <p:nvPr/>
        </p:nvSpPr>
        <p:spPr>
          <a:xfrm>
            <a:off x="6322141" y="905256"/>
            <a:ext cx="1620000" cy="1314300"/>
          </a:xfrm>
          <a:prstGeom prst="wedgeRectCallout">
            <a:avLst>
              <a:gd fmla="val -22249" name="adj1"/>
              <a:gd fmla="val 68731"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chemeClr val="dk1"/>
                </a:solidFill>
                <a:latin typeface="Calibri"/>
                <a:ea typeface="Calibri"/>
                <a:cs typeface="Calibri"/>
                <a:sym typeface="Calibri"/>
              </a:rPr>
              <a:t>Bokføringsprosessen gir kunstig åndedrett til et utvalg av informasjonen fra faktura og kvittering </a:t>
            </a:r>
            <a:endParaRPr b="0" i="0" sz="1300" u="none" cap="none" strike="noStrike">
              <a:solidFill>
                <a:srgbClr val="000000"/>
              </a:solidFill>
              <a:latin typeface="Calibri"/>
              <a:ea typeface="Calibri"/>
              <a:cs typeface="Calibri"/>
              <a:sym typeface="Calibri"/>
            </a:endParaRPr>
          </a:p>
        </p:txBody>
      </p:sp>
      <p:sp>
        <p:nvSpPr>
          <p:cNvPr id="802" name="Google Shape;802;p105"/>
          <p:cNvSpPr/>
          <p:nvPr/>
        </p:nvSpPr>
        <p:spPr>
          <a:xfrm>
            <a:off x="8117466" y="905256"/>
            <a:ext cx="1615200" cy="1314300"/>
          </a:xfrm>
          <a:prstGeom prst="wedgeRectCallout">
            <a:avLst>
              <a:gd fmla="val -22824" name="adj1"/>
              <a:gd fmla="val 67883"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Calibri"/>
                <a:ea typeface="Calibri"/>
                <a:cs typeface="Calibri"/>
                <a:sym typeface="Calibri"/>
              </a:rPr>
              <a:t>Ingen standardisert tilgang. Store muligheter for økt kapital hindres av dårlig dataflyt </a:t>
            </a:r>
            <a:endParaRPr b="0" i="0" sz="1300" u="none" cap="none" strike="noStrike">
              <a:solidFill>
                <a:srgbClr val="000000"/>
              </a:solidFill>
              <a:latin typeface="Calibri"/>
              <a:ea typeface="Calibri"/>
              <a:cs typeface="Calibri"/>
              <a:sym typeface="Calibri"/>
            </a:endParaRPr>
          </a:p>
        </p:txBody>
      </p:sp>
      <p:sp>
        <p:nvSpPr>
          <p:cNvPr id="803" name="Google Shape;803;p105"/>
          <p:cNvSpPr/>
          <p:nvPr/>
        </p:nvSpPr>
        <p:spPr>
          <a:xfrm>
            <a:off x="9908107" y="914656"/>
            <a:ext cx="1577700" cy="1314300"/>
          </a:xfrm>
          <a:prstGeom prst="wedgeRectCallout">
            <a:avLst>
              <a:gd fmla="val -21040" name="adj1"/>
              <a:gd fmla="val 66186"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Calibri"/>
                <a:ea typeface="Calibri"/>
                <a:cs typeface="Calibri"/>
                <a:sym typeface="Calibri"/>
              </a:rPr>
              <a:t>Ingen standardisert eller sanntids tilgang. Økt belastning. Staten blir annenhånds kilde til bedriftsinfo.</a:t>
            </a:r>
            <a:endParaRPr b="0" i="0" sz="1300" u="none" cap="none" strike="noStrike">
              <a:solidFill>
                <a:srgbClr val="000000"/>
              </a:solidFill>
              <a:latin typeface="Calibri"/>
              <a:ea typeface="Calibri"/>
              <a:cs typeface="Calibri"/>
              <a:sym typeface="Calibri"/>
            </a:endParaRPr>
          </a:p>
        </p:txBody>
      </p:sp>
      <p:sp>
        <p:nvSpPr>
          <p:cNvPr id="804" name="Google Shape;804;p105"/>
          <p:cNvSpPr/>
          <p:nvPr/>
        </p:nvSpPr>
        <p:spPr>
          <a:xfrm>
            <a:off x="936175" y="914656"/>
            <a:ext cx="1620000" cy="1314300"/>
          </a:xfrm>
          <a:prstGeom prst="wedgeRectCallout">
            <a:avLst>
              <a:gd fmla="val 11973" name="adj1"/>
              <a:gd fmla="val 65337"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Calibri"/>
                <a:ea typeface="Calibri"/>
                <a:cs typeface="Calibri"/>
                <a:sym typeface="Calibri"/>
              </a:rPr>
              <a:t>Produktinformasjon skapes allerede her, men benyttes ikke videre</a:t>
            </a:r>
            <a:endParaRPr b="0" i="0" sz="13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0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sp>
        <p:nvSpPr>
          <p:cNvPr id="809" name="Google Shape;809;p106"/>
          <p:cNvSpPr txBox="1"/>
          <p:nvPr>
            <p:ph idx="1" type="body"/>
          </p:nvPr>
        </p:nvSpPr>
        <p:spPr>
          <a:xfrm>
            <a:off x="838200" y="913675"/>
            <a:ext cx="10515600" cy="4778700"/>
          </a:xfrm>
          <a:prstGeom prst="rect">
            <a:avLst/>
          </a:prstGeom>
          <a:noFill/>
          <a:ln>
            <a:noFill/>
          </a:ln>
        </p:spPr>
        <p:txBody>
          <a:bodyPr anchorCtr="0" anchor="t" bIns="45700" lIns="91425" spcFirstLastPara="1" rIns="91425" wrap="square" tIns="45700">
            <a:noAutofit/>
          </a:bodyPr>
          <a:lstStyle/>
          <a:p>
            <a:pPr indent="-342900" lvl="0" marL="457200" rtl="0" algn="l">
              <a:lnSpc>
                <a:spcPct val="115000"/>
              </a:lnSpc>
              <a:spcBef>
                <a:spcPts val="1000"/>
              </a:spcBef>
              <a:spcAft>
                <a:spcPts val="0"/>
              </a:spcAft>
              <a:buSzPts val="1800"/>
              <a:buChar char="•"/>
            </a:pPr>
            <a:r>
              <a:rPr lang="en-GB" sz="2400"/>
              <a:t>[TROOP]: The REAL Once Only Principle - digital i</a:t>
            </a:r>
            <a:r>
              <a:rPr lang="en-GB" sz="2400"/>
              <a:t>nformasjon forblir digital</a:t>
            </a:r>
            <a:endParaRPr sz="2400"/>
          </a:p>
          <a:p>
            <a:pPr indent="-342900" lvl="0" marL="457200" rtl="0" algn="l">
              <a:lnSpc>
                <a:spcPct val="115000"/>
              </a:lnSpc>
              <a:spcBef>
                <a:spcPts val="1000"/>
              </a:spcBef>
              <a:spcAft>
                <a:spcPts val="0"/>
              </a:spcAft>
              <a:buClr>
                <a:srgbClr val="F16264"/>
              </a:buClr>
              <a:buSzPts val="1800"/>
              <a:buChar char="•"/>
            </a:pPr>
            <a:r>
              <a:rPr lang="en-GB" sz="2400"/>
              <a:t>[NORDIC-ABILITY]: </a:t>
            </a:r>
            <a:r>
              <a:rPr lang="en-GB" sz="2400"/>
              <a:t>Nordisk perspektiv i dataflyt – én integrert region</a:t>
            </a:r>
            <a:endParaRPr/>
          </a:p>
          <a:p>
            <a:pPr indent="-342900" lvl="0" marL="457200" rtl="0" algn="l">
              <a:lnSpc>
                <a:spcPct val="115000"/>
              </a:lnSpc>
              <a:spcBef>
                <a:spcPts val="1000"/>
              </a:spcBef>
              <a:spcAft>
                <a:spcPts val="0"/>
              </a:spcAft>
              <a:buClr>
                <a:srgbClr val="F16264"/>
              </a:buClr>
              <a:buSzPts val="1800"/>
              <a:buChar char="•"/>
            </a:pPr>
            <a:r>
              <a:rPr lang="en-GB" sz="2400"/>
              <a:t>[AUTOMATABILITY]: M</a:t>
            </a:r>
            <a:r>
              <a:rPr lang="en-GB" sz="2400"/>
              <a:t>inimalisering av manuelle prosesser</a:t>
            </a:r>
            <a:endParaRPr/>
          </a:p>
          <a:p>
            <a:pPr indent="-342900" lvl="0" marL="457200" rtl="0" algn="l">
              <a:lnSpc>
                <a:spcPct val="115000"/>
              </a:lnSpc>
              <a:spcBef>
                <a:spcPts val="1000"/>
              </a:spcBef>
              <a:spcAft>
                <a:spcPts val="0"/>
              </a:spcAft>
              <a:buClr>
                <a:srgbClr val="F16264"/>
              </a:buClr>
              <a:buSzPts val="1800"/>
              <a:buChar char="•"/>
            </a:pPr>
            <a:r>
              <a:rPr lang="en-GB" sz="2400"/>
              <a:t>[PORTABILITY]: Ø</a:t>
            </a:r>
            <a:r>
              <a:rPr lang="en-GB" sz="2400"/>
              <a:t>konomisystem byttes like enkelt som mobiltelefonoperatør</a:t>
            </a:r>
            <a:endParaRPr/>
          </a:p>
          <a:p>
            <a:pPr indent="-342900" lvl="0" marL="457200" rtl="0" algn="l">
              <a:lnSpc>
                <a:spcPct val="115000"/>
              </a:lnSpc>
              <a:spcBef>
                <a:spcPts val="1000"/>
              </a:spcBef>
              <a:spcAft>
                <a:spcPts val="0"/>
              </a:spcAft>
              <a:buClr>
                <a:srgbClr val="F16264"/>
              </a:buClr>
              <a:buSzPts val="1800"/>
              <a:buChar char="•"/>
            </a:pPr>
            <a:r>
              <a:rPr lang="en-GB" sz="2400"/>
              <a:t>[ALL-GREEN]: </a:t>
            </a:r>
            <a:r>
              <a:rPr lang="en-GB" sz="2400"/>
              <a:t>Verifisering av at jeg har oppfylt mine plikter</a:t>
            </a:r>
            <a:endParaRPr/>
          </a:p>
          <a:p>
            <a:pPr indent="-342900" lvl="0" marL="457200" rtl="0" algn="l">
              <a:lnSpc>
                <a:spcPct val="115000"/>
              </a:lnSpc>
              <a:spcBef>
                <a:spcPts val="1000"/>
              </a:spcBef>
              <a:spcAft>
                <a:spcPts val="0"/>
              </a:spcAft>
              <a:buClr>
                <a:srgbClr val="F16264"/>
              </a:buClr>
              <a:buSzPts val="1800"/>
              <a:buChar char="•"/>
            </a:pPr>
            <a:r>
              <a:rPr lang="en-GB" sz="2400"/>
              <a:t>[MYDATA]: K</a:t>
            </a:r>
            <a:r>
              <a:rPr lang="en-GB" sz="2400"/>
              <a:t>ontroll over bedriftens data, og mulighet til å dele med de jeg vil</a:t>
            </a:r>
            <a:endParaRPr/>
          </a:p>
          <a:p>
            <a:pPr indent="-342900" lvl="0" marL="457200" rtl="0" algn="l">
              <a:lnSpc>
                <a:spcPct val="115000"/>
              </a:lnSpc>
              <a:spcBef>
                <a:spcPts val="1000"/>
              </a:spcBef>
              <a:spcAft>
                <a:spcPts val="0"/>
              </a:spcAft>
              <a:buClr>
                <a:srgbClr val="F16264"/>
              </a:buClr>
              <a:buSzPts val="1800"/>
              <a:buChar char="•"/>
            </a:pPr>
            <a:r>
              <a:rPr lang="en-GB" sz="2400"/>
              <a:t>[CHERRY-PICKING]: </a:t>
            </a:r>
            <a:r>
              <a:rPr lang="en-GB" sz="2400"/>
              <a:t>Jeg kan velge mine systemer fritt og de spiller sammen</a:t>
            </a:r>
            <a:endParaRPr/>
          </a:p>
          <a:p>
            <a:pPr indent="-342900" lvl="0" marL="457200" rtl="0" algn="l">
              <a:lnSpc>
                <a:spcPct val="115000"/>
              </a:lnSpc>
              <a:spcBef>
                <a:spcPts val="1000"/>
              </a:spcBef>
              <a:spcAft>
                <a:spcPts val="0"/>
              </a:spcAft>
              <a:buClr>
                <a:srgbClr val="F16264"/>
              </a:buClr>
              <a:buSzPts val="1800"/>
              <a:buChar char="•"/>
            </a:pPr>
            <a:r>
              <a:rPr lang="en-GB" sz="2400"/>
              <a:t>[1GOV]: </a:t>
            </a:r>
            <a:r>
              <a:rPr lang="en-GB" sz="2400"/>
              <a:t>Koordinerte og automatiserbare krav fra myndighetene</a:t>
            </a:r>
            <a:endParaRPr/>
          </a:p>
          <a:p>
            <a:pPr indent="-342900" lvl="0" marL="457200" rtl="0" algn="l">
              <a:lnSpc>
                <a:spcPct val="115000"/>
              </a:lnSpc>
              <a:spcBef>
                <a:spcPts val="1000"/>
              </a:spcBef>
              <a:spcAft>
                <a:spcPts val="0"/>
              </a:spcAft>
              <a:buClr>
                <a:srgbClr val="F16264"/>
              </a:buClr>
              <a:buSzPts val="1800"/>
              <a:buChar char="•"/>
            </a:pPr>
            <a:r>
              <a:rPr lang="en-GB" sz="2400"/>
              <a:t>[OVERVIEW]: </a:t>
            </a:r>
            <a:r>
              <a:rPr lang="en-GB" sz="2400"/>
              <a:t>Oversikt over den økonomiske situasjonen i sanntid</a:t>
            </a:r>
            <a:endParaRPr sz="2400"/>
          </a:p>
          <a:p>
            <a:pPr indent="-228600" lvl="0" marL="457200" rtl="0" algn="l">
              <a:lnSpc>
                <a:spcPct val="115000"/>
              </a:lnSpc>
              <a:spcBef>
                <a:spcPts val="1000"/>
              </a:spcBef>
              <a:spcAft>
                <a:spcPts val="0"/>
              </a:spcAft>
              <a:buClr>
                <a:srgbClr val="F16264"/>
              </a:buClr>
              <a:buSzPts val="1800"/>
              <a:buNone/>
            </a:pPr>
            <a:r>
              <a:t/>
            </a:r>
            <a:endParaRPr/>
          </a:p>
        </p:txBody>
      </p:sp>
      <p:sp>
        <p:nvSpPr>
          <p:cNvPr id="810" name="Google Shape;810;p106"/>
          <p:cNvSpPr txBox="1"/>
          <p:nvPr>
            <p:ph type="title"/>
          </p:nvPr>
        </p:nvSpPr>
        <p:spPr>
          <a:xfrm>
            <a:off x="838200" y="432000"/>
            <a:ext cx="10515600" cy="45939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F16264"/>
              </a:buClr>
              <a:buSzPts val="1800"/>
              <a:buNone/>
            </a:pPr>
            <a:r>
              <a:rPr lang="en-GB" sz="3200"/>
              <a:t>Brukerprinsipper – gyldne regler</a:t>
            </a:r>
            <a:endParaRPr sz="32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9">
                                            <p:txEl>
                                              <p:pRg end="0" st="0"/>
                                            </p:txEl>
                                          </p:spTgt>
                                        </p:tgtEl>
                                        <p:attrNameLst>
                                          <p:attrName>style.visibility</p:attrName>
                                        </p:attrNameLst>
                                      </p:cBhvr>
                                      <p:to>
                                        <p:strVal val="visible"/>
                                      </p:to>
                                    </p:set>
                                    <p:animEffect filter="fade" transition="in">
                                      <p:cBhvr>
                                        <p:cTn dur="1000"/>
                                        <p:tgtEl>
                                          <p:spTgt spid="80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9">
                                            <p:txEl>
                                              <p:pRg end="1" st="1"/>
                                            </p:txEl>
                                          </p:spTgt>
                                        </p:tgtEl>
                                        <p:attrNameLst>
                                          <p:attrName>style.visibility</p:attrName>
                                        </p:attrNameLst>
                                      </p:cBhvr>
                                      <p:to>
                                        <p:strVal val="visible"/>
                                      </p:to>
                                    </p:set>
                                    <p:animEffect filter="fade" transition="in">
                                      <p:cBhvr>
                                        <p:cTn dur="1000"/>
                                        <p:tgtEl>
                                          <p:spTgt spid="80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9">
                                            <p:txEl>
                                              <p:pRg end="2" st="2"/>
                                            </p:txEl>
                                          </p:spTgt>
                                        </p:tgtEl>
                                        <p:attrNameLst>
                                          <p:attrName>style.visibility</p:attrName>
                                        </p:attrNameLst>
                                      </p:cBhvr>
                                      <p:to>
                                        <p:strVal val="visible"/>
                                      </p:to>
                                    </p:set>
                                    <p:animEffect filter="fade" transition="in">
                                      <p:cBhvr>
                                        <p:cTn dur="1000"/>
                                        <p:tgtEl>
                                          <p:spTgt spid="80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9">
                                            <p:txEl>
                                              <p:pRg end="3" st="3"/>
                                            </p:txEl>
                                          </p:spTgt>
                                        </p:tgtEl>
                                        <p:attrNameLst>
                                          <p:attrName>style.visibility</p:attrName>
                                        </p:attrNameLst>
                                      </p:cBhvr>
                                      <p:to>
                                        <p:strVal val="visible"/>
                                      </p:to>
                                    </p:set>
                                    <p:animEffect filter="fade" transition="in">
                                      <p:cBhvr>
                                        <p:cTn dur="1000"/>
                                        <p:tgtEl>
                                          <p:spTgt spid="80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9">
                                            <p:txEl>
                                              <p:pRg end="4" st="4"/>
                                            </p:txEl>
                                          </p:spTgt>
                                        </p:tgtEl>
                                        <p:attrNameLst>
                                          <p:attrName>style.visibility</p:attrName>
                                        </p:attrNameLst>
                                      </p:cBhvr>
                                      <p:to>
                                        <p:strVal val="visible"/>
                                      </p:to>
                                    </p:set>
                                    <p:animEffect filter="fade" transition="in">
                                      <p:cBhvr>
                                        <p:cTn dur="1000"/>
                                        <p:tgtEl>
                                          <p:spTgt spid="80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9">
                                            <p:txEl>
                                              <p:pRg end="5" st="5"/>
                                            </p:txEl>
                                          </p:spTgt>
                                        </p:tgtEl>
                                        <p:attrNameLst>
                                          <p:attrName>style.visibility</p:attrName>
                                        </p:attrNameLst>
                                      </p:cBhvr>
                                      <p:to>
                                        <p:strVal val="visible"/>
                                      </p:to>
                                    </p:set>
                                    <p:animEffect filter="fade" transition="in">
                                      <p:cBhvr>
                                        <p:cTn dur="1000"/>
                                        <p:tgtEl>
                                          <p:spTgt spid="809">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9">
                                            <p:txEl>
                                              <p:pRg end="6" st="6"/>
                                            </p:txEl>
                                          </p:spTgt>
                                        </p:tgtEl>
                                        <p:attrNameLst>
                                          <p:attrName>style.visibility</p:attrName>
                                        </p:attrNameLst>
                                      </p:cBhvr>
                                      <p:to>
                                        <p:strVal val="visible"/>
                                      </p:to>
                                    </p:set>
                                    <p:animEffect filter="fade" transition="in">
                                      <p:cBhvr>
                                        <p:cTn dur="1000"/>
                                        <p:tgtEl>
                                          <p:spTgt spid="809">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9">
                                            <p:txEl>
                                              <p:pRg end="7" st="7"/>
                                            </p:txEl>
                                          </p:spTgt>
                                        </p:tgtEl>
                                        <p:attrNameLst>
                                          <p:attrName>style.visibility</p:attrName>
                                        </p:attrNameLst>
                                      </p:cBhvr>
                                      <p:to>
                                        <p:strVal val="visible"/>
                                      </p:to>
                                    </p:set>
                                    <p:animEffect filter="fade" transition="in">
                                      <p:cBhvr>
                                        <p:cTn dur="1000"/>
                                        <p:tgtEl>
                                          <p:spTgt spid="809">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9">
                                            <p:txEl>
                                              <p:pRg end="8" st="8"/>
                                            </p:txEl>
                                          </p:spTgt>
                                        </p:tgtEl>
                                        <p:attrNameLst>
                                          <p:attrName>style.visibility</p:attrName>
                                        </p:attrNameLst>
                                      </p:cBhvr>
                                      <p:to>
                                        <p:strVal val="visible"/>
                                      </p:to>
                                    </p:set>
                                    <p:animEffect filter="fade" transition="in">
                                      <p:cBhvr>
                                        <p:cTn dur="1000"/>
                                        <p:tgtEl>
                                          <p:spTgt spid="809">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9">
                                            <p:txEl>
                                              <p:pRg end="9" st="9"/>
                                            </p:txEl>
                                          </p:spTgt>
                                        </p:tgtEl>
                                        <p:attrNameLst>
                                          <p:attrName>style.visibility</p:attrName>
                                        </p:attrNameLst>
                                      </p:cBhvr>
                                      <p:to>
                                        <p:strVal val="visible"/>
                                      </p:to>
                                    </p:set>
                                    <p:animEffect filter="fade" transition="in">
                                      <p:cBhvr>
                                        <p:cTn dur="1000"/>
                                        <p:tgtEl>
                                          <p:spTgt spid="809">
                                            <p:txEl>
                                              <p:pRg end="9" st="9"/>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14" name="Shape 814"/>
        <p:cNvGrpSpPr/>
        <p:nvPr/>
      </p:nvGrpSpPr>
      <p:grpSpPr>
        <a:xfrm>
          <a:off x="0" y="0"/>
          <a:ext cx="0" cy="0"/>
          <a:chOff x="0" y="0"/>
          <a:chExt cx="0" cy="0"/>
        </a:xfrm>
      </p:grpSpPr>
      <p:sp>
        <p:nvSpPr>
          <p:cNvPr id="815" name="Google Shape;815;p107"/>
          <p:cNvSpPr txBox="1"/>
          <p:nvPr>
            <p:ph type="title"/>
          </p:nvPr>
        </p:nvSpPr>
        <p:spPr>
          <a:xfrm>
            <a:off x="831850" y="1116358"/>
            <a:ext cx="10515600" cy="470641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000"/>
              <a:buFont typeface="Franklin Gothic"/>
              <a:buNone/>
            </a:pPr>
            <a:r>
              <a:rPr lang="en-GB" sz="3600"/>
              <a:t>2016 – Utvikling av scope</a:t>
            </a:r>
            <a:br>
              <a:rPr lang="en-GB" sz="3600"/>
            </a:br>
            <a:r>
              <a:rPr lang="en-GB" sz="3600"/>
              <a:t>-</a:t>
            </a:r>
            <a:r>
              <a:rPr lang="en-GB" sz="2520"/>
              <a:t>Første utkast til konsept og analyse av sikkerhet</a:t>
            </a:r>
            <a:br>
              <a:rPr lang="en-GB" sz="2520"/>
            </a:br>
            <a:br>
              <a:rPr lang="en-GB" sz="2520"/>
            </a:br>
            <a:r>
              <a:rPr lang="en-GB" sz="3600"/>
              <a:t>2017 – Videreutvikling av konsept </a:t>
            </a:r>
            <a:br>
              <a:rPr lang="en-GB" sz="3600"/>
            </a:br>
            <a:r>
              <a:rPr lang="en-GB" sz="3600"/>
              <a:t>-</a:t>
            </a:r>
            <a:r>
              <a:rPr lang="en-GB" sz="2520"/>
              <a:t>Fra SYSTEM til økosystem av systemer</a:t>
            </a:r>
            <a:br>
              <a:rPr lang="en-GB" sz="3600"/>
            </a:br>
            <a:r>
              <a:rPr lang="en-GB" sz="3600"/>
              <a:t>-</a:t>
            </a:r>
            <a:r>
              <a:rPr lang="en-GB" sz="2790"/>
              <a:t>Business case for business-to-business</a:t>
            </a:r>
            <a:br>
              <a:rPr lang="en-GB" sz="3600"/>
            </a:br>
            <a:br>
              <a:rPr lang="en-GB" sz="3600"/>
            </a:br>
            <a:r>
              <a:rPr lang="en-GB" sz="3600"/>
              <a:t>2018 – Detaljering av krav og utvikling av veikart</a:t>
            </a:r>
            <a:br>
              <a:rPr lang="en-GB" sz="3600"/>
            </a:br>
            <a:endParaRPr sz="36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pic>
        <p:nvPicPr>
          <p:cNvPr id="821" name="Google Shape;821;p108"/>
          <p:cNvPicPr preferRelativeResize="0"/>
          <p:nvPr/>
        </p:nvPicPr>
        <p:blipFill rotWithShape="1">
          <a:blip r:embed="rId3">
            <a:alphaModFix/>
          </a:blip>
          <a:srcRect b="0" l="0" r="0" t="0"/>
          <a:stretch/>
        </p:blipFill>
        <p:spPr>
          <a:xfrm>
            <a:off x="2737625" y="1096775"/>
            <a:ext cx="8760350" cy="5172225"/>
          </a:xfrm>
          <a:prstGeom prst="rect">
            <a:avLst/>
          </a:prstGeom>
          <a:noFill/>
          <a:ln>
            <a:noFill/>
          </a:ln>
        </p:spPr>
      </p:pic>
      <p:sp>
        <p:nvSpPr>
          <p:cNvPr id="822" name="Google Shape;822;p108"/>
          <p:cNvSpPr/>
          <p:nvPr/>
        </p:nvSpPr>
        <p:spPr>
          <a:xfrm>
            <a:off x="2989901" y="1394013"/>
            <a:ext cx="2039400" cy="349500"/>
          </a:xfrm>
          <a:prstGeom prst="rect">
            <a:avLst/>
          </a:prstGeom>
          <a:solidFill>
            <a:srgbClr val="FFFFFF"/>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23" name="Google Shape;823;p108"/>
          <p:cNvSpPr txBox="1"/>
          <p:nvPr/>
        </p:nvSpPr>
        <p:spPr>
          <a:xfrm>
            <a:off x="2727225" y="5434450"/>
            <a:ext cx="2529300" cy="91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Open Sans Light"/>
                <a:ea typeface="Open Sans Light"/>
                <a:cs typeface="Open Sans Light"/>
                <a:sym typeface="Open Sans Light"/>
              </a:rPr>
              <a:t>1 Økt utbredelse av strukturerte data om bedriftenes transaksjoner ...</a:t>
            </a:r>
            <a:endParaRPr b="0" i="0" sz="1400" u="none" cap="none" strike="noStrike">
              <a:solidFill>
                <a:srgbClr val="000000"/>
              </a:solidFill>
              <a:latin typeface="Open Sans Light"/>
              <a:ea typeface="Open Sans Light"/>
              <a:cs typeface="Open Sans Light"/>
              <a:sym typeface="Open Sans Light"/>
            </a:endParaRPr>
          </a:p>
        </p:txBody>
      </p:sp>
      <p:sp>
        <p:nvSpPr>
          <p:cNvPr id="824" name="Google Shape;824;p108"/>
          <p:cNvSpPr txBox="1"/>
          <p:nvPr/>
        </p:nvSpPr>
        <p:spPr>
          <a:xfrm>
            <a:off x="7001525" y="5205850"/>
            <a:ext cx="2529300" cy="91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Open Sans Light"/>
                <a:ea typeface="Open Sans Light"/>
                <a:cs typeface="Open Sans Light"/>
                <a:sym typeface="Open Sans Light"/>
              </a:rPr>
              <a:t>2 … gir rikere og riktigere data i bedriftens (ERP-)systemer, samt færre manuelle steg, ...</a:t>
            </a:r>
            <a:endParaRPr b="0" i="0" sz="1400" u="none" cap="none" strike="noStrike">
              <a:solidFill>
                <a:srgbClr val="000000"/>
              </a:solidFill>
              <a:latin typeface="Open Sans Light"/>
              <a:ea typeface="Open Sans Light"/>
              <a:cs typeface="Open Sans Light"/>
              <a:sym typeface="Open Sans Light"/>
            </a:endParaRPr>
          </a:p>
        </p:txBody>
      </p:sp>
      <p:sp>
        <p:nvSpPr>
          <p:cNvPr id="825" name="Google Shape;825;p108"/>
          <p:cNvSpPr txBox="1"/>
          <p:nvPr/>
        </p:nvSpPr>
        <p:spPr>
          <a:xfrm>
            <a:off x="2368750" y="1838950"/>
            <a:ext cx="3281700" cy="91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Open Sans Light"/>
                <a:ea typeface="Open Sans Light"/>
                <a:cs typeface="Open Sans Light"/>
                <a:sym typeface="Open Sans Light"/>
              </a:rPr>
              <a:t>3 … som åpner for enklere  og bedre samhandling med eksisterende forretningspartnere (bank, forsikring, revisor osv) ...</a:t>
            </a:r>
            <a:endParaRPr b="0" i="0" sz="1400" u="none" cap="none" strike="noStrike">
              <a:solidFill>
                <a:srgbClr val="000000"/>
              </a:solidFill>
              <a:latin typeface="Open Sans Light"/>
              <a:ea typeface="Open Sans Light"/>
              <a:cs typeface="Open Sans Light"/>
              <a:sym typeface="Open Sans Light"/>
            </a:endParaRPr>
          </a:p>
        </p:txBody>
      </p:sp>
      <p:sp>
        <p:nvSpPr>
          <p:cNvPr id="826" name="Google Shape;826;p108"/>
          <p:cNvSpPr txBox="1"/>
          <p:nvPr/>
        </p:nvSpPr>
        <p:spPr>
          <a:xfrm>
            <a:off x="10554850" y="2166850"/>
            <a:ext cx="1528200" cy="72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Open Sans Light"/>
                <a:ea typeface="Open Sans Light"/>
                <a:cs typeface="Open Sans Light"/>
                <a:sym typeface="Open Sans Light"/>
              </a:rPr>
              <a:t>4 … og offentlige myndigheter ...</a:t>
            </a:r>
            <a:endParaRPr b="0" i="0" sz="1400" u="none" cap="none" strike="noStrike">
              <a:solidFill>
                <a:srgbClr val="000000"/>
              </a:solidFill>
              <a:latin typeface="Open Sans Light"/>
              <a:ea typeface="Open Sans Light"/>
              <a:cs typeface="Open Sans Light"/>
              <a:sym typeface="Open Sans Light"/>
            </a:endParaRPr>
          </a:p>
        </p:txBody>
      </p:sp>
      <p:sp>
        <p:nvSpPr>
          <p:cNvPr id="827" name="Google Shape;827;p108"/>
          <p:cNvSpPr txBox="1"/>
          <p:nvPr/>
        </p:nvSpPr>
        <p:spPr>
          <a:xfrm>
            <a:off x="8552075" y="388900"/>
            <a:ext cx="1882200" cy="11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Open Sans Light"/>
                <a:ea typeface="Open Sans Light"/>
                <a:cs typeface="Open Sans Light"/>
                <a:sym typeface="Open Sans Light"/>
              </a:rPr>
              <a:t>5 … og danner grunnlaget for nye, datadrevne tjenester og forretnings-</a:t>
            </a:r>
            <a:endParaRPr b="0" i="0" sz="1400" u="none" cap="none" strike="noStrike">
              <a:solidFill>
                <a:srgbClr val="000000"/>
              </a:solidFill>
              <a:latin typeface="Open Sans Light"/>
              <a:ea typeface="Open Sans Light"/>
              <a:cs typeface="Open Sans Light"/>
              <a:sym typeface="Open Sans Light"/>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Open Sans Light"/>
                <a:ea typeface="Open Sans Light"/>
                <a:cs typeface="Open Sans Light"/>
                <a:sym typeface="Open Sans Light"/>
              </a:rPr>
              <a:t>muligheter</a:t>
            </a:r>
            <a:endParaRPr b="0" i="0" sz="1400" u="none" cap="none" strike="noStrike">
              <a:solidFill>
                <a:srgbClr val="000000"/>
              </a:solidFill>
              <a:latin typeface="Open Sans Light"/>
              <a:ea typeface="Open Sans Light"/>
              <a:cs typeface="Open Sans Light"/>
              <a:sym typeface="Open Sans Light"/>
            </a:endParaRPr>
          </a:p>
        </p:txBody>
      </p:sp>
      <p:cxnSp>
        <p:nvCxnSpPr>
          <p:cNvPr id="828" name="Google Shape;828;p108"/>
          <p:cNvCxnSpPr>
            <a:stCxn id="823" idx="2"/>
            <a:endCxn id="824" idx="1"/>
          </p:cNvCxnSpPr>
          <p:nvPr/>
        </p:nvCxnSpPr>
        <p:spPr>
          <a:xfrm rot="-5400000">
            <a:off x="5152725" y="4504600"/>
            <a:ext cx="687900" cy="3009600"/>
          </a:xfrm>
          <a:prstGeom prst="curvedConnector4">
            <a:avLst>
              <a:gd fmla="val -34616" name="adj1"/>
              <a:gd fmla="val 71011" name="adj2"/>
            </a:avLst>
          </a:prstGeom>
          <a:noFill/>
          <a:ln cap="flat" cmpd="sng" w="9525">
            <a:solidFill>
              <a:srgbClr val="0000FF"/>
            </a:solidFill>
            <a:prstDash val="solid"/>
            <a:round/>
            <a:headEnd len="sm" w="sm" type="none"/>
            <a:tailEnd len="med" w="med" type="triangle"/>
          </a:ln>
        </p:spPr>
      </p:cxnSp>
      <p:cxnSp>
        <p:nvCxnSpPr>
          <p:cNvPr id="829" name="Google Shape;829;p108"/>
          <p:cNvCxnSpPr>
            <a:stCxn id="824" idx="0"/>
            <a:endCxn id="825" idx="1"/>
          </p:cNvCxnSpPr>
          <p:nvPr/>
        </p:nvCxnSpPr>
        <p:spPr>
          <a:xfrm flipH="1" rot="5400000">
            <a:off x="3863825" y="803500"/>
            <a:ext cx="2907300" cy="5897400"/>
          </a:xfrm>
          <a:prstGeom prst="curvedConnector4">
            <a:avLst>
              <a:gd fmla="val 42097" name="adj1"/>
              <a:gd fmla="val 104038" name="adj2"/>
            </a:avLst>
          </a:prstGeom>
          <a:noFill/>
          <a:ln cap="flat" cmpd="sng" w="9525">
            <a:solidFill>
              <a:srgbClr val="0000FF"/>
            </a:solidFill>
            <a:prstDash val="solid"/>
            <a:round/>
            <a:headEnd len="sm" w="sm" type="none"/>
            <a:tailEnd len="med" w="med" type="triangle"/>
          </a:ln>
        </p:spPr>
      </p:cxnSp>
      <p:cxnSp>
        <p:nvCxnSpPr>
          <p:cNvPr id="830" name="Google Shape;830;p108"/>
          <p:cNvCxnSpPr>
            <a:stCxn id="824" idx="3"/>
            <a:endCxn id="826" idx="2"/>
          </p:cNvCxnSpPr>
          <p:nvPr/>
        </p:nvCxnSpPr>
        <p:spPr>
          <a:xfrm flipH="1" rot="10800000">
            <a:off x="9530825" y="2892100"/>
            <a:ext cx="1788000" cy="2773200"/>
          </a:xfrm>
          <a:prstGeom prst="curvedConnector2">
            <a:avLst/>
          </a:prstGeom>
          <a:noFill/>
          <a:ln cap="flat" cmpd="sng" w="9525">
            <a:solidFill>
              <a:srgbClr val="0000FF"/>
            </a:solidFill>
            <a:prstDash val="solid"/>
            <a:round/>
            <a:headEnd len="sm" w="sm" type="none"/>
            <a:tailEnd len="med" w="med" type="triangle"/>
          </a:ln>
        </p:spPr>
      </p:cxnSp>
      <p:cxnSp>
        <p:nvCxnSpPr>
          <p:cNvPr id="831" name="Google Shape;831;p108"/>
          <p:cNvCxnSpPr>
            <a:stCxn id="826" idx="0"/>
            <a:endCxn id="827" idx="3"/>
          </p:cNvCxnSpPr>
          <p:nvPr/>
        </p:nvCxnSpPr>
        <p:spPr>
          <a:xfrm flipH="1" rot="5400000">
            <a:off x="10283650" y="1131550"/>
            <a:ext cx="1185900" cy="884700"/>
          </a:xfrm>
          <a:prstGeom prst="curvedConnector2">
            <a:avLst/>
          </a:prstGeom>
          <a:noFill/>
          <a:ln cap="flat" cmpd="sng" w="9525">
            <a:solidFill>
              <a:srgbClr val="0000FF"/>
            </a:solidFill>
            <a:prstDash val="solid"/>
            <a:round/>
            <a:headEnd len="sm" w="sm" type="none"/>
            <a:tailEnd len="med" w="med" type="triangle"/>
          </a:ln>
        </p:spPr>
      </p:cxnSp>
      <p:cxnSp>
        <p:nvCxnSpPr>
          <p:cNvPr id="832" name="Google Shape;832;p108"/>
          <p:cNvCxnSpPr>
            <a:stCxn id="825" idx="0"/>
            <a:endCxn id="827" idx="1"/>
          </p:cNvCxnSpPr>
          <p:nvPr/>
        </p:nvCxnSpPr>
        <p:spPr>
          <a:xfrm rot="-5400000">
            <a:off x="5851900" y="-861350"/>
            <a:ext cx="858000" cy="4542600"/>
          </a:xfrm>
          <a:prstGeom prst="curvedConnector2">
            <a:avLst/>
          </a:prstGeom>
          <a:noFill/>
          <a:ln cap="flat" cmpd="sng" w="9525">
            <a:solidFill>
              <a:srgbClr val="0000FF"/>
            </a:solidFill>
            <a:prstDash val="solid"/>
            <a:round/>
            <a:headEnd len="sm" w="sm" type="none"/>
            <a:tailEnd len="med" w="med" type="triangle"/>
          </a:ln>
        </p:spPr>
      </p:cxnSp>
      <p:cxnSp>
        <p:nvCxnSpPr>
          <p:cNvPr id="833" name="Google Shape;833;p108"/>
          <p:cNvCxnSpPr>
            <a:stCxn id="824" idx="0"/>
            <a:endCxn id="827" idx="2"/>
          </p:cNvCxnSpPr>
          <p:nvPr/>
        </p:nvCxnSpPr>
        <p:spPr>
          <a:xfrm rot="-5400000">
            <a:off x="7063325" y="2776000"/>
            <a:ext cx="3632700" cy="1227000"/>
          </a:xfrm>
          <a:prstGeom prst="curvedConnector3">
            <a:avLst>
              <a:gd fmla="val 50002" name="adj1"/>
            </a:avLst>
          </a:prstGeom>
          <a:noFill/>
          <a:ln cap="flat" cmpd="sng" w="9525">
            <a:solidFill>
              <a:srgbClr val="0000FF"/>
            </a:solidFill>
            <a:prstDash val="solid"/>
            <a:round/>
            <a:headEnd len="sm" w="sm"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3"/>
                                        </p:tgtEl>
                                        <p:attrNameLst>
                                          <p:attrName>style.visibility</p:attrName>
                                        </p:attrNameLst>
                                      </p:cBhvr>
                                      <p:to>
                                        <p:strVal val="visible"/>
                                      </p:to>
                                    </p:set>
                                    <p:animEffect filter="fade" transition="in">
                                      <p:cBhvr>
                                        <p:cTn dur="1000"/>
                                        <p:tgtEl>
                                          <p:spTgt spid="8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8"/>
                                        </p:tgtEl>
                                        <p:attrNameLst>
                                          <p:attrName>style.visibility</p:attrName>
                                        </p:attrNameLst>
                                      </p:cBhvr>
                                      <p:to>
                                        <p:strVal val="visible"/>
                                      </p:to>
                                    </p:set>
                                    <p:animEffect filter="fade" transition="in">
                                      <p:cBhvr>
                                        <p:cTn dur="1000"/>
                                        <p:tgtEl>
                                          <p:spTgt spid="828"/>
                                        </p:tgtEl>
                                      </p:cBhvr>
                                    </p:animEffect>
                                  </p:childTnLst>
                                </p:cTn>
                              </p:par>
                              <p:par>
                                <p:cTn fill="hold" nodeType="withEffect" presetClass="entr" presetID="10" presetSubtype="0">
                                  <p:stCondLst>
                                    <p:cond delay="0"/>
                                  </p:stCondLst>
                                  <p:childTnLst>
                                    <p:set>
                                      <p:cBhvr>
                                        <p:cTn dur="1" fill="hold">
                                          <p:stCondLst>
                                            <p:cond delay="0"/>
                                          </p:stCondLst>
                                        </p:cTn>
                                        <p:tgtEl>
                                          <p:spTgt spid="824"/>
                                        </p:tgtEl>
                                        <p:attrNameLst>
                                          <p:attrName>style.visibility</p:attrName>
                                        </p:attrNameLst>
                                      </p:cBhvr>
                                      <p:to>
                                        <p:strVal val="visible"/>
                                      </p:to>
                                    </p:set>
                                    <p:animEffect filter="fade" transition="in">
                                      <p:cBhvr>
                                        <p:cTn dur="1000"/>
                                        <p:tgtEl>
                                          <p:spTgt spid="8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9"/>
                                        </p:tgtEl>
                                        <p:attrNameLst>
                                          <p:attrName>style.visibility</p:attrName>
                                        </p:attrNameLst>
                                      </p:cBhvr>
                                      <p:to>
                                        <p:strVal val="visible"/>
                                      </p:to>
                                    </p:set>
                                    <p:animEffect filter="fade" transition="in">
                                      <p:cBhvr>
                                        <p:cTn dur="1000"/>
                                        <p:tgtEl>
                                          <p:spTgt spid="829"/>
                                        </p:tgtEl>
                                      </p:cBhvr>
                                    </p:animEffect>
                                  </p:childTnLst>
                                </p:cTn>
                              </p:par>
                              <p:par>
                                <p:cTn fill="hold" nodeType="withEffect" presetClass="entr" presetID="10" presetSubtype="0">
                                  <p:stCondLst>
                                    <p:cond delay="0"/>
                                  </p:stCondLst>
                                  <p:childTnLst>
                                    <p:set>
                                      <p:cBhvr>
                                        <p:cTn dur="1" fill="hold">
                                          <p:stCondLst>
                                            <p:cond delay="0"/>
                                          </p:stCondLst>
                                        </p:cTn>
                                        <p:tgtEl>
                                          <p:spTgt spid="825"/>
                                        </p:tgtEl>
                                        <p:attrNameLst>
                                          <p:attrName>style.visibility</p:attrName>
                                        </p:attrNameLst>
                                      </p:cBhvr>
                                      <p:to>
                                        <p:strVal val="visible"/>
                                      </p:to>
                                    </p:set>
                                    <p:animEffect filter="fade" transition="in">
                                      <p:cBhvr>
                                        <p:cTn dur="1000"/>
                                        <p:tgtEl>
                                          <p:spTgt spid="8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0"/>
                                        </p:tgtEl>
                                        <p:attrNameLst>
                                          <p:attrName>style.visibility</p:attrName>
                                        </p:attrNameLst>
                                      </p:cBhvr>
                                      <p:to>
                                        <p:strVal val="visible"/>
                                      </p:to>
                                    </p:set>
                                    <p:animEffect filter="fade" transition="in">
                                      <p:cBhvr>
                                        <p:cTn dur="1000"/>
                                        <p:tgtEl>
                                          <p:spTgt spid="830"/>
                                        </p:tgtEl>
                                      </p:cBhvr>
                                    </p:animEffect>
                                  </p:childTnLst>
                                </p:cTn>
                              </p:par>
                              <p:par>
                                <p:cTn fill="hold" nodeType="withEffect" presetClass="entr" presetID="10" presetSubtype="0">
                                  <p:stCondLst>
                                    <p:cond delay="0"/>
                                  </p:stCondLst>
                                  <p:childTnLst>
                                    <p:set>
                                      <p:cBhvr>
                                        <p:cTn dur="1" fill="hold">
                                          <p:stCondLst>
                                            <p:cond delay="0"/>
                                          </p:stCondLst>
                                        </p:cTn>
                                        <p:tgtEl>
                                          <p:spTgt spid="826"/>
                                        </p:tgtEl>
                                        <p:attrNameLst>
                                          <p:attrName>style.visibility</p:attrName>
                                        </p:attrNameLst>
                                      </p:cBhvr>
                                      <p:to>
                                        <p:strVal val="visible"/>
                                      </p:to>
                                    </p:set>
                                    <p:animEffect filter="fade" transition="in">
                                      <p:cBhvr>
                                        <p:cTn dur="1000"/>
                                        <p:tgtEl>
                                          <p:spTgt spid="8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1"/>
                                        </p:tgtEl>
                                        <p:attrNameLst>
                                          <p:attrName>style.visibility</p:attrName>
                                        </p:attrNameLst>
                                      </p:cBhvr>
                                      <p:to>
                                        <p:strVal val="visible"/>
                                      </p:to>
                                    </p:set>
                                    <p:animEffect filter="fade" transition="in">
                                      <p:cBhvr>
                                        <p:cTn dur="1000"/>
                                        <p:tgtEl>
                                          <p:spTgt spid="831"/>
                                        </p:tgtEl>
                                      </p:cBhvr>
                                    </p:animEffect>
                                  </p:childTnLst>
                                </p:cTn>
                              </p:par>
                              <p:par>
                                <p:cTn fill="hold" nodeType="withEffect" presetClass="entr" presetID="10" presetSubtype="0">
                                  <p:stCondLst>
                                    <p:cond delay="0"/>
                                  </p:stCondLst>
                                  <p:childTnLst>
                                    <p:set>
                                      <p:cBhvr>
                                        <p:cTn dur="1" fill="hold">
                                          <p:stCondLst>
                                            <p:cond delay="0"/>
                                          </p:stCondLst>
                                        </p:cTn>
                                        <p:tgtEl>
                                          <p:spTgt spid="827"/>
                                        </p:tgtEl>
                                        <p:attrNameLst>
                                          <p:attrName>style.visibility</p:attrName>
                                        </p:attrNameLst>
                                      </p:cBhvr>
                                      <p:to>
                                        <p:strVal val="visible"/>
                                      </p:to>
                                    </p:set>
                                    <p:animEffect filter="fade" transition="in">
                                      <p:cBhvr>
                                        <p:cTn dur="1000"/>
                                        <p:tgtEl>
                                          <p:spTgt spid="827"/>
                                        </p:tgtEl>
                                      </p:cBhvr>
                                    </p:animEffect>
                                  </p:childTnLst>
                                </p:cTn>
                              </p:par>
                              <p:par>
                                <p:cTn fill="hold" nodeType="withEffect" presetClass="entr" presetID="10" presetSubtype="0">
                                  <p:stCondLst>
                                    <p:cond delay="0"/>
                                  </p:stCondLst>
                                  <p:childTnLst>
                                    <p:set>
                                      <p:cBhvr>
                                        <p:cTn dur="1" fill="hold">
                                          <p:stCondLst>
                                            <p:cond delay="0"/>
                                          </p:stCondLst>
                                        </p:cTn>
                                        <p:tgtEl>
                                          <p:spTgt spid="832"/>
                                        </p:tgtEl>
                                        <p:attrNameLst>
                                          <p:attrName>style.visibility</p:attrName>
                                        </p:attrNameLst>
                                      </p:cBhvr>
                                      <p:to>
                                        <p:strVal val="visible"/>
                                      </p:to>
                                    </p:set>
                                    <p:animEffect filter="fade" transition="in">
                                      <p:cBhvr>
                                        <p:cTn dur="1000"/>
                                        <p:tgtEl>
                                          <p:spTgt spid="832"/>
                                        </p:tgtEl>
                                      </p:cBhvr>
                                    </p:animEffect>
                                  </p:childTnLst>
                                </p:cTn>
                              </p:par>
                              <p:par>
                                <p:cTn fill="hold" nodeType="withEffect" presetClass="entr" presetID="10" presetSubtype="0">
                                  <p:stCondLst>
                                    <p:cond delay="0"/>
                                  </p:stCondLst>
                                  <p:childTnLst>
                                    <p:set>
                                      <p:cBhvr>
                                        <p:cTn dur="1" fill="hold">
                                          <p:stCondLst>
                                            <p:cond delay="0"/>
                                          </p:stCondLst>
                                        </p:cTn>
                                        <p:tgtEl>
                                          <p:spTgt spid="833"/>
                                        </p:tgtEl>
                                        <p:attrNameLst>
                                          <p:attrName>style.visibility</p:attrName>
                                        </p:attrNameLst>
                                      </p:cBhvr>
                                      <p:to>
                                        <p:strVal val="visible"/>
                                      </p:to>
                                    </p:set>
                                    <p:animEffect filter="fade" transition="in">
                                      <p:cBhvr>
                                        <p:cTn dur="1000"/>
                                        <p:tgtEl>
                                          <p:spTgt spid="8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38" name="Shape 838"/>
        <p:cNvGrpSpPr/>
        <p:nvPr/>
      </p:nvGrpSpPr>
      <p:grpSpPr>
        <a:xfrm>
          <a:off x="0" y="0"/>
          <a:ext cx="0" cy="0"/>
          <a:chOff x="0" y="0"/>
          <a:chExt cx="0" cy="0"/>
        </a:xfrm>
      </p:grpSpPr>
      <p:grpSp>
        <p:nvGrpSpPr>
          <p:cNvPr id="839" name="Google Shape;839;p109"/>
          <p:cNvGrpSpPr/>
          <p:nvPr/>
        </p:nvGrpSpPr>
        <p:grpSpPr>
          <a:xfrm>
            <a:off x="5623884" y="1356910"/>
            <a:ext cx="5601558" cy="715424"/>
            <a:chOff x="5715326" y="4377535"/>
            <a:chExt cx="5601558" cy="678840"/>
          </a:xfrm>
        </p:grpSpPr>
        <p:sp>
          <p:nvSpPr>
            <p:cNvPr id="840" name="Google Shape;840;p109"/>
            <p:cNvSpPr txBox="1"/>
            <p:nvPr/>
          </p:nvSpPr>
          <p:spPr>
            <a:xfrm>
              <a:off x="5744635" y="4377535"/>
              <a:ext cx="5572248" cy="542053"/>
            </a:xfrm>
            <a:prstGeom prst="rect">
              <a:avLst/>
            </a:prstGeom>
            <a:solidFill>
              <a:srgbClr val="F16264"/>
            </a:solidFill>
            <a:ln>
              <a:noFill/>
            </a:ln>
          </p:spPr>
          <p:txBody>
            <a:bodyPr anchorCtr="0" anchor="ctr" bIns="180000" lIns="648000" spcFirstLastPara="1" rIns="180000" wrap="square" tIns="180000">
              <a:noAutofit/>
            </a:bodyPr>
            <a:lstStyle/>
            <a:p>
              <a:pPr indent="0" lvl="0" marL="0" marR="0" rtl="0" algn="l">
                <a:lnSpc>
                  <a:spcPct val="90000"/>
                </a:lnSpc>
                <a:spcBef>
                  <a:spcPts val="0"/>
                </a:spcBef>
                <a:spcAft>
                  <a:spcPts val="0"/>
                </a:spcAft>
                <a:buClr>
                  <a:srgbClr val="2C286C"/>
                </a:buClr>
                <a:buSzPts val="1400"/>
                <a:buFont typeface="Arial"/>
                <a:buNone/>
              </a:pPr>
              <a:r>
                <a:rPr b="0" i="0" lang="en-GB" sz="1500" u="none" cap="none" strike="noStrike">
                  <a:solidFill>
                    <a:srgbClr val="FFFFFF"/>
                  </a:solidFill>
                  <a:latin typeface="Calibri"/>
                  <a:ea typeface="Calibri"/>
                  <a:cs typeface="Calibri"/>
                  <a:sym typeface="Calibri"/>
                </a:rPr>
                <a:t>Øke bruken av strukturerte næringslivsdata i transaksjoner.</a:t>
              </a:r>
              <a:endParaRPr b="0" i="0" sz="1500" u="none" cap="none" strike="noStrike">
                <a:solidFill>
                  <a:srgbClr val="FFFFFF"/>
                </a:solidFill>
                <a:latin typeface="Calibri"/>
                <a:ea typeface="Calibri"/>
                <a:cs typeface="Calibri"/>
                <a:sym typeface="Calibri"/>
              </a:endParaRPr>
            </a:p>
          </p:txBody>
        </p:sp>
        <p:sp>
          <p:nvSpPr>
            <p:cNvPr id="841" name="Google Shape;841;p109"/>
            <p:cNvSpPr/>
            <p:nvPr/>
          </p:nvSpPr>
          <p:spPr>
            <a:xfrm rot="5400000">
              <a:off x="8392770" y="2193222"/>
              <a:ext cx="185709" cy="5540597"/>
            </a:xfrm>
            <a:prstGeom prst="homePlate">
              <a:avLst>
                <a:gd fmla="val 100000" name="adj"/>
              </a:avLst>
            </a:prstGeom>
            <a:solidFill>
              <a:srgbClr val="F1626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latin typeface="Arial"/>
                <a:ea typeface="Arial"/>
                <a:cs typeface="Arial"/>
                <a:sym typeface="Arial"/>
              </a:endParaRPr>
            </a:p>
          </p:txBody>
        </p:sp>
      </p:grpSp>
      <p:grpSp>
        <p:nvGrpSpPr>
          <p:cNvPr id="842" name="Google Shape;842;p109"/>
          <p:cNvGrpSpPr/>
          <p:nvPr/>
        </p:nvGrpSpPr>
        <p:grpSpPr>
          <a:xfrm>
            <a:off x="365729" y="715067"/>
            <a:ext cx="5465573" cy="5465573"/>
            <a:chOff x="944745" y="1328199"/>
            <a:chExt cx="5465573" cy="5465573"/>
          </a:xfrm>
        </p:grpSpPr>
        <p:pic>
          <p:nvPicPr>
            <p:cNvPr id="843" name="Google Shape;843;p109"/>
            <p:cNvPicPr preferRelativeResize="0"/>
            <p:nvPr/>
          </p:nvPicPr>
          <p:blipFill rotWithShape="1">
            <a:blip r:embed="rId3">
              <a:alphaModFix/>
            </a:blip>
            <a:srcRect b="0" l="0" r="0" t="0"/>
            <a:stretch/>
          </p:blipFill>
          <p:spPr>
            <a:xfrm rot="1006070">
              <a:off x="1484241" y="1867695"/>
              <a:ext cx="4386580" cy="4386580"/>
            </a:xfrm>
            <a:prstGeom prst="rect">
              <a:avLst/>
            </a:prstGeom>
            <a:noFill/>
            <a:ln>
              <a:noFill/>
            </a:ln>
          </p:spPr>
        </p:pic>
        <p:grpSp>
          <p:nvGrpSpPr>
            <p:cNvPr id="844" name="Google Shape;844;p109"/>
            <p:cNvGrpSpPr/>
            <p:nvPr/>
          </p:nvGrpSpPr>
          <p:grpSpPr>
            <a:xfrm>
              <a:off x="1514885" y="1909565"/>
              <a:ext cx="4162183" cy="3974911"/>
              <a:chOff x="1514885" y="1909565"/>
              <a:chExt cx="4162183" cy="3974911"/>
            </a:xfrm>
          </p:grpSpPr>
          <p:pic>
            <p:nvPicPr>
              <p:cNvPr id="845" name="Google Shape;845;p109"/>
              <p:cNvPicPr preferRelativeResize="0"/>
              <p:nvPr/>
            </p:nvPicPr>
            <p:blipFill rotWithShape="1">
              <a:blip r:embed="rId4">
                <a:alphaModFix/>
              </a:blip>
              <a:srcRect b="0" l="0" r="0" t="0"/>
              <a:stretch/>
            </p:blipFill>
            <p:spPr>
              <a:xfrm>
                <a:off x="5237643" y="3513504"/>
                <a:ext cx="439425" cy="355632"/>
              </a:xfrm>
              <a:prstGeom prst="rect">
                <a:avLst/>
              </a:prstGeom>
              <a:noFill/>
              <a:ln>
                <a:noFill/>
              </a:ln>
            </p:spPr>
          </p:pic>
          <p:pic>
            <p:nvPicPr>
              <p:cNvPr id="846" name="Google Shape;846;p109"/>
              <p:cNvPicPr preferRelativeResize="0"/>
              <p:nvPr/>
            </p:nvPicPr>
            <p:blipFill rotWithShape="1">
              <a:blip r:embed="rId5">
                <a:alphaModFix/>
              </a:blip>
              <a:srcRect b="0" l="0" r="0" t="0"/>
              <a:stretch/>
            </p:blipFill>
            <p:spPr>
              <a:xfrm>
                <a:off x="3432919" y="1909565"/>
                <a:ext cx="627631" cy="627631"/>
              </a:xfrm>
              <a:prstGeom prst="rect">
                <a:avLst/>
              </a:prstGeom>
              <a:noFill/>
              <a:ln>
                <a:noFill/>
              </a:ln>
            </p:spPr>
          </p:pic>
          <p:pic>
            <p:nvPicPr>
              <p:cNvPr id="847" name="Google Shape;847;p109"/>
              <p:cNvPicPr preferRelativeResize="0"/>
              <p:nvPr/>
            </p:nvPicPr>
            <p:blipFill rotWithShape="1">
              <a:blip r:embed="rId6">
                <a:alphaModFix/>
              </a:blip>
              <a:srcRect b="0" l="0" r="0" t="0"/>
              <a:stretch/>
            </p:blipFill>
            <p:spPr>
              <a:xfrm>
                <a:off x="4457696" y="5458407"/>
                <a:ext cx="335868" cy="343963"/>
              </a:xfrm>
              <a:prstGeom prst="rect">
                <a:avLst/>
              </a:prstGeom>
              <a:noFill/>
              <a:ln>
                <a:noFill/>
              </a:ln>
            </p:spPr>
          </p:pic>
          <p:pic>
            <p:nvPicPr>
              <p:cNvPr id="848" name="Google Shape;848;p109"/>
              <p:cNvPicPr preferRelativeResize="0"/>
              <p:nvPr/>
            </p:nvPicPr>
            <p:blipFill rotWithShape="1">
              <a:blip r:embed="rId7">
                <a:alphaModFix/>
              </a:blip>
              <a:srcRect b="0" l="0" r="0" t="0"/>
              <a:stretch/>
            </p:blipFill>
            <p:spPr>
              <a:xfrm>
                <a:off x="2260656" y="5188214"/>
                <a:ext cx="696262" cy="696262"/>
              </a:xfrm>
              <a:prstGeom prst="rect">
                <a:avLst/>
              </a:prstGeom>
              <a:noFill/>
              <a:ln>
                <a:noFill/>
              </a:ln>
            </p:spPr>
          </p:pic>
          <p:sp>
            <p:nvSpPr>
              <p:cNvPr id="849" name="Google Shape;849;p109"/>
              <p:cNvSpPr/>
              <p:nvPr/>
            </p:nvSpPr>
            <p:spPr>
              <a:xfrm>
                <a:off x="2729434" y="3055499"/>
                <a:ext cx="1896196" cy="1896196"/>
              </a:xfrm>
              <a:prstGeom prst="ellipse">
                <a:avLst/>
              </a:prstGeom>
              <a:solidFill>
                <a:srgbClr val="F1626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850" name="Google Shape;850;p109"/>
              <p:cNvPicPr preferRelativeResize="0"/>
              <p:nvPr/>
            </p:nvPicPr>
            <p:blipFill rotWithShape="1">
              <a:blip r:embed="rId8">
                <a:alphaModFix/>
              </a:blip>
              <a:srcRect b="0" l="0" r="0" t="0"/>
              <a:stretch/>
            </p:blipFill>
            <p:spPr>
              <a:xfrm>
                <a:off x="3147700" y="3501621"/>
                <a:ext cx="1154544" cy="889000"/>
              </a:xfrm>
              <a:prstGeom prst="rect">
                <a:avLst/>
              </a:prstGeom>
              <a:noFill/>
              <a:ln>
                <a:noFill/>
              </a:ln>
            </p:spPr>
          </p:pic>
          <p:sp>
            <p:nvSpPr>
              <p:cNvPr id="851" name="Google Shape;851;p109"/>
              <p:cNvSpPr txBox="1"/>
              <p:nvPr/>
            </p:nvSpPr>
            <p:spPr>
              <a:xfrm>
                <a:off x="3226451" y="2129001"/>
                <a:ext cx="306392" cy="276999"/>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2C286C"/>
                  </a:buClr>
                  <a:buSzPts val="1400"/>
                  <a:buFont typeface="Arial"/>
                  <a:buNone/>
                </a:pPr>
                <a:r>
                  <a:rPr b="1" i="0" lang="en-GB" sz="2000" u="none" cap="none" strike="noStrike">
                    <a:solidFill>
                      <a:srgbClr val="FFFFFF"/>
                    </a:solidFill>
                    <a:latin typeface="Calibri"/>
                    <a:ea typeface="Calibri"/>
                    <a:cs typeface="Calibri"/>
                    <a:sym typeface="Calibri"/>
                  </a:rPr>
                  <a:t>1</a:t>
                </a:r>
                <a:endParaRPr b="1" i="0" sz="2000" u="none" cap="none" strike="noStrike">
                  <a:solidFill>
                    <a:srgbClr val="FFFFFF"/>
                  </a:solidFill>
                  <a:latin typeface="Calibri"/>
                  <a:ea typeface="Calibri"/>
                  <a:cs typeface="Calibri"/>
                  <a:sym typeface="Calibri"/>
                </a:endParaRPr>
              </a:p>
            </p:txBody>
          </p:sp>
          <p:sp>
            <p:nvSpPr>
              <p:cNvPr id="852" name="Google Shape;852;p109"/>
              <p:cNvSpPr txBox="1"/>
              <p:nvPr/>
            </p:nvSpPr>
            <p:spPr>
              <a:xfrm>
                <a:off x="5221009" y="3172375"/>
                <a:ext cx="306392" cy="276999"/>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2C286C"/>
                  </a:buClr>
                  <a:buSzPts val="1400"/>
                  <a:buFont typeface="Arial"/>
                  <a:buNone/>
                </a:pPr>
                <a:r>
                  <a:rPr b="1" i="0" lang="en-GB" sz="2000" u="none" cap="none" strike="noStrike">
                    <a:solidFill>
                      <a:srgbClr val="FFFFFF"/>
                    </a:solidFill>
                    <a:latin typeface="Calibri"/>
                    <a:ea typeface="Calibri"/>
                    <a:cs typeface="Calibri"/>
                    <a:sym typeface="Calibri"/>
                  </a:rPr>
                  <a:t>2</a:t>
                </a:r>
                <a:endParaRPr b="1" i="0" sz="2000" u="none" cap="none" strike="noStrike">
                  <a:solidFill>
                    <a:srgbClr val="FFFFFF"/>
                  </a:solidFill>
                  <a:latin typeface="Calibri"/>
                  <a:ea typeface="Calibri"/>
                  <a:cs typeface="Calibri"/>
                  <a:sym typeface="Calibri"/>
                </a:endParaRPr>
              </a:p>
            </p:txBody>
          </p:sp>
          <p:sp>
            <p:nvSpPr>
              <p:cNvPr id="853" name="Google Shape;853;p109"/>
              <p:cNvSpPr txBox="1"/>
              <p:nvPr/>
            </p:nvSpPr>
            <p:spPr>
              <a:xfrm>
                <a:off x="4726222" y="5301676"/>
                <a:ext cx="306392" cy="276999"/>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2C286C"/>
                  </a:buClr>
                  <a:buSzPts val="1400"/>
                  <a:buFont typeface="Arial"/>
                  <a:buNone/>
                </a:pPr>
                <a:r>
                  <a:rPr b="1" i="0" lang="en-GB" sz="2000" u="none" cap="none" strike="noStrike">
                    <a:solidFill>
                      <a:srgbClr val="FFFFFF"/>
                    </a:solidFill>
                    <a:latin typeface="Calibri"/>
                    <a:ea typeface="Calibri"/>
                    <a:cs typeface="Calibri"/>
                    <a:sym typeface="Calibri"/>
                  </a:rPr>
                  <a:t>3</a:t>
                </a:r>
                <a:endParaRPr b="1" i="0" sz="2000" u="none" cap="none" strike="noStrike">
                  <a:solidFill>
                    <a:srgbClr val="FFFFFF"/>
                  </a:solidFill>
                  <a:latin typeface="Calibri"/>
                  <a:ea typeface="Calibri"/>
                  <a:cs typeface="Calibri"/>
                  <a:sym typeface="Calibri"/>
                </a:endParaRPr>
              </a:p>
            </p:txBody>
          </p:sp>
          <p:sp>
            <p:nvSpPr>
              <p:cNvPr id="854" name="Google Shape;854;p109"/>
              <p:cNvSpPr txBox="1"/>
              <p:nvPr/>
            </p:nvSpPr>
            <p:spPr>
              <a:xfrm>
                <a:off x="2158143" y="5177987"/>
                <a:ext cx="306392" cy="276999"/>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2C286C"/>
                  </a:buClr>
                  <a:buSzPts val="1400"/>
                  <a:buFont typeface="Arial"/>
                  <a:buNone/>
                </a:pPr>
                <a:r>
                  <a:rPr b="1" i="0" lang="en-GB" sz="2000" u="none" cap="none" strike="noStrike">
                    <a:solidFill>
                      <a:srgbClr val="FFFFFF"/>
                    </a:solidFill>
                    <a:latin typeface="Calibri"/>
                    <a:ea typeface="Calibri"/>
                    <a:cs typeface="Calibri"/>
                    <a:sym typeface="Calibri"/>
                  </a:rPr>
                  <a:t>4</a:t>
                </a:r>
                <a:endParaRPr b="1" i="0" sz="2000" u="none" cap="none" strike="noStrike">
                  <a:solidFill>
                    <a:srgbClr val="FFFFFF"/>
                  </a:solidFill>
                  <a:latin typeface="Calibri"/>
                  <a:ea typeface="Calibri"/>
                  <a:cs typeface="Calibri"/>
                  <a:sym typeface="Calibri"/>
                </a:endParaRPr>
              </a:p>
            </p:txBody>
          </p:sp>
          <p:sp>
            <p:nvSpPr>
              <p:cNvPr id="855" name="Google Shape;855;p109"/>
              <p:cNvSpPr txBox="1"/>
              <p:nvPr/>
            </p:nvSpPr>
            <p:spPr>
              <a:xfrm>
                <a:off x="1950838" y="2963087"/>
                <a:ext cx="306392" cy="276999"/>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2C286C"/>
                  </a:buClr>
                  <a:buSzPts val="1400"/>
                  <a:buFont typeface="Arial"/>
                  <a:buNone/>
                </a:pPr>
                <a:r>
                  <a:rPr b="1" i="0" lang="en-GB" sz="2000" u="none" cap="none" strike="noStrike">
                    <a:solidFill>
                      <a:srgbClr val="FFFFFF"/>
                    </a:solidFill>
                    <a:latin typeface="Calibri"/>
                    <a:ea typeface="Calibri"/>
                    <a:cs typeface="Calibri"/>
                    <a:sym typeface="Calibri"/>
                  </a:rPr>
                  <a:t>5</a:t>
                </a:r>
                <a:endParaRPr b="1" i="0" sz="2000" u="none" cap="none" strike="noStrike">
                  <a:solidFill>
                    <a:srgbClr val="FFFFFF"/>
                  </a:solidFill>
                  <a:latin typeface="Calibri"/>
                  <a:ea typeface="Calibri"/>
                  <a:cs typeface="Calibri"/>
                  <a:sym typeface="Calibri"/>
                </a:endParaRPr>
              </a:p>
            </p:txBody>
          </p:sp>
          <p:pic>
            <p:nvPicPr>
              <p:cNvPr id="856" name="Google Shape;856;p109"/>
              <p:cNvPicPr preferRelativeResize="0"/>
              <p:nvPr/>
            </p:nvPicPr>
            <p:blipFill rotWithShape="1">
              <a:blip r:embed="rId9">
                <a:alphaModFix/>
              </a:blip>
              <a:srcRect b="0" l="0" r="0" t="0"/>
              <a:stretch/>
            </p:blipFill>
            <p:spPr>
              <a:xfrm>
                <a:off x="1514885" y="3084790"/>
                <a:ext cx="842475" cy="842477"/>
              </a:xfrm>
              <a:prstGeom prst="rect">
                <a:avLst/>
              </a:prstGeom>
              <a:noFill/>
              <a:ln>
                <a:noFill/>
              </a:ln>
            </p:spPr>
          </p:pic>
        </p:grpSp>
      </p:grpSp>
      <p:grpSp>
        <p:nvGrpSpPr>
          <p:cNvPr id="857" name="Google Shape;857;p109"/>
          <p:cNvGrpSpPr/>
          <p:nvPr/>
        </p:nvGrpSpPr>
        <p:grpSpPr>
          <a:xfrm>
            <a:off x="5654365" y="3295453"/>
            <a:ext cx="5540597" cy="1292123"/>
            <a:chOff x="5744631" y="3157908"/>
            <a:chExt cx="5540597" cy="940853"/>
          </a:xfrm>
        </p:grpSpPr>
        <p:sp>
          <p:nvSpPr>
            <p:cNvPr id="858" name="Google Shape;858;p109"/>
            <p:cNvSpPr txBox="1"/>
            <p:nvPr/>
          </p:nvSpPr>
          <p:spPr>
            <a:xfrm>
              <a:off x="5744635" y="3157908"/>
              <a:ext cx="5540593" cy="869778"/>
            </a:xfrm>
            <a:prstGeom prst="rect">
              <a:avLst/>
            </a:prstGeom>
            <a:solidFill>
              <a:srgbClr val="F16264"/>
            </a:solidFill>
            <a:ln>
              <a:noFill/>
            </a:ln>
          </p:spPr>
          <p:txBody>
            <a:bodyPr anchorCtr="0" anchor="ctr" bIns="180000" lIns="684000" spcFirstLastPara="1" rIns="180000" wrap="square" tIns="180000">
              <a:noAutofit/>
            </a:bodyPr>
            <a:lstStyle/>
            <a:p>
              <a:pPr indent="0" lvl="0" marL="0" marR="0" rtl="0" algn="ctr">
                <a:lnSpc>
                  <a:spcPct val="90000"/>
                </a:lnSpc>
                <a:spcBef>
                  <a:spcPts val="0"/>
                </a:spcBef>
                <a:spcAft>
                  <a:spcPts val="0"/>
                </a:spcAft>
                <a:buClr>
                  <a:srgbClr val="2C286C"/>
                </a:buClr>
                <a:buSzPts val="1400"/>
                <a:buFont typeface="Arial"/>
                <a:buNone/>
              </a:pPr>
              <a:r>
                <a:rPr b="0" i="0" lang="en-GB" sz="1500" u="none" cap="none" strike="noStrike">
                  <a:solidFill>
                    <a:srgbClr val="FFFFFF"/>
                  </a:solidFill>
                  <a:latin typeface="Calibri"/>
                  <a:ea typeface="Calibri"/>
                  <a:cs typeface="Calibri"/>
                  <a:sym typeface="Calibri"/>
                </a:rPr>
                <a:t>Gjøre det mulig med bedre og enklere utveksling av data, produkter og tjenester, som er til nytte både for tjenestetilbydere (bank, revisor, forsikring) og handelspartnere.</a:t>
              </a:r>
              <a:endParaRPr b="0" i="0" sz="1500" u="none" cap="none" strike="noStrike">
                <a:solidFill>
                  <a:srgbClr val="FFFFFF"/>
                </a:solidFill>
                <a:latin typeface="Calibri"/>
                <a:ea typeface="Calibri"/>
                <a:cs typeface="Calibri"/>
                <a:sym typeface="Calibri"/>
              </a:endParaRPr>
            </a:p>
          </p:txBody>
        </p:sp>
        <p:sp>
          <p:nvSpPr>
            <p:cNvPr id="859" name="Google Shape;859;p109"/>
            <p:cNvSpPr/>
            <p:nvPr/>
          </p:nvSpPr>
          <p:spPr>
            <a:xfrm rot="5400000">
              <a:off x="8422075" y="1235608"/>
              <a:ext cx="185709" cy="5540597"/>
            </a:xfrm>
            <a:prstGeom prst="homePlate">
              <a:avLst>
                <a:gd fmla="val 100000" name="adj"/>
              </a:avLst>
            </a:prstGeom>
            <a:solidFill>
              <a:srgbClr val="F1626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latin typeface="Arial"/>
                <a:ea typeface="Arial"/>
                <a:cs typeface="Arial"/>
                <a:sym typeface="Arial"/>
              </a:endParaRPr>
            </a:p>
          </p:txBody>
        </p:sp>
      </p:grpSp>
      <p:grpSp>
        <p:nvGrpSpPr>
          <p:cNvPr id="860" name="Google Shape;860;p109"/>
          <p:cNvGrpSpPr/>
          <p:nvPr/>
        </p:nvGrpSpPr>
        <p:grpSpPr>
          <a:xfrm>
            <a:off x="5628789" y="4655997"/>
            <a:ext cx="5569902" cy="819295"/>
            <a:chOff x="5715326" y="4278976"/>
            <a:chExt cx="5569902" cy="777399"/>
          </a:xfrm>
        </p:grpSpPr>
        <p:sp>
          <p:nvSpPr>
            <p:cNvPr id="861" name="Google Shape;861;p109"/>
            <p:cNvSpPr txBox="1"/>
            <p:nvPr/>
          </p:nvSpPr>
          <p:spPr>
            <a:xfrm>
              <a:off x="5744635" y="4278976"/>
              <a:ext cx="5540593" cy="739178"/>
            </a:xfrm>
            <a:prstGeom prst="rect">
              <a:avLst/>
            </a:prstGeom>
            <a:solidFill>
              <a:srgbClr val="F16264"/>
            </a:solidFill>
            <a:ln>
              <a:noFill/>
            </a:ln>
          </p:spPr>
          <p:txBody>
            <a:bodyPr anchorCtr="0" anchor="ctr" bIns="180000" lIns="648000" spcFirstLastPara="1" rIns="180000" wrap="square" tIns="180000">
              <a:noAutofit/>
            </a:bodyPr>
            <a:lstStyle/>
            <a:p>
              <a:pPr indent="0" lvl="0" marL="0" marR="0" rtl="0" algn="ctr">
                <a:lnSpc>
                  <a:spcPct val="90000"/>
                </a:lnSpc>
                <a:spcBef>
                  <a:spcPts val="0"/>
                </a:spcBef>
                <a:spcAft>
                  <a:spcPts val="0"/>
                </a:spcAft>
                <a:buClr>
                  <a:srgbClr val="2C286C"/>
                </a:buClr>
                <a:buSzPts val="1400"/>
                <a:buFont typeface="Arial"/>
                <a:buNone/>
              </a:pPr>
              <a:r>
                <a:rPr b="0" i="0" lang="en-GB" sz="1500" u="none" cap="none" strike="noStrike">
                  <a:solidFill>
                    <a:srgbClr val="FFFFFF"/>
                  </a:solidFill>
                  <a:latin typeface="Calibri"/>
                  <a:ea typeface="Calibri"/>
                  <a:cs typeface="Calibri"/>
                  <a:sym typeface="Calibri"/>
                </a:rPr>
                <a:t>Legge til rette for nye datadrevne tjenester og muligheter for næringslivet.</a:t>
              </a:r>
              <a:endParaRPr b="0" i="0" sz="1500" u="none" cap="none" strike="noStrike">
                <a:solidFill>
                  <a:srgbClr val="FFFFFF"/>
                </a:solidFill>
                <a:latin typeface="Calibri"/>
                <a:ea typeface="Calibri"/>
                <a:cs typeface="Calibri"/>
                <a:sym typeface="Calibri"/>
              </a:endParaRPr>
            </a:p>
          </p:txBody>
        </p:sp>
        <p:sp>
          <p:nvSpPr>
            <p:cNvPr id="862" name="Google Shape;862;p109"/>
            <p:cNvSpPr/>
            <p:nvPr/>
          </p:nvSpPr>
          <p:spPr>
            <a:xfrm rot="5400000">
              <a:off x="8392770" y="2193222"/>
              <a:ext cx="185709" cy="5540597"/>
            </a:xfrm>
            <a:prstGeom prst="homePlate">
              <a:avLst>
                <a:gd fmla="val 100000" name="adj"/>
              </a:avLst>
            </a:prstGeom>
            <a:solidFill>
              <a:srgbClr val="F1626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latin typeface="Arial"/>
                <a:ea typeface="Arial"/>
                <a:cs typeface="Arial"/>
                <a:sym typeface="Arial"/>
              </a:endParaRPr>
            </a:p>
          </p:txBody>
        </p:sp>
      </p:grpSp>
      <p:sp>
        <p:nvSpPr>
          <p:cNvPr id="863" name="Google Shape;863;p109"/>
          <p:cNvSpPr txBox="1"/>
          <p:nvPr/>
        </p:nvSpPr>
        <p:spPr>
          <a:xfrm>
            <a:off x="5654364" y="5599880"/>
            <a:ext cx="5540598" cy="571265"/>
          </a:xfrm>
          <a:prstGeom prst="rect">
            <a:avLst/>
          </a:prstGeom>
          <a:solidFill>
            <a:srgbClr val="F16264"/>
          </a:solidFill>
          <a:ln>
            <a:noFill/>
          </a:ln>
        </p:spPr>
        <p:txBody>
          <a:bodyPr anchorCtr="0" anchor="ctr" bIns="180000" lIns="648000" spcFirstLastPara="1" rIns="180000" wrap="square" tIns="180000">
            <a:noAutofit/>
          </a:bodyPr>
          <a:lstStyle/>
          <a:p>
            <a:pPr indent="0" lvl="0" marL="0" marR="0" rtl="0" algn="ctr">
              <a:lnSpc>
                <a:spcPct val="90000"/>
              </a:lnSpc>
              <a:spcBef>
                <a:spcPts val="0"/>
              </a:spcBef>
              <a:spcAft>
                <a:spcPts val="0"/>
              </a:spcAft>
              <a:buClr>
                <a:srgbClr val="000000"/>
              </a:buClr>
              <a:buSzPts val="1500"/>
              <a:buFont typeface="Arial"/>
              <a:buNone/>
            </a:pPr>
            <a:r>
              <a:rPr b="0" i="0" lang="en-GB" sz="1500" u="none" cap="none" strike="noStrike">
                <a:solidFill>
                  <a:srgbClr val="FFFFFF"/>
                </a:solidFill>
                <a:latin typeface="Calibri"/>
                <a:ea typeface="Calibri"/>
                <a:cs typeface="Calibri"/>
                <a:sym typeface="Calibri"/>
              </a:rPr>
              <a:t>…. og tjene myndighetene.</a:t>
            </a:r>
            <a:endParaRPr b="0" i="0" sz="1500" u="none" cap="none" strike="noStrike">
              <a:solidFill>
                <a:srgbClr val="FFFFFF"/>
              </a:solidFill>
              <a:latin typeface="Calibri"/>
              <a:ea typeface="Calibri"/>
              <a:cs typeface="Calibri"/>
              <a:sym typeface="Calibri"/>
            </a:endParaRPr>
          </a:p>
        </p:txBody>
      </p:sp>
      <p:sp>
        <p:nvSpPr>
          <p:cNvPr id="864" name="Google Shape;864;p109"/>
          <p:cNvSpPr txBox="1"/>
          <p:nvPr/>
        </p:nvSpPr>
        <p:spPr>
          <a:xfrm>
            <a:off x="5911218" y="1383595"/>
            <a:ext cx="389714" cy="512895"/>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2C286C"/>
              </a:buClr>
              <a:buSzPts val="1400"/>
              <a:buFont typeface="Arial"/>
              <a:buNone/>
            </a:pPr>
            <a:r>
              <a:rPr b="1" i="0" lang="en-GB" sz="3000" u="none" cap="none" strike="noStrike">
                <a:solidFill>
                  <a:srgbClr val="FFFFFF"/>
                </a:solidFill>
                <a:latin typeface="Calibri"/>
                <a:ea typeface="Calibri"/>
                <a:cs typeface="Calibri"/>
                <a:sym typeface="Calibri"/>
              </a:rPr>
              <a:t>1</a:t>
            </a:r>
            <a:endParaRPr b="1" i="0" sz="3000" u="none" cap="none" strike="noStrike">
              <a:solidFill>
                <a:srgbClr val="FFFFFF"/>
              </a:solidFill>
              <a:latin typeface="Calibri"/>
              <a:ea typeface="Calibri"/>
              <a:cs typeface="Calibri"/>
              <a:sym typeface="Calibri"/>
            </a:endParaRPr>
          </a:p>
        </p:txBody>
      </p:sp>
      <p:sp>
        <p:nvSpPr>
          <p:cNvPr id="865" name="Google Shape;865;p109"/>
          <p:cNvSpPr txBox="1"/>
          <p:nvPr/>
        </p:nvSpPr>
        <p:spPr>
          <a:xfrm>
            <a:off x="5934134" y="3514082"/>
            <a:ext cx="389714" cy="512895"/>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2C286C"/>
              </a:buClr>
              <a:buSzPts val="1400"/>
              <a:buFont typeface="Arial"/>
              <a:buNone/>
            </a:pPr>
            <a:r>
              <a:rPr b="1" i="0" lang="en-GB" sz="3000" u="none" cap="none" strike="noStrike">
                <a:solidFill>
                  <a:srgbClr val="FFFFFF"/>
                </a:solidFill>
                <a:latin typeface="Calibri"/>
                <a:ea typeface="Calibri"/>
                <a:cs typeface="Calibri"/>
                <a:sym typeface="Calibri"/>
              </a:rPr>
              <a:t>3</a:t>
            </a:r>
            <a:endParaRPr b="1" i="0" sz="3000" u="none" cap="none" strike="noStrike">
              <a:solidFill>
                <a:srgbClr val="FFFFFF"/>
              </a:solidFill>
              <a:latin typeface="Calibri"/>
              <a:ea typeface="Calibri"/>
              <a:cs typeface="Calibri"/>
              <a:sym typeface="Calibri"/>
            </a:endParaRPr>
          </a:p>
        </p:txBody>
      </p:sp>
      <p:sp>
        <p:nvSpPr>
          <p:cNvPr id="866" name="Google Shape;866;p109"/>
          <p:cNvSpPr txBox="1"/>
          <p:nvPr/>
        </p:nvSpPr>
        <p:spPr>
          <a:xfrm>
            <a:off x="5901143" y="4781449"/>
            <a:ext cx="389714" cy="517047"/>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2C286C"/>
              </a:buClr>
              <a:buSzPts val="1400"/>
              <a:buFont typeface="Arial"/>
              <a:buNone/>
            </a:pPr>
            <a:r>
              <a:rPr b="1" i="0" lang="en-GB" sz="3000" u="none" cap="none" strike="noStrike">
                <a:solidFill>
                  <a:srgbClr val="FFFFFF"/>
                </a:solidFill>
                <a:latin typeface="Calibri"/>
                <a:ea typeface="Calibri"/>
                <a:cs typeface="Calibri"/>
                <a:sym typeface="Calibri"/>
              </a:rPr>
              <a:t>4</a:t>
            </a:r>
            <a:endParaRPr b="1" i="0" sz="3000" u="none" cap="none" strike="noStrike">
              <a:solidFill>
                <a:srgbClr val="FFFFFF"/>
              </a:solidFill>
              <a:latin typeface="Calibri"/>
              <a:ea typeface="Calibri"/>
              <a:cs typeface="Calibri"/>
              <a:sym typeface="Calibri"/>
            </a:endParaRPr>
          </a:p>
        </p:txBody>
      </p:sp>
      <p:sp>
        <p:nvSpPr>
          <p:cNvPr id="867" name="Google Shape;867;p109"/>
          <p:cNvSpPr txBox="1"/>
          <p:nvPr/>
        </p:nvSpPr>
        <p:spPr>
          <a:xfrm>
            <a:off x="5911218" y="5636852"/>
            <a:ext cx="389714" cy="512895"/>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2C286C"/>
              </a:buClr>
              <a:buSzPts val="1400"/>
              <a:buFont typeface="Arial"/>
              <a:buNone/>
            </a:pPr>
            <a:r>
              <a:rPr b="1" i="0" lang="en-GB" sz="3000" u="none" cap="none" strike="noStrike">
                <a:solidFill>
                  <a:srgbClr val="FFFFFF"/>
                </a:solidFill>
                <a:latin typeface="Calibri"/>
                <a:ea typeface="Calibri"/>
                <a:cs typeface="Calibri"/>
                <a:sym typeface="Calibri"/>
              </a:rPr>
              <a:t>5</a:t>
            </a:r>
            <a:endParaRPr b="1" i="0" sz="3000" u="none" cap="none" strike="noStrike">
              <a:solidFill>
                <a:srgbClr val="FFFFFF"/>
              </a:solidFill>
              <a:latin typeface="Calibri"/>
              <a:ea typeface="Calibri"/>
              <a:cs typeface="Calibri"/>
              <a:sym typeface="Calibri"/>
            </a:endParaRPr>
          </a:p>
        </p:txBody>
      </p:sp>
      <p:sp>
        <p:nvSpPr>
          <p:cNvPr id="868" name="Google Shape;868;p109"/>
          <p:cNvSpPr/>
          <p:nvPr/>
        </p:nvSpPr>
        <p:spPr>
          <a:xfrm>
            <a:off x="3236213" y="3256621"/>
            <a:ext cx="495300" cy="502015"/>
          </a:xfrm>
          <a:prstGeom prst="ellipse">
            <a:avLst/>
          </a:prstGeom>
          <a:solidFill>
            <a:srgbClr val="ED5440"/>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rgbClr val="FFFFFF"/>
                </a:solidFill>
                <a:latin typeface="Arial"/>
                <a:ea typeface="Arial"/>
                <a:cs typeface="Arial"/>
                <a:sym typeface="Arial"/>
              </a:rPr>
              <a:t>€</a:t>
            </a:r>
            <a:endParaRPr/>
          </a:p>
        </p:txBody>
      </p:sp>
      <p:sp>
        <p:nvSpPr>
          <p:cNvPr id="869" name="Google Shape;869;p109"/>
          <p:cNvSpPr txBox="1"/>
          <p:nvPr/>
        </p:nvSpPr>
        <p:spPr>
          <a:xfrm>
            <a:off x="723416" y="454083"/>
            <a:ext cx="8449937" cy="7078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rgbClr val="FF0000"/>
                </a:solidFill>
                <a:latin typeface="Calibri"/>
                <a:ea typeface="Calibri"/>
                <a:cs typeface="Calibri"/>
                <a:sym typeface="Calibri"/>
              </a:rPr>
              <a:t>Nordic Smart Governments visjon</a:t>
            </a:r>
            <a:br>
              <a:rPr b="1" i="0" lang="en-GB" sz="2000" u="none" cap="none" strike="noStrike">
                <a:solidFill>
                  <a:srgbClr val="FF0000"/>
                </a:solidFill>
                <a:latin typeface="Calibri"/>
                <a:ea typeface="Calibri"/>
                <a:cs typeface="Calibri"/>
                <a:sym typeface="Calibri"/>
              </a:rPr>
            </a:br>
            <a:endParaRPr b="1" i="0" sz="2000" u="none" cap="none" strike="noStrike">
              <a:solidFill>
                <a:srgbClr val="FF0000"/>
              </a:solidFill>
              <a:latin typeface="Calibri"/>
              <a:ea typeface="Calibri"/>
              <a:cs typeface="Calibri"/>
              <a:sym typeface="Calibri"/>
            </a:endParaRPr>
          </a:p>
        </p:txBody>
      </p:sp>
      <p:grpSp>
        <p:nvGrpSpPr>
          <p:cNvPr id="870" name="Google Shape;870;p109"/>
          <p:cNvGrpSpPr/>
          <p:nvPr/>
        </p:nvGrpSpPr>
        <p:grpSpPr>
          <a:xfrm>
            <a:off x="5652025" y="2256232"/>
            <a:ext cx="5572248" cy="1084375"/>
            <a:chOff x="5744631" y="3309179"/>
            <a:chExt cx="5540597" cy="789582"/>
          </a:xfrm>
        </p:grpSpPr>
        <p:sp>
          <p:nvSpPr>
            <p:cNvPr id="871" name="Google Shape;871;p109"/>
            <p:cNvSpPr txBox="1"/>
            <p:nvPr/>
          </p:nvSpPr>
          <p:spPr>
            <a:xfrm>
              <a:off x="5744635" y="3309179"/>
              <a:ext cx="5540593" cy="567235"/>
            </a:xfrm>
            <a:prstGeom prst="rect">
              <a:avLst/>
            </a:prstGeom>
            <a:solidFill>
              <a:srgbClr val="F16264"/>
            </a:solidFill>
            <a:ln>
              <a:noFill/>
            </a:ln>
          </p:spPr>
          <p:txBody>
            <a:bodyPr anchorCtr="0" anchor="ctr" bIns="180000" lIns="684000" spcFirstLastPara="1" rIns="180000" wrap="square" tIns="180000">
              <a:noAutofit/>
            </a:bodyPr>
            <a:lstStyle/>
            <a:p>
              <a:pPr indent="0" lvl="0" marL="0" marR="0" rtl="0" algn="ctr">
                <a:lnSpc>
                  <a:spcPct val="90000"/>
                </a:lnSpc>
                <a:spcBef>
                  <a:spcPts val="0"/>
                </a:spcBef>
                <a:spcAft>
                  <a:spcPts val="0"/>
                </a:spcAft>
                <a:buClr>
                  <a:srgbClr val="2C286C"/>
                </a:buClr>
                <a:buSzPts val="1400"/>
                <a:buFont typeface="Arial"/>
                <a:buNone/>
              </a:pPr>
              <a:r>
                <a:rPr b="0" i="0" lang="en-GB" sz="1500" u="none" cap="none" strike="noStrike">
                  <a:solidFill>
                    <a:srgbClr val="FFFFFF"/>
                  </a:solidFill>
                  <a:latin typeface="Calibri"/>
                  <a:ea typeface="Calibri"/>
                  <a:cs typeface="Calibri"/>
                  <a:sym typeface="Calibri"/>
                </a:rPr>
                <a:t>Vil kunne gi høyere kvalitet på sanntidsdata som bedriftene kan utnytte, samtidig som det reduserer manuell bokføring.</a:t>
              </a:r>
              <a:endParaRPr b="0" i="0" sz="1500" u="none" cap="none" strike="noStrike">
                <a:solidFill>
                  <a:srgbClr val="FFFFFF"/>
                </a:solidFill>
                <a:latin typeface="Calibri"/>
                <a:ea typeface="Calibri"/>
                <a:cs typeface="Calibri"/>
                <a:sym typeface="Calibri"/>
              </a:endParaRPr>
            </a:p>
          </p:txBody>
        </p:sp>
        <p:sp>
          <p:nvSpPr>
            <p:cNvPr id="872" name="Google Shape;872;p109"/>
            <p:cNvSpPr/>
            <p:nvPr/>
          </p:nvSpPr>
          <p:spPr>
            <a:xfrm rot="5400000">
              <a:off x="8422075" y="1235608"/>
              <a:ext cx="185709" cy="5540597"/>
            </a:xfrm>
            <a:prstGeom prst="homePlate">
              <a:avLst>
                <a:gd fmla="val 100000" name="adj"/>
              </a:avLst>
            </a:prstGeom>
            <a:solidFill>
              <a:srgbClr val="F1626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latin typeface="Arial"/>
                <a:ea typeface="Arial"/>
                <a:cs typeface="Arial"/>
                <a:sym typeface="Arial"/>
              </a:endParaRPr>
            </a:p>
          </p:txBody>
        </p:sp>
      </p:grpSp>
      <p:sp>
        <p:nvSpPr>
          <p:cNvPr id="873" name="Google Shape;873;p109"/>
          <p:cNvSpPr txBox="1"/>
          <p:nvPr/>
        </p:nvSpPr>
        <p:spPr>
          <a:xfrm>
            <a:off x="5911218" y="2318482"/>
            <a:ext cx="389714" cy="378444"/>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2C286C"/>
              </a:buClr>
              <a:buSzPts val="1400"/>
              <a:buFont typeface="Arial"/>
              <a:buNone/>
            </a:pPr>
            <a:r>
              <a:rPr b="1" i="0" lang="en-GB" sz="3000" u="none" cap="none" strike="noStrike">
                <a:solidFill>
                  <a:srgbClr val="FFFFFF"/>
                </a:solidFill>
                <a:latin typeface="Calibri"/>
                <a:ea typeface="Calibri"/>
                <a:cs typeface="Calibri"/>
                <a:sym typeface="Calibri"/>
              </a:rPr>
              <a:t>2</a:t>
            </a:r>
            <a:endParaRPr b="1" i="0" sz="3000" u="none" cap="none" strike="noStrike">
              <a:solidFill>
                <a:srgbClr val="FFFFFF"/>
              </a:solidFill>
              <a:latin typeface="Calibri"/>
              <a:ea typeface="Calibri"/>
              <a:cs typeface="Calibri"/>
              <a:sym typeface="Calibri"/>
            </a:endParaRPr>
          </a:p>
        </p:txBody>
      </p:sp>
      <p:sp>
        <p:nvSpPr>
          <p:cNvPr id="874" name="Google Shape;874;p109"/>
          <p:cNvSpPr txBox="1"/>
          <p:nvPr>
            <p:ph idx="12" type="sldNum"/>
          </p:nvPr>
        </p:nvSpPr>
        <p:spPr>
          <a:xfrm>
            <a:off x="10921530" y="6448154"/>
            <a:ext cx="805249" cy="128558"/>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888888"/>
              </a:buClr>
              <a:buSzPts val="600"/>
              <a:buFont typeface="Open Sans Light"/>
              <a:buNone/>
            </a:pPr>
            <a:fld id="{00000000-1234-1234-1234-123412341234}" type="slidenum">
              <a:rPr b="0" i="0" lang="en-GB" sz="800" u="none" cap="none" strike="noStrike">
                <a:solidFill>
                  <a:srgbClr val="888888"/>
                </a:solidFill>
                <a:latin typeface="Open Sans Light"/>
                <a:ea typeface="Open Sans Light"/>
                <a:cs typeface="Open Sans Light"/>
                <a:sym typeface="Open Sans Light"/>
              </a:rPr>
              <a:t>‹#›</a:t>
            </a:fld>
            <a:endParaRPr b="0" i="0" sz="800" u="none" cap="none" strike="noStrike">
              <a:solidFill>
                <a:srgbClr val="888888"/>
              </a:solidFill>
              <a:latin typeface="Open Sans Light"/>
              <a:ea typeface="Open Sans Light"/>
              <a:cs typeface="Open Sans Light"/>
              <a:sym typeface="Open Sans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79" name="Shape 879"/>
        <p:cNvGrpSpPr/>
        <p:nvPr/>
      </p:nvGrpSpPr>
      <p:grpSpPr>
        <a:xfrm>
          <a:off x="0" y="0"/>
          <a:ext cx="0" cy="0"/>
          <a:chOff x="0" y="0"/>
          <a:chExt cx="0" cy="0"/>
        </a:xfrm>
      </p:grpSpPr>
      <p:sp>
        <p:nvSpPr>
          <p:cNvPr id="880" name="Google Shape;880;p110"/>
          <p:cNvSpPr txBox="1"/>
          <p:nvPr>
            <p:ph idx="1" type="body"/>
          </p:nvPr>
        </p:nvSpPr>
        <p:spPr>
          <a:xfrm>
            <a:off x="838200" y="1598350"/>
            <a:ext cx="5220600" cy="4246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Clr>
                <a:schemeClr val="dk1"/>
              </a:buClr>
              <a:buSzPts val="1100"/>
              <a:buFont typeface="Arial"/>
              <a:buNone/>
            </a:pPr>
            <a:r>
              <a:rPr lang="en-GB"/>
              <a:t>[TROOP] - The REAL Once Only Principle</a:t>
            </a:r>
            <a:endParaRPr/>
          </a:p>
          <a:p>
            <a:pPr indent="0" lvl="0" marL="0" rtl="0" algn="l">
              <a:spcBef>
                <a:spcPts val="1000"/>
              </a:spcBef>
              <a:spcAft>
                <a:spcPts val="0"/>
              </a:spcAft>
              <a:buClr>
                <a:schemeClr val="dk1"/>
              </a:buClr>
              <a:buSzPts val="1100"/>
              <a:buFont typeface="Arial"/>
              <a:buNone/>
            </a:pPr>
            <a:r>
              <a:rPr lang="en-GB"/>
              <a:t>[NORDIC-ABILITY]</a:t>
            </a:r>
            <a:endParaRPr/>
          </a:p>
          <a:p>
            <a:pPr indent="0" lvl="0" marL="0" rtl="0" algn="l">
              <a:spcBef>
                <a:spcPts val="1000"/>
              </a:spcBef>
              <a:spcAft>
                <a:spcPts val="0"/>
              </a:spcAft>
              <a:buClr>
                <a:schemeClr val="dk1"/>
              </a:buClr>
              <a:buSzPts val="1100"/>
              <a:buFont typeface="Arial"/>
              <a:buNone/>
            </a:pPr>
            <a:r>
              <a:rPr lang="en-GB"/>
              <a:t>[AUTOMATABILITY]</a:t>
            </a:r>
            <a:endParaRPr/>
          </a:p>
          <a:p>
            <a:pPr indent="0" lvl="0" marL="0" rtl="0" algn="l">
              <a:spcBef>
                <a:spcPts val="1000"/>
              </a:spcBef>
              <a:spcAft>
                <a:spcPts val="0"/>
              </a:spcAft>
              <a:buClr>
                <a:schemeClr val="dk1"/>
              </a:buClr>
              <a:buSzPts val="1100"/>
              <a:buFont typeface="Arial"/>
              <a:buNone/>
            </a:pPr>
            <a:r>
              <a:rPr lang="en-GB"/>
              <a:t>[PORTABILITY]</a:t>
            </a:r>
            <a:endParaRPr/>
          </a:p>
          <a:p>
            <a:pPr indent="0" lvl="0" marL="0" rtl="0" algn="l">
              <a:spcBef>
                <a:spcPts val="1000"/>
              </a:spcBef>
              <a:spcAft>
                <a:spcPts val="0"/>
              </a:spcAft>
              <a:buClr>
                <a:schemeClr val="dk1"/>
              </a:buClr>
              <a:buSzPts val="1100"/>
              <a:buFont typeface="Arial"/>
              <a:buNone/>
            </a:pPr>
            <a:r>
              <a:rPr lang="en-GB"/>
              <a:t>[ALL-GREEN]</a:t>
            </a:r>
            <a:endParaRPr/>
          </a:p>
          <a:p>
            <a:pPr indent="0" lvl="0" marL="0" rtl="0" algn="l">
              <a:spcBef>
                <a:spcPts val="1000"/>
              </a:spcBef>
              <a:spcAft>
                <a:spcPts val="0"/>
              </a:spcAft>
              <a:buClr>
                <a:schemeClr val="dk1"/>
              </a:buClr>
              <a:buSzPts val="1100"/>
              <a:buFont typeface="Arial"/>
              <a:buNone/>
            </a:pPr>
            <a:r>
              <a:rPr lang="en-GB"/>
              <a:t>[MYDATA]</a:t>
            </a:r>
            <a:endParaRPr/>
          </a:p>
          <a:p>
            <a:pPr indent="0" lvl="0" marL="0" rtl="0" algn="l">
              <a:spcBef>
                <a:spcPts val="1000"/>
              </a:spcBef>
              <a:spcAft>
                <a:spcPts val="0"/>
              </a:spcAft>
              <a:buClr>
                <a:schemeClr val="dk1"/>
              </a:buClr>
              <a:buSzPts val="1100"/>
              <a:buFont typeface="Arial"/>
              <a:buNone/>
            </a:pPr>
            <a:r>
              <a:rPr lang="en-GB"/>
              <a:t>[CHERRY-PICKING]</a:t>
            </a:r>
            <a:endParaRPr/>
          </a:p>
          <a:p>
            <a:pPr indent="0" lvl="0" marL="0" rtl="0" algn="l">
              <a:spcBef>
                <a:spcPts val="1000"/>
              </a:spcBef>
              <a:spcAft>
                <a:spcPts val="0"/>
              </a:spcAft>
              <a:buClr>
                <a:schemeClr val="dk1"/>
              </a:buClr>
              <a:buSzPts val="1100"/>
              <a:buFont typeface="Arial"/>
              <a:buNone/>
            </a:pPr>
            <a:r>
              <a:rPr lang="en-GB"/>
              <a:t>[1GOV]</a:t>
            </a:r>
            <a:endParaRPr/>
          </a:p>
          <a:p>
            <a:pPr indent="0" lvl="0" marL="0" rtl="0" algn="l">
              <a:spcBef>
                <a:spcPts val="1000"/>
              </a:spcBef>
              <a:spcAft>
                <a:spcPts val="0"/>
              </a:spcAft>
              <a:buClr>
                <a:schemeClr val="dk1"/>
              </a:buClr>
              <a:buSzPts val="1100"/>
              <a:buFont typeface="Arial"/>
              <a:buNone/>
            </a:pPr>
            <a:r>
              <a:rPr lang="en-GB"/>
              <a:t>[OVERVIEW]</a:t>
            </a:r>
            <a:endParaRPr/>
          </a:p>
          <a:p>
            <a:pPr indent="0" lvl="0" marL="0" rtl="0" algn="l">
              <a:spcBef>
                <a:spcPts val="1000"/>
              </a:spcBef>
              <a:spcAft>
                <a:spcPts val="0"/>
              </a:spcAft>
              <a:buNone/>
            </a:pPr>
            <a:r>
              <a:t/>
            </a:r>
            <a:endParaRPr/>
          </a:p>
        </p:txBody>
      </p:sp>
      <p:sp>
        <p:nvSpPr>
          <p:cNvPr id="881" name="Google Shape;881;p110"/>
          <p:cNvSpPr txBox="1"/>
          <p:nvPr>
            <p:ph idx="12" type="sldNum"/>
          </p:nvPr>
        </p:nvSpPr>
        <p:spPr>
          <a:xfrm>
            <a:off x="10494910" y="6199507"/>
            <a:ext cx="805200" cy="1287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800"/>
              <a:buFont typeface="Arial"/>
              <a:buNone/>
            </a:pPr>
            <a:fld id="{00000000-1234-1234-1234-123412341234}" type="slidenum">
              <a:rPr lang="en-GB"/>
              <a:t>‹#›</a:t>
            </a:fld>
            <a:endParaRPr/>
          </a:p>
        </p:txBody>
      </p:sp>
      <p:sp>
        <p:nvSpPr>
          <p:cNvPr id="882" name="Google Shape;882;p110"/>
          <p:cNvSpPr txBox="1"/>
          <p:nvPr>
            <p:ph type="title"/>
          </p:nvPr>
        </p:nvSpPr>
        <p:spPr>
          <a:xfrm>
            <a:off x="838200" y="432000"/>
            <a:ext cx="10515600" cy="4593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GB" sz="2600"/>
              <a:t>Brukerprinsipper</a:t>
            </a:r>
            <a:endParaRPr sz="2600"/>
          </a:p>
        </p:txBody>
      </p:sp>
      <p:sp>
        <p:nvSpPr>
          <p:cNvPr id="883" name="Google Shape;883;p110"/>
          <p:cNvSpPr txBox="1"/>
          <p:nvPr>
            <p:ph idx="1" type="body"/>
          </p:nvPr>
        </p:nvSpPr>
        <p:spPr>
          <a:xfrm>
            <a:off x="5798625" y="1598350"/>
            <a:ext cx="5969700" cy="4246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Clr>
                <a:schemeClr val="dk1"/>
              </a:buClr>
              <a:buSzPts val="1100"/>
              <a:buFont typeface="Arial"/>
              <a:buNone/>
            </a:pPr>
            <a:r>
              <a:rPr lang="en-GB"/>
              <a:t>Purpose: Guidelines, not requirements</a:t>
            </a:r>
            <a:endParaRPr/>
          </a:p>
          <a:p>
            <a:pPr indent="0" lvl="0" marL="0" rtl="0" algn="l">
              <a:spcBef>
                <a:spcPts val="1000"/>
              </a:spcBef>
              <a:spcAft>
                <a:spcPts val="0"/>
              </a:spcAft>
              <a:buNone/>
            </a:pPr>
            <a:r>
              <a:rPr lang="en-GB"/>
              <a:t>NSG User Principles are high level principles reflecting the user needs, i.e. the needs of the SMEs, in an ideal way.</a:t>
            </a:r>
            <a:endParaRPr/>
          </a:p>
          <a:p>
            <a:pPr indent="0" lvl="0" marL="0" rtl="0" algn="l">
              <a:spcBef>
                <a:spcPts val="1000"/>
              </a:spcBef>
              <a:spcAft>
                <a:spcPts val="0"/>
              </a:spcAft>
              <a:buNone/>
            </a:pPr>
            <a:r>
              <a:rPr lang="en-GB"/>
              <a:t>The User Needs has been identified through User Journey work, and validated  in the dialogue with other stakeholders, such as Business System Vendors. </a:t>
            </a:r>
            <a:endParaRPr/>
          </a:p>
          <a:p>
            <a:pPr indent="0" lvl="0" marL="0" rtl="0" algn="l">
              <a:spcBef>
                <a:spcPts val="1000"/>
              </a:spcBef>
              <a:spcAft>
                <a:spcPts val="0"/>
              </a:spcAft>
              <a:buNone/>
            </a:pPr>
            <a:r>
              <a:rPr lang="en-GB"/>
              <a:t>The purpose is to ensure priority is given to the SMEs needs, in order to increase the likelihood of support and adoption of the NSG Vision. The principles serve as guidelines for the work in NSG.</a:t>
            </a:r>
            <a:endParaRPr/>
          </a:p>
          <a:p>
            <a:pPr indent="0" lvl="0" marL="0" rtl="0" algn="l">
              <a:spcBef>
                <a:spcPts val="1000"/>
              </a:spcBef>
              <a:spcAft>
                <a:spcPts val="0"/>
              </a:spcAft>
              <a:buClr>
                <a:schemeClr val="dk1"/>
              </a:buClr>
              <a:buSzPts val="1100"/>
              <a:buFont typeface="Arial"/>
              <a:buNone/>
            </a:pPr>
            <a:r>
              <a:rPr lang="en-GB"/>
              <a:t>The Principles must not be read a set of requirements meant to be implemented 100 % by NSG.</a:t>
            </a:r>
            <a:endParaRPr/>
          </a:p>
          <a:p>
            <a:pPr indent="0" lvl="0" marL="0" rtl="0" algn="l">
              <a:spcBef>
                <a:spcPts val="100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p111"/>
          <p:cNvSpPr/>
          <p:nvPr/>
        </p:nvSpPr>
        <p:spPr>
          <a:xfrm>
            <a:off x="8117465" y="2434549"/>
            <a:ext cx="1620000" cy="3318600"/>
          </a:xfrm>
          <a:prstGeom prst="rect">
            <a:avLst/>
          </a:prstGeom>
          <a:solidFill>
            <a:srgbClr val="E3E2E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Libre Franklin"/>
              <a:ea typeface="Libre Franklin"/>
              <a:cs typeface="Libre Franklin"/>
              <a:sym typeface="Libre Franklin"/>
            </a:endParaRPr>
          </a:p>
        </p:txBody>
      </p:sp>
      <p:sp>
        <p:nvSpPr>
          <p:cNvPr id="889" name="Google Shape;889;p111"/>
          <p:cNvSpPr/>
          <p:nvPr/>
        </p:nvSpPr>
        <p:spPr>
          <a:xfrm>
            <a:off x="8179645" y="2582939"/>
            <a:ext cx="1553100" cy="342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2C286C"/>
              </a:buClr>
              <a:buSzPts val="1200"/>
              <a:buFont typeface="Franklin Gothic"/>
              <a:buNone/>
            </a:pPr>
            <a:r>
              <a:rPr b="1" i="0" lang="en-GB" sz="1200" u="none" cap="none" strike="noStrike">
                <a:solidFill>
                  <a:srgbClr val="2C286C"/>
                </a:solidFill>
                <a:latin typeface="Franklin Gothic"/>
                <a:ea typeface="Franklin Gothic"/>
                <a:cs typeface="Franklin Gothic"/>
                <a:sym typeface="Franklin Gothic"/>
              </a:rPr>
              <a:t>TREDJEPARTER</a:t>
            </a:r>
            <a:endParaRPr b="1" i="0" sz="1200" u="none" cap="none" strike="noStrike">
              <a:solidFill>
                <a:srgbClr val="000000"/>
              </a:solidFill>
              <a:latin typeface="Franklin Gothic"/>
              <a:ea typeface="Franklin Gothic"/>
              <a:cs typeface="Franklin Gothic"/>
              <a:sym typeface="Franklin Gothic"/>
            </a:endParaRPr>
          </a:p>
        </p:txBody>
      </p:sp>
      <p:pic>
        <p:nvPicPr>
          <p:cNvPr id="890" name="Google Shape;890;p111"/>
          <p:cNvPicPr preferRelativeResize="0"/>
          <p:nvPr/>
        </p:nvPicPr>
        <p:blipFill rotWithShape="1">
          <a:blip r:embed="rId3">
            <a:alphaModFix/>
          </a:blip>
          <a:srcRect b="0" l="0" r="0" t="0"/>
          <a:stretch/>
        </p:blipFill>
        <p:spPr>
          <a:xfrm>
            <a:off x="8541853" y="3130348"/>
            <a:ext cx="764913" cy="583541"/>
          </a:xfrm>
          <a:prstGeom prst="rect">
            <a:avLst/>
          </a:prstGeom>
          <a:noFill/>
          <a:ln>
            <a:noFill/>
          </a:ln>
        </p:spPr>
      </p:pic>
      <p:sp>
        <p:nvSpPr>
          <p:cNvPr id="891" name="Google Shape;891;p111"/>
          <p:cNvSpPr/>
          <p:nvPr/>
        </p:nvSpPr>
        <p:spPr>
          <a:xfrm>
            <a:off x="6322140" y="2430363"/>
            <a:ext cx="1620000" cy="3322200"/>
          </a:xfrm>
          <a:prstGeom prst="rect">
            <a:avLst/>
          </a:prstGeom>
          <a:solidFill>
            <a:srgbClr val="E3E2E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Libre Franklin"/>
              <a:ea typeface="Libre Franklin"/>
              <a:cs typeface="Libre Franklin"/>
              <a:sym typeface="Libre Franklin"/>
            </a:endParaRPr>
          </a:p>
        </p:txBody>
      </p:sp>
      <p:pic>
        <p:nvPicPr>
          <p:cNvPr id="892" name="Google Shape;892;p111"/>
          <p:cNvPicPr preferRelativeResize="0"/>
          <p:nvPr/>
        </p:nvPicPr>
        <p:blipFill rotWithShape="1">
          <a:blip r:embed="rId4">
            <a:alphaModFix/>
          </a:blip>
          <a:srcRect b="0" l="0" r="0" t="0"/>
          <a:stretch/>
        </p:blipFill>
        <p:spPr>
          <a:xfrm>
            <a:off x="6806855" y="3106062"/>
            <a:ext cx="650570" cy="650570"/>
          </a:xfrm>
          <a:prstGeom prst="rect">
            <a:avLst/>
          </a:prstGeom>
          <a:noFill/>
          <a:ln>
            <a:noFill/>
          </a:ln>
        </p:spPr>
      </p:pic>
      <p:sp>
        <p:nvSpPr>
          <p:cNvPr id="893" name="Google Shape;893;p111"/>
          <p:cNvSpPr/>
          <p:nvPr/>
        </p:nvSpPr>
        <p:spPr>
          <a:xfrm>
            <a:off x="6439151" y="2578753"/>
            <a:ext cx="1386000" cy="309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2C286C"/>
              </a:buClr>
              <a:buSzPts val="1200"/>
              <a:buFont typeface="Franklin Gothic"/>
              <a:buNone/>
            </a:pPr>
            <a:r>
              <a:rPr b="1" i="0" lang="en-GB" sz="1200" u="none" cap="none" strike="noStrike">
                <a:solidFill>
                  <a:srgbClr val="2C286C"/>
                </a:solidFill>
                <a:latin typeface="Franklin Gothic"/>
                <a:ea typeface="Franklin Gothic"/>
                <a:cs typeface="Franklin Gothic"/>
                <a:sym typeface="Franklin Gothic"/>
              </a:rPr>
              <a:t>BOKFØRING</a:t>
            </a:r>
            <a:endParaRPr b="1" i="0" sz="1200" u="none" cap="none" strike="noStrike">
              <a:solidFill>
                <a:srgbClr val="000000"/>
              </a:solidFill>
              <a:latin typeface="Franklin Gothic"/>
              <a:ea typeface="Franklin Gothic"/>
              <a:cs typeface="Franklin Gothic"/>
              <a:sym typeface="Franklin Gothic"/>
            </a:endParaRPr>
          </a:p>
        </p:txBody>
      </p:sp>
      <p:sp>
        <p:nvSpPr>
          <p:cNvPr id="894" name="Google Shape;894;p111"/>
          <p:cNvSpPr/>
          <p:nvPr/>
        </p:nvSpPr>
        <p:spPr>
          <a:xfrm>
            <a:off x="2731490" y="2430363"/>
            <a:ext cx="1620000" cy="3322200"/>
          </a:xfrm>
          <a:prstGeom prst="rect">
            <a:avLst/>
          </a:prstGeom>
          <a:solidFill>
            <a:srgbClr val="E3E2E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Libre Franklin"/>
              <a:ea typeface="Libre Franklin"/>
              <a:cs typeface="Libre Franklin"/>
              <a:sym typeface="Libre Franklin"/>
            </a:endParaRPr>
          </a:p>
        </p:txBody>
      </p:sp>
      <p:pic>
        <p:nvPicPr>
          <p:cNvPr id="895" name="Google Shape;895;p111"/>
          <p:cNvPicPr preferRelativeResize="0"/>
          <p:nvPr/>
        </p:nvPicPr>
        <p:blipFill rotWithShape="1">
          <a:blip r:embed="rId5">
            <a:alphaModFix/>
          </a:blip>
          <a:srcRect b="0" l="0" r="0" t="0"/>
          <a:stretch/>
        </p:blipFill>
        <p:spPr>
          <a:xfrm>
            <a:off x="3216205" y="3095176"/>
            <a:ext cx="650570" cy="650570"/>
          </a:xfrm>
          <a:prstGeom prst="rect">
            <a:avLst/>
          </a:prstGeom>
          <a:noFill/>
          <a:ln>
            <a:noFill/>
          </a:ln>
        </p:spPr>
      </p:pic>
      <p:sp>
        <p:nvSpPr>
          <p:cNvPr id="896" name="Google Shape;896;p111"/>
          <p:cNvSpPr/>
          <p:nvPr/>
        </p:nvSpPr>
        <p:spPr>
          <a:xfrm>
            <a:off x="2848501" y="2578753"/>
            <a:ext cx="1386000" cy="309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2C286C"/>
              </a:buClr>
              <a:buSzPts val="1200"/>
              <a:buFont typeface="Franklin Gothic"/>
              <a:buNone/>
            </a:pPr>
            <a:r>
              <a:rPr b="1" i="0" lang="en-GB" sz="1200" u="none" cap="none" strike="noStrike">
                <a:solidFill>
                  <a:srgbClr val="2C286C"/>
                </a:solidFill>
                <a:latin typeface="Franklin Gothic"/>
                <a:ea typeface="Franklin Gothic"/>
                <a:cs typeface="Franklin Gothic"/>
                <a:sym typeface="Franklin Gothic"/>
              </a:rPr>
              <a:t>FAKTURA</a:t>
            </a:r>
            <a:endParaRPr b="1" i="0" sz="1200" u="none" cap="none" strike="noStrike">
              <a:solidFill>
                <a:srgbClr val="000000"/>
              </a:solidFill>
              <a:latin typeface="Franklin Gothic"/>
              <a:ea typeface="Franklin Gothic"/>
              <a:cs typeface="Franklin Gothic"/>
              <a:sym typeface="Franklin Gothic"/>
            </a:endParaRPr>
          </a:p>
        </p:txBody>
      </p:sp>
      <p:sp>
        <p:nvSpPr>
          <p:cNvPr id="897" name="Google Shape;897;p111"/>
          <p:cNvSpPr/>
          <p:nvPr/>
        </p:nvSpPr>
        <p:spPr>
          <a:xfrm>
            <a:off x="4526815" y="2430363"/>
            <a:ext cx="1620000" cy="3318600"/>
          </a:xfrm>
          <a:prstGeom prst="rect">
            <a:avLst/>
          </a:prstGeom>
          <a:solidFill>
            <a:srgbClr val="E3E2E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Libre Franklin"/>
              <a:ea typeface="Libre Franklin"/>
              <a:cs typeface="Libre Franklin"/>
              <a:sym typeface="Libre Franklin"/>
            </a:endParaRPr>
          </a:p>
        </p:txBody>
      </p:sp>
      <p:pic>
        <p:nvPicPr>
          <p:cNvPr id="898" name="Google Shape;898;p111"/>
          <p:cNvPicPr preferRelativeResize="0"/>
          <p:nvPr/>
        </p:nvPicPr>
        <p:blipFill rotWithShape="1">
          <a:blip r:embed="rId6">
            <a:alphaModFix/>
          </a:blip>
          <a:srcRect b="0" l="0" r="0" t="0"/>
          <a:stretch/>
        </p:blipFill>
        <p:spPr>
          <a:xfrm>
            <a:off x="4903861" y="2976621"/>
            <a:ext cx="865909" cy="865909"/>
          </a:xfrm>
          <a:prstGeom prst="rect">
            <a:avLst/>
          </a:prstGeom>
          <a:noFill/>
          <a:ln>
            <a:noFill/>
          </a:ln>
        </p:spPr>
      </p:pic>
      <p:sp>
        <p:nvSpPr>
          <p:cNvPr id="899" name="Google Shape;899;p111"/>
          <p:cNvSpPr/>
          <p:nvPr/>
        </p:nvSpPr>
        <p:spPr>
          <a:xfrm>
            <a:off x="4643826" y="2578753"/>
            <a:ext cx="1386000" cy="312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2C286C"/>
              </a:buClr>
              <a:buSzPts val="1200"/>
              <a:buFont typeface="Franklin Gothic"/>
              <a:buNone/>
            </a:pPr>
            <a:r>
              <a:rPr b="1" i="0" lang="en-GB" sz="1200" u="none" cap="none" strike="noStrike">
                <a:solidFill>
                  <a:srgbClr val="2C286C"/>
                </a:solidFill>
                <a:latin typeface="Franklin Gothic"/>
                <a:ea typeface="Franklin Gothic"/>
                <a:cs typeface="Franklin Gothic"/>
                <a:sym typeface="Franklin Gothic"/>
              </a:rPr>
              <a:t>KVITTERING</a:t>
            </a:r>
            <a:endParaRPr b="1" i="0" sz="1200" u="none" cap="none" strike="noStrike">
              <a:solidFill>
                <a:srgbClr val="000000"/>
              </a:solidFill>
              <a:latin typeface="Franklin Gothic"/>
              <a:ea typeface="Franklin Gothic"/>
              <a:cs typeface="Franklin Gothic"/>
              <a:sym typeface="Franklin Gothic"/>
            </a:endParaRPr>
          </a:p>
        </p:txBody>
      </p:sp>
      <p:sp>
        <p:nvSpPr>
          <p:cNvPr id="900" name="Google Shape;900;p111"/>
          <p:cNvSpPr/>
          <p:nvPr/>
        </p:nvSpPr>
        <p:spPr>
          <a:xfrm>
            <a:off x="9912790" y="2426883"/>
            <a:ext cx="1620000" cy="3322200"/>
          </a:xfrm>
          <a:prstGeom prst="rect">
            <a:avLst/>
          </a:prstGeom>
          <a:solidFill>
            <a:srgbClr val="E3E2E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Libre Franklin"/>
              <a:ea typeface="Libre Franklin"/>
              <a:cs typeface="Libre Franklin"/>
              <a:sym typeface="Libre Franklin"/>
            </a:endParaRPr>
          </a:p>
        </p:txBody>
      </p:sp>
      <p:pic>
        <p:nvPicPr>
          <p:cNvPr id="901" name="Google Shape;901;p111"/>
          <p:cNvPicPr preferRelativeResize="0"/>
          <p:nvPr/>
        </p:nvPicPr>
        <p:blipFill rotWithShape="1">
          <a:blip r:embed="rId7">
            <a:alphaModFix/>
          </a:blip>
          <a:srcRect b="0" l="0" r="0" t="0"/>
          <a:stretch/>
        </p:blipFill>
        <p:spPr>
          <a:xfrm>
            <a:off x="10412848" y="3072893"/>
            <a:ext cx="619884" cy="666406"/>
          </a:xfrm>
          <a:prstGeom prst="rect">
            <a:avLst/>
          </a:prstGeom>
          <a:noFill/>
          <a:ln>
            <a:noFill/>
          </a:ln>
        </p:spPr>
      </p:pic>
      <p:sp>
        <p:nvSpPr>
          <p:cNvPr id="902" name="Google Shape;902;p111"/>
          <p:cNvSpPr/>
          <p:nvPr/>
        </p:nvSpPr>
        <p:spPr>
          <a:xfrm>
            <a:off x="10029801" y="2575273"/>
            <a:ext cx="1386000" cy="309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2C286C"/>
              </a:buClr>
              <a:buSzPts val="1200"/>
              <a:buFont typeface="Franklin Gothic"/>
              <a:buNone/>
            </a:pPr>
            <a:r>
              <a:rPr b="1" i="0" lang="en-GB" sz="1200" u="none" cap="none" strike="noStrike">
                <a:solidFill>
                  <a:srgbClr val="2C286C"/>
                </a:solidFill>
                <a:latin typeface="Franklin Gothic"/>
                <a:ea typeface="Franklin Gothic"/>
                <a:cs typeface="Franklin Gothic"/>
                <a:sym typeface="Franklin Gothic"/>
              </a:rPr>
              <a:t>RAPPORTERING OG ANALYSE</a:t>
            </a:r>
            <a:endParaRPr b="1" i="0" sz="1200" u="none" cap="none" strike="noStrike">
              <a:solidFill>
                <a:srgbClr val="000000"/>
              </a:solidFill>
              <a:latin typeface="Franklin Gothic"/>
              <a:ea typeface="Franklin Gothic"/>
              <a:cs typeface="Franklin Gothic"/>
              <a:sym typeface="Franklin Gothic"/>
            </a:endParaRPr>
          </a:p>
        </p:txBody>
      </p:sp>
      <p:sp>
        <p:nvSpPr>
          <p:cNvPr id="903" name="Google Shape;903;p111"/>
          <p:cNvSpPr txBox="1"/>
          <p:nvPr>
            <p:ph type="title"/>
          </p:nvPr>
        </p:nvSpPr>
        <p:spPr>
          <a:xfrm>
            <a:off x="838200" y="-204964"/>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16264"/>
              </a:buClr>
              <a:buSzPts val="3400"/>
              <a:buFont typeface="Franklin Gothic"/>
              <a:buNone/>
            </a:pPr>
            <a:r>
              <a:rPr b="0" lang="en-GB"/>
              <a:t>I morgen</a:t>
            </a:r>
            <a:endParaRPr b="0"/>
          </a:p>
        </p:txBody>
      </p:sp>
      <p:sp>
        <p:nvSpPr>
          <p:cNvPr id="904" name="Google Shape;904;p111"/>
          <p:cNvSpPr txBox="1"/>
          <p:nvPr/>
        </p:nvSpPr>
        <p:spPr>
          <a:xfrm>
            <a:off x="2771434" y="-74189"/>
            <a:ext cx="85824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2C286C"/>
              </a:buClr>
              <a:buSzPts val="2400"/>
              <a:buFont typeface="Libre Franklin"/>
              <a:buNone/>
            </a:pPr>
            <a:r>
              <a:rPr b="0" i="0" lang="en-GB" sz="2400" u="none" cap="none" strike="noStrike">
                <a:solidFill>
                  <a:srgbClr val="2C286C"/>
                </a:solidFill>
                <a:latin typeface="Libre Franklin"/>
                <a:ea typeface="Libre Franklin"/>
                <a:cs typeface="Libre Franklin"/>
                <a:sym typeface="Libre Franklin"/>
              </a:rPr>
              <a:t>Kjøp og salg er en kjede av standardiserte, digitale prosesser med støtte for automatisering</a:t>
            </a:r>
            <a:endParaRPr b="0" i="0" sz="2400" u="none" cap="none" strike="noStrike">
              <a:solidFill>
                <a:srgbClr val="2C286C"/>
              </a:solidFill>
              <a:latin typeface="Libre Franklin"/>
              <a:ea typeface="Libre Franklin"/>
              <a:cs typeface="Libre Franklin"/>
              <a:sym typeface="Libre Franklin"/>
            </a:endParaRPr>
          </a:p>
        </p:txBody>
      </p:sp>
      <p:sp>
        <p:nvSpPr>
          <p:cNvPr id="905" name="Google Shape;905;p111"/>
          <p:cNvSpPr/>
          <p:nvPr/>
        </p:nvSpPr>
        <p:spPr>
          <a:xfrm>
            <a:off x="936165" y="2430363"/>
            <a:ext cx="1620000" cy="3318600"/>
          </a:xfrm>
          <a:prstGeom prst="rect">
            <a:avLst/>
          </a:prstGeom>
          <a:solidFill>
            <a:srgbClr val="E3E2E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Libre Franklin"/>
              <a:ea typeface="Libre Franklin"/>
              <a:cs typeface="Libre Franklin"/>
              <a:sym typeface="Libre Franklin"/>
            </a:endParaRPr>
          </a:p>
        </p:txBody>
      </p:sp>
      <p:pic>
        <p:nvPicPr>
          <p:cNvPr id="906" name="Google Shape;906;p111"/>
          <p:cNvPicPr preferRelativeResize="0"/>
          <p:nvPr/>
        </p:nvPicPr>
        <p:blipFill rotWithShape="1">
          <a:blip r:embed="rId8">
            <a:alphaModFix/>
          </a:blip>
          <a:srcRect b="0" l="0" r="0" t="0"/>
          <a:stretch/>
        </p:blipFill>
        <p:spPr>
          <a:xfrm>
            <a:off x="1489734" y="3087020"/>
            <a:ext cx="732978" cy="732978"/>
          </a:xfrm>
          <a:prstGeom prst="rect">
            <a:avLst/>
          </a:prstGeom>
          <a:noFill/>
          <a:ln>
            <a:noFill/>
          </a:ln>
        </p:spPr>
      </p:pic>
      <p:sp>
        <p:nvSpPr>
          <p:cNvPr id="907" name="Google Shape;907;p111"/>
          <p:cNvSpPr/>
          <p:nvPr/>
        </p:nvSpPr>
        <p:spPr>
          <a:xfrm>
            <a:off x="1053176" y="2578753"/>
            <a:ext cx="1386000" cy="309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2C286C"/>
              </a:buClr>
              <a:buSzPts val="1200"/>
              <a:buFont typeface="Franklin Gothic"/>
              <a:buNone/>
            </a:pPr>
            <a:r>
              <a:rPr b="1" i="0" lang="en-GB" sz="1200" u="none" cap="none" strike="noStrike">
                <a:solidFill>
                  <a:srgbClr val="2C286C"/>
                </a:solidFill>
                <a:latin typeface="Franklin Gothic"/>
                <a:ea typeface="Franklin Gothic"/>
                <a:cs typeface="Franklin Gothic"/>
                <a:sym typeface="Franklin Gothic"/>
              </a:rPr>
              <a:t>BESTILLING</a:t>
            </a:r>
            <a:endParaRPr b="1" i="0" sz="1200" u="none" cap="none" strike="noStrike">
              <a:solidFill>
                <a:srgbClr val="000000"/>
              </a:solidFill>
              <a:latin typeface="Franklin Gothic"/>
              <a:ea typeface="Franklin Gothic"/>
              <a:cs typeface="Franklin Gothic"/>
              <a:sym typeface="Franklin Gothic"/>
            </a:endParaRPr>
          </a:p>
        </p:txBody>
      </p:sp>
      <p:sp>
        <p:nvSpPr>
          <p:cNvPr id="908" name="Google Shape;908;p111"/>
          <p:cNvSpPr txBox="1"/>
          <p:nvPr/>
        </p:nvSpPr>
        <p:spPr>
          <a:xfrm>
            <a:off x="6537434" y="4018827"/>
            <a:ext cx="1224600" cy="769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16264"/>
              </a:buClr>
              <a:buSzPts val="1100"/>
              <a:buFont typeface="Libre Franklin"/>
              <a:buNone/>
            </a:pPr>
            <a:r>
              <a:rPr b="0" i="0" lang="en-GB" sz="1100" u="none" cap="none" strike="noStrike">
                <a:solidFill>
                  <a:srgbClr val="2C286C"/>
                </a:solidFill>
                <a:latin typeface="Libre Franklin"/>
                <a:ea typeface="Libre Franklin"/>
                <a:cs typeface="Libre Franklin"/>
                <a:sym typeface="Libre Franklin"/>
              </a:rPr>
              <a:t>Ofte manuell bokføring, som igjen gir dårligere oversikt.</a:t>
            </a:r>
            <a:endParaRPr b="0" i="0" sz="1100" u="none" cap="none" strike="noStrike">
              <a:solidFill>
                <a:srgbClr val="2C286C"/>
              </a:solidFill>
              <a:latin typeface="Libre Franklin"/>
              <a:ea typeface="Libre Franklin"/>
              <a:cs typeface="Libre Franklin"/>
              <a:sym typeface="Libre Franklin"/>
            </a:endParaRPr>
          </a:p>
        </p:txBody>
      </p:sp>
      <p:sp>
        <p:nvSpPr>
          <p:cNvPr id="909" name="Google Shape;909;p111"/>
          <p:cNvSpPr txBox="1"/>
          <p:nvPr/>
        </p:nvSpPr>
        <p:spPr>
          <a:xfrm>
            <a:off x="2959920" y="4018827"/>
            <a:ext cx="1297200" cy="938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C286C"/>
              </a:buClr>
              <a:buSzPts val="1100"/>
              <a:buFont typeface="Libre Franklin"/>
              <a:buNone/>
            </a:pPr>
            <a:r>
              <a:rPr b="0" i="0" lang="en-GB" sz="1100" u="none" cap="none" strike="noStrike">
                <a:solidFill>
                  <a:srgbClr val="2C286C"/>
                </a:solidFill>
                <a:latin typeface="Libre Franklin"/>
                <a:ea typeface="Libre Franklin"/>
                <a:cs typeface="Libre Franklin"/>
                <a:sym typeface="Libre Franklin"/>
              </a:rPr>
              <a:t>Selgeren sender en faktura – på papir, PDF eller noen ganger elektronisk.</a:t>
            </a:r>
            <a:endParaRPr b="0" i="0" sz="1100" u="none" cap="none" strike="noStrike">
              <a:solidFill>
                <a:srgbClr val="2C286C"/>
              </a:solidFill>
              <a:latin typeface="Libre Franklin"/>
              <a:ea typeface="Libre Franklin"/>
              <a:cs typeface="Libre Franklin"/>
              <a:sym typeface="Libre Franklin"/>
            </a:endParaRPr>
          </a:p>
        </p:txBody>
      </p:sp>
      <p:sp>
        <p:nvSpPr>
          <p:cNvPr id="910" name="Google Shape;910;p111"/>
          <p:cNvSpPr txBox="1"/>
          <p:nvPr/>
        </p:nvSpPr>
        <p:spPr>
          <a:xfrm>
            <a:off x="4749030" y="4018827"/>
            <a:ext cx="1260000" cy="6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C286C"/>
              </a:buClr>
              <a:buSzPts val="1100"/>
              <a:buFont typeface="Libre Franklin"/>
              <a:buNone/>
            </a:pPr>
            <a:r>
              <a:rPr b="0" i="0" lang="en-GB" sz="1100" u="none" cap="none" strike="noStrike">
                <a:solidFill>
                  <a:srgbClr val="2C286C"/>
                </a:solidFill>
                <a:latin typeface="Libre Franklin"/>
                <a:ea typeface="Libre Franklin"/>
                <a:cs typeface="Libre Franklin"/>
                <a:sym typeface="Libre Franklin"/>
              </a:rPr>
              <a:t>Ofte på papir når du kjøper noe i </a:t>
            </a:r>
            <a:br>
              <a:rPr b="0" i="0" lang="en-GB" sz="1100" u="none" cap="none" strike="noStrike">
                <a:solidFill>
                  <a:srgbClr val="2C286C"/>
                </a:solidFill>
                <a:latin typeface="Libre Franklin"/>
                <a:ea typeface="Libre Franklin"/>
                <a:cs typeface="Libre Franklin"/>
                <a:sym typeface="Libre Franklin"/>
              </a:rPr>
            </a:br>
            <a:r>
              <a:rPr b="0" i="0" lang="en-GB" sz="1100" u="none" cap="none" strike="noStrike">
                <a:solidFill>
                  <a:srgbClr val="2C286C"/>
                </a:solidFill>
                <a:latin typeface="Libre Franklin"/>
                <a:ea typeface="Libre Franklin"/>
                <a:cs typeface="Libre Franklin"/>
                <a:sym typeface="Libre Franklin"/>
              </a:rPr>
              <a:t>en butikk.</a:t>
            </a:r>
            <a:endParaRPr b="0" i="0" sz="1100" u="none" cap="none" strike="noStrike">
              <a:solidFill>
                <a:srgbClr val="2C286C"/>
              </a:solidFill>
              <a:latin typeface="Libre Franklin"/>
              <a:ea typeface="Libre Franklin"/>
              <a:cs typeface="Libre Franklin"/>
              <a:sym typeface="Libre Franklin"/>
            </a:endParaRPr>
          </a:p>
        </p:txBody>
      </p:sp>
      <p:sp>
        <p:nvSpPr>
          <p:cNvPr id="911" name="Google Shape;911;p111"/>
          <p:cNvSpPr txBox="1"/>
          <p:nvPr/>
        </p:nvSpPr>
        <p:spPr>
          <a:xfrm>
            <a:off x="9973460" y="4015347"/>
            <a:ext cx="1372500" cy="769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16264"/>
              </a:buClr>
              <a:buSzPts val="1100"/>
              <a:buFont typeface="Libre Franklin"/>
              <a:buNone/>
            </a:pPr>
            <a:r>
              <a:rPr b="0" i="0" lang="en-GB" sz="1100" u="none" cap="none" strike="noStrike">
                <a:solidFill>
                  <a:srgbClr val="2C286C"/>
                </a:solidFill>
                <a:latin typeface="Libre Franklin"/>
                <a:ea typeface="Libre Franklin"/>
                <a:cs typeface="Libre Franklin"/>
                <a:sym typeface="Libre Franklin"/>
              </a:rPr>
              <a:t>Rapportering till myndighetene, f.eks. moms, gjøres ofte manuelt.</a:t>
            </a:r>
            <a:endParaRPr b="0" i="0" sz="1100" u="none" cap="none" strike="noStrike">
              <a:solidFill>
                <a:srgbClr val="2C286C"/>
              </a:solidFill>
              <a:latin typeface="Libre Franklin"/>
              <a:ea typeface="Libre Franklin"/>
              <a:cs typeface="Libre Franklin"/>
              <a:sym typeface="Libre Franklin"/>
            </a:endParaRPr>
          </a:p>
        </p:txBody>
      </p:sp>
      <p:sp>
        <p:nvSpPr>
          <p:cNvPr id="912" name="Google Shape;912;p111"/>
          <p:cNvSpPr txBox="1"/>
          <p:nvPr/>
        </p:nvSpPr>
        <p:spPr>
          <a:xfrm>
            <a:off x="8219090" y="4023013"/>
            <a:ext cx="1513800" cy="1107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C286C"/>
              </a:buClr>
              <a:buSzPts val="1100"/>
              <a:buFont typeface="Libre Franklin"/>
              <a:buNone/>
            </a:pPr>
            <a:r>
              <a:rPr b="0" i="0" lang="en-GB" sz="1100" u="none" cap="none" strike="noStrike">
                <a:solidFill>
                  <a:srgbClr val="2C286C"/>
                </a:solidFill>
                <a:latin typeface="Libre Franklin"/>
                <a:ea typeface="Libre Franklin"/>
                <a:cs typeface="Libre Franklin"/>
                <a:sym typeface="Libre Franklin"/>
              </a:rPr>
              <a:t>Annen relevant handelsinformasjon,</a:t>
            </a:r>
            <a:br>
              <a:rPr b="0" i="0" lang="en-GB" sz="1100" u="none" cap="none" strike="noStrike">
                <a:solidFill>
                  <a:srgbClr val="2C286C"/>
                </a:solidFill>
                <a:latin typeface="Libre Franklin"/>
                <a:ea typeface="Libre Franklin"/>
                <a:cs typeface="Libre Franklin"/>
                <a:sym typeface="Libre Franklin"/>
              </a:rPr>
            </a:br>
            <a:r>
              <a:rPr b="0" i="0" lang="en-GB" sz="1100" u="none" cap="none" strike="noStrike">
                <a:solidFill>
                  <a:srgbClr val="2C286C"/>
                </a:solidFill>
                <a:latin typeface="Libre Franklin"/>
                <a:ea typeface="Libre Franklin"/>
                <a:cs typeface="Libre Franklin"/>
                <a:sym typeface="Libre Franklin"/>
              </a:rPr>
              <a:t>f.eks. kredittinformasjon, settes sammen og sendes manuelt.</a:t>
            </a:r>
            <a:endParaRPr b="0" i="0" sz="1100" u="none" cap="none" strike="noStrike">
              <a:solidFill>
                <a:srgbClr val="2C286C"/>
              </a:solidFill>
              <a:latin typeface="Libre Franklin"/>
              <a:ea typeface="Libre Franklin"/>
              <a:cs typeface="Libre Franklin"/>
              <a:sym typeface="Libre Franklin"/>
            </a:endParaRPr>
          </a:p>
        </p:txBody>
      </p:sp>
      <p:sp>
        <p:nvSpPr>
          <p:cNvPr id="913" name="Google Shape;913;p111"/>
          <p:cNvSpPr txBox="1"/>
          <p:nvPr/>
        </p:nvSpPr>
        <p:spPr>
          <a:xfrm>
            <a:off x="1116175" y="4018827"/>
            <a:ext cx="1152300" cy="769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C286C"/>
              </a:buClr>
              <a:buSzPts val="1100"/>
              <a:buFont typeface="Libre Franklin"/>
              <a:buNone/>
            </a:pPr>
            <a:r>
              <a:rPr b="0" i="0" lang="en-GB" sz="1100" u="none" cap="none" strike="noStrike">
                <a:solidFill>
                  <a:srgbClr val="2C286C"/>
                </a:solidFill>
                <a:latin typeface="Libre Franklin"/>
                <a:ea typeface="Libre Franklin"/>
                <a:cs typeface="Libre Franklin"/>
                <a:sym typeface="Libre Franklin"/>
              </a:rPr>
              <a:t>Kjøperen bestiller via e-post, telefon eller på nett.</a:t>
            </a:r>
            <a:endParaRPr b="0" i="0" sz="1100" u="none" cap="none" strike="noStrike">
              <a:solidFill>
                <a:srgbClr val="2C286C"/>
              </a:solidFill>
              <a:latin typeface="Libre Franklin"/>
              <a:ea typeface="Libre Franklin"/>
              <a:cs typeface="Libre Franklin"/>
              <a:sym typeface="Libre Franklin"/>
            </a:endParaRPr>
          </a:p>
        </p:txBody>
      </p:sp>
      <p:sp>
        <p:nvSpPr>
          <p:cNvPr id="914" name="Google Shape;914;p111"/>
          <p:cNvSpPr/>
          <p:nvPr/>
        </p:nvSpPr>
        <p:spPr>
          <a:xfrm>
            <a:off x="2710000" y="905260"/>
            <a:ext cx="3436800" cy="1314300"/>
          </a:xfrm>
          <a:prstGeom prst="wedgeRectCallout">
            <a:avLst>
              <a:gd fmla="val -12230" name="adj1"/>
              <a:gd fmla="val 67034"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GB" sz="1300" u="none" cap="none" strike="noStrike">
                <a:solidFill>
                  <a:srgbClr val="000000"/>
                </a:solidFill>
                <a:latin typeface="Calibri"/>
                <a:ea typeface="Calibri"/>
                <a:cs typeface="Calibri"/>
                <a:sym typeface="Calibri"/>
              </a:rPr>
              <a:t>Faktura knyttes til bestilling</a:t>
            </a:r>
            <a:endParaRPr sz="1500"/>
          </a:p>
          <a:p>
            <a:pPr indent="0" lvl="0" marL="0" marR="0" rtl="0" algn="l">
              <a:lnSpc>
                <a:spcPct val="100000"/>
              </a:lnSpc>
              <a:spcBef>
                <a:spcPts val="0"/>
              </a:spcBef>
              <a:spcAft>
                <a:spcPts val="0"/>
              </a:spcAft>
              <a:buClr>
                <a:srgbClr val="000000"/>
              </a:buClr>
              <a:buSzPts val="1200"/>
              <a:buFont typeface="Arial"/>
              <a:buNone/>
            </a:pPr>
            <a:r>
              <a:rPr b="0" i="0" lang="en-GB" sz="1300" u="none" cap="none" strike="noStrike">
                <a:solidFill>
                  <a:srgbClr val="000000"/>
                </a:solidFill>
                <a:latin typeface="Calibri"/>
                <a:ea typeface="Calibri"/>
                <a:cs typeface="Calibri"/>
                <a:sym typeface="Calibri"/>
              </a:rPr>
              <a:t>Kontonummer kan verifiseres å tilhøre leverandør, MVA-opplysninger verifiseres, potensielt «clearing»</a:t>
            </a:r>
            <a:endParaRPr b="0" i="0" sz="13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300" u="none" cap="none" strike="noStrike">
              <a:solidFill>
                <a:srgbClr val="000000"/>
              </a:solidFill>
              <a:latin typeface="Calibri"/>
              <a:ea typeface="Calibri"/>
              <a:cs typeface="Calibri"/>
              <a:sym typeface="Calibri"/>
            </a:endParaRPr>
          </a:p>
        </p:txBody>
      </p:sp>
      <p:sp>
        <p:nvSpPr>
          <p:cNvPr id="915" name="Google Shape;915;p111"/>
          <p:cNvSpPr/>
          <p:nvPr/>
        </p:nvSpPr>
        <p:spPr>
          <a:xfrm>
            <a:off x="6322140" y="905256"/>
            <a:ext cx="2240400" cy="1314300"/>
          </a:xfrm>
          <a:prstGeom prst="wedgeRectCallout">
            <a:avLst>
              <a:gd fmla="val -22249" name="adj1"/>
              <a:gd fmla="val 68731"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Standardiserte elektroniske dokumenter sikrer korrekte opplysninger, som kan krysskobles med betalingstransaksjoner</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 automatisering</a:t>
            </a:r>
            <a:endParaRPr b="0" i="0" sz="1200" u="none" cap="none" strike="noStrike">
              <a:solidFill>
                <a:srgbClr val="000000"/>
              </a:solidFill>
              <a:latin typeface="Calibri"/>
              <a:ea typeface="Calibri"/>
              <a:cs typeface="Calibri"/>
              <a:sym typeface="Calibri"/>
            </a:endParaRPr>
          </a:p>
        </p:txBody>
      </p:sp>
      <p:sp>
        <p:nvSpPr>
          <p:cNvPr id="916" name="Google Shape;916;p111"/>
          <p:cNvSpPr/>
          <p:nvPr/>
        </p:nvSpPr>
        <p:spPr>
          <a:xfrm>
            <a:off x="8633250" y="905256"/>
            <a:ext cx="1553100" cy="1314300"/>
          </a:xfrm>
          <a:prstGeom prst="wedgeRectCallout">
            <a:avLst>
              <a:gd fmla="val -22824" name="adj1"/>
              <a:gd fmla="val 67883"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Calibri"/>
                <a:ea typeface="Calibri"/>
                <a:cs typeface="Calibri"/>
                <a:sym typeface="Calibri"/>
              </a:rPr>
              <a:t>Standardisert tilgang, autentisering og autorisering</a:t>
            </a:r>
            <a:endParaRPr b="0" i="0" sz="1300" u="none" cap="none" strike="noStrike">
              <a:solidFill>
                <a:srgbClr val="000000"/>
              </a:solidFill>
              <a:latin typeface="Calibri"/>
              <a:ea typeface="Calibri"/>
              <a:cs typeface="Calibri"/>
              <a:sym typeface="Calibri"/>
            </a:endParaRPr>
          </a:p>
        </p:txBody>
      </p:sp>
      <p:sp>
        <p:nvSpPr>
          <p:cNvPr id="917" name="Google Shape;917;p111"/>
          <p:cNvSpPr/>
          <p:nvPr/>
        </p:nvSpPr>
        <p:spPr>
          <a:xfrm>
            <a:off x="10259226" y="914656"/>
            <a:ext cx="1372500" cy="1314300"/>
          </a:xfrm>
          <a:prstGeom prst="wedgeRectCallout">
            <a:avLst>
              <a:gd fmla="val -21040" name="adj1"/>
              <a:gd fmla="val 66186"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lang="en-GB" sz="1300">
                <a:latin typeface="Calibri"/>
                <a:ea typeface="Calibri"/>
                <a:cs typeface="Calibri"/>
                <a:sym typeface="Calibri"/>
              </a:rPr>
              <a:t>L</a:t>
            </a:r>
            <a:r>
              <a:rPr b="0" i="0" lang="en-GB" sz="1300" u="none" cap="none" strike="noStrike">
                <a:solidFill>
                  <a:srgbClr val="000000"/>
                </a:solidFill>
                <a:latin typeface="Calibri"/>
                <a:ea typeface="Calibri"/>
                <a:cs typeface="Calibri"/>
                <a:sym typeface="Calibri"/>
              </a:rPr>
              <a:t>avere rapporterings-</a:t>
            </a:r>
            <a:br>
              <a:rPr b="0" i="0" lang="en-GB" sz="1300" u="none" cap="none" strike="noStrike">
                <a:solidFill>
                  <a:srgbClr val="000000"/>
                </a:solidFill>
                <a:latin typeface="Calibri"/>
                <a:ea typeface="Calibri"/>
                <a:cs typeface="Calibri"/>
                <a:sym typeface="Calibri"/>
              </a:rPr>
            </a:br>
            <a:r>
              <a:rPr lang="en-GB" sz="1300">
                <a:latin typeface="Calibri"/>
                <a:ea typeface="Calibri"/>
                <a:cs typeface="Calibri"/>
                <a:sym typeface="Calibri"/>
              </a:rPr>
              <a:t>b</a:t>
            </a:r>
            <a:r>
              <a:rPr b="0" i="0" lang="en-GB" sz="1300" u="none" cap="none" strike="noStrike">
                <a:solidFill>
                  <a:srgbClr val="000000"/>
                </a:solidFill>
                <a:latin typeface="Calibri"/>
                <a:ea typeface="Calibri"/>
                <a:cs typeface="Calibri"/>
                <a:sym typeface="Calibri"/>
              </a:rPr>
              <a:t>yrde, men bedre analyser og beslutnings-</a:t>
            </a:r>
            <a:br>
              <a:rPr b="0" i="0" lang="en-GB" sz="1300" u="none" cap="none" strike="noStrike">
                <a:solidFill>
                  <a:srgbClr val="000000"/>
                </a:solidFill>
                <a:latin typeface="Calibri"/>
                <a:ea typeface="Calibri"/>
                <a:cs typeface="Calibri"/>
                <a:sym typeface="Calibri"/>
              </a:rPr>
            </a:br>
            <a:r>
              <a:rPr b="0" i="0" lang="en-GB" sz="1300" u="none" cap="none" strike="noStrike">
                <a:solidFill>
                  <a:srgbClr val="000000"/>
                </a:solidFill>
                <a:latin typeface="Calibri"/>
                <a:ea typeface="Calibri"/>
                <a:cs typeface="Calibri"/>
                <a:sym typeface="Calibri"/>
              </a:rPr>
              <a:t>grunnlag</a:t>
            </a:r>
            <a:endParaRPr b="0" i="0" sz="1300" u="none" cap="none" strike="noStrike">
              <a:solidFill>
                <a:srgbClr val="000000"/>
              </a:solidFill>
              <a:latin typeface="Calibri"/>
              <a:ea typeface="Calibri"/>
              <a:cs typeface="Calibri"/>
              <a:sym typeface="Calibri"/>
            </a:endParaRPr>
          </a:p>
        </p:txBody>
      </p:sp>
      <p:sp>
        <p:nvSpPr>
          <p:cNvPr id="918" name="Google Shape;918;p111"/>
          <p:cNvSpPr/>
          <p:nvPr/>
        </p:nvSpPr>
        <p:spPr>
          <a:xfrm>
            <a:off x="936175" y="914656"/>
            <a:ext cx="1620000" cy="1314300"/>
          </a:xfrm>
          <a:prstGeom prst="wedgeRectCallout">
            <a:avLst>
              <a:gd fmla="val 11973" name="adj1"/>
              <a:gd fmla="val 65337"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Calibri"/>
                <a:ea typeface="Calibri"/>
                <a:cs typeface="Calibri"/>
                <a:sym typeface="Calibri"/>
              </a:rPr>
              <a:t>Produktinformasjon som skapes her, gjenbrukes videre</a:t>
            </a:r>
            <a:endParaRPr b="0" i="0" sz="13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Calibri"/>
              <a:ea typeface="Calibri"/>
              <a:cs typeface="Calibri"/>
              <a:sym typeface="Calibri"/>
            </a:endParaRPr>
          </a:p>
        </p:txBody>
      </p:sp>
      <p:sp>
        <p:nvSpPr>
          <p:cNvPr id="919" name="Google Shape;919;p111"/>
          <p:cNvSpPr/>
          <p:nvPr/>
        </p:nvSpPr>
        <p:spPr>
          <a:xfrm>
            <a:off x="936175" y="4029713"/>
            <a:ext cx="11070900" cy="2028600"/>
          </a:xfrm>
          <a:prstGeom prst="rightArrow">
            <a:avLst>
              <a:gd fmla="val 100000" name="adj1"/>
              <a:gd fmla="val 28002" name="adj2"/>
            </a:avLst>
          </a:prstGeom>
          <a:solidFill>
            <a:srgbClr val="F16264"/>
          </a:solidFill>
          <a:ln>
            <a:noFill/>
          </a:ln>
        </p:spPr>
        <p:txBody>
          <a:bodyPr anchorCtr="0" anchor="ctr" bIns="45700" lIns="720000" spcFirstLastPara="1" rIns="720000" wrap="square" tIns="46800">
            <a:noAutofit/>
          </a:bodyPr>
          <a:lstStyle/>
          <a:p>
            <a:pPr indent="0" lvl="0" marL="0" marR="0" rtl="0" algn="l">
              <a:lnSpc>
                <a:spcPct val="90000"/>
              </a:lnSpc>
              <a:spcBef>
                <a:spcPts val="0"/>
              </a:spcBef>
              <a:spcAft>
                <a:spcPts val="0"/>
              </a:spcAft>
              <a:buClr>
                <a:srgbClr val="F16264"/>
              </a:buClr>
              <a:buSzPts val="3400"/>
              <a:buFont typeface="Franklin Gothic"/>
              <a:buNone/>
            </a:pPr>
            <a:r>
              <a:rPr b="0" i="0" lang="en-GB" sz="3400" u="none" cap="none" strike="noStrike">
                <a:solidFill>
                  <a:srgbClr val="FFFFFF"/>
                </a:solidFill>
                <a:latin typeface="Franklin Gothic"/>
                <a:ea typeface="Franklin Gothic"/>
                <a:cs typeface="Franklin Gothic"/>
                <a:sym typeface="Franklin Gothic"/>
              </a:rPr>
              <a:t>I morgen</a:t>
            </a:r>
            <a:endParaRPr b="0" i="0" sz="3400" u="none" cap="none" strike="noStrike">
              <a:solidFill>
                <a:srgbClr val="FFFFFF"/>
              </a:solidFill>
              <a:latin typeface="Franklin Gothic"/>
              <a:ea typeface="Franklin Gothic"/>
              <a:cs typeface="Franklin Gothic"/>
              <a:sym typeface="Franklin Gothic"/>
            </a:endParaRPr>
          </a:p>
          <a:p>
            <a:pPr indent="0" lvl="0" marL="0" marR="0" rtl="0" algn="ctr">
              <a:lnSpc>
                <a:spcPct val="100000"/>
              </a:lnSpc>
              <a:spcBef>
                <a:spcPts val="0"/>
              </a:spcBef>
              <a:spcAft>
                <a:spcPts val="0"/>
              </a:spcAft>
              <a:buClr>
                <a:srgbClr val="FFFFFF"/>
              </a:buClr>
              <a:buSzPts val="2000"/>
              <a:buFont typeface="Libre Franklin"/>
              <a:buNone/>
            </a:pPr>
            <a:r>
              <a:t/>
            </a:r>
            <a:endParaRPr b="0" i="0" sz="1900" u="none" cap="none" strike="noStrike">
              <a:solidFill>
                <a:srgbClr val="FFFFFF"/>
              </a:solidFill>
              <a:latin typeface="Libre Franklin"/>
              <a:ea typeface="Libre Franklin"/>
              <a:cs typeface="Libre Franklin"/>
              <a:sym typeface="Libre Franklin"/>
            </a:endParaRPr>
          </a:p>
          <a:p>
            <a:pPr indent="0" lvl="0" marL="0" marR="0" rtl="0" algn="ctr">
              <a:lnSpc>
                <a:spcPct val="100000"/>
              </a:lnSpc>
              <a:spcBef>
                <a:spcPts val="0"/>
              </a:spcBef>
              <a:spcAft>
                <a:spcPts val="0"/>
              </a:spcAft>
              <a:buClr>
                <a:srgbClr val="FFFFFF"/>
              </a:buClr>
              <a:buSzPts val="2000"/>
              <a:buFont typeface="Libre Franklin"/>
              <a:buNone/>
            </a:pPr>
            <a:r>
              <a:rPr b="0" i="0" lang="en-GB" sz="1900" u="none" cap="none" strike="noStrike">
                <a:solidFill>
                  <a:srgbClr val="FFFFFF"/>
                </a:solidFill>
                <a:latin typeface="Libre Franklin"/>
                <a:ea typeface="Libre Franklin"/>
                <a:cs typeface="Libre Franklin"/>
                <a:sym typeface="Libre Franklin"/>
              </a:rPr>
              <a:t>Automatisk flyt av strukturert og standardisert data fra elektroniske produktkataloger, via bestillinger, fakturaer og kvitteringer – og mulighet til å dele data i sanntid med tredjepartsleverandører, f.eks. for kredittvurdering, handelsinformasjon, og automatisk rapportering til myndighetene</a:t>
            </a:r>
            <a:endParaRPr b="0" i="0" sz="1700" u="none" cap="none" strike="noStrike">
              <a:solidFill>
                <a:srgbClr val="000000"/>
              </a:solidFill>
              <a:latin typeface="Libre Franklin"/>
              <a:ea typeface="Libre Franklin"/>
              <a:cs typeface="Libre Franklin"/>
              <a:sym typeface="Libre Frankli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9"/>
                                        </p:tgtEl>
                                        <p:attrNameLst>
                                          <p:attrName>style.visibility</p:attrName>
                                        </p:attrNameLst>
                                      </p:cBhvr>
                                      <p:to>
                                        <p:strVal val="visible"/>
                                      </p:to>
                                    </p:set>
                                    <p:animEffect filter="fade" transition="in">
                                      <p:cBhvr>
                                        <p:cTn dur="1000"/>
                                        <p:tgtEl>
                                          <p:spTgt spid="9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3" name="Shape 923"/>
        <p:cNvGrpSpPr/>
        <p:nvPr/>
      </p:nvGrpSpPr>
      <p:grpSpPr>
        <a:xfrm>
          <a:off x="0" y="0"/>
          <a:ext cx="0" cy="0"/>
          <a:chOff x="0" y="0"/>
          <a:chExt cx="0" cy="0"/>
        </a:xfrm>
      </p:grpSpPr>
      <p:sp>
        <p:nvSpPr>
          <p:cNvPr id="924" name="Google Shape;924;p112"/>
          <p:cNvSpPr txBox="1"/>
          <p:nvPr>
            <p:ph type="title"/>
          </p:nvPr>
        </p:nvSpPr>
        <p:spPr>
          <a:xfrm>
            <a:off x="831850" y="1116358"/>
            <a:ext cx="7765303" cy="285273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4600"/>
              <a:buFont typeface="Franklin Gothic"/>
              <a:buNone/>
            </a:pPr>
            <a:br>
              <a:rPr lang="en-GB"/>
            </a:br>
            <a:br>
              <a:rPr lang="en-GB"/>
            </a:br>
            <a:r>
              <a:rPr lang="en-GB"/>
              <a:t>Implementering av veikartet for realisering av NSG-økosystemet</a:t>
            </a:r>
            <a:endParaRPr/>
          </a:p>
        </p:txBody>
      </p:sp>
      <p:sp>
        <p:nvSpPr>
          <p:cNvPr id="925" name="Google Shape;925;p112"/>
          <p:cNvSpPr txBox="1"/>
          <p:nvPr>
            <p:ph idx="1" type="body"/>
          </p:nvPr>
        </p:nvSpPr>
        <p:spPr>
          <a:xfrm>
            <a:off x="831850" y="3969095"/>
            <a:ext cx="7765303" cy="150018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2"/>
              </a:buClr>
              <a:buSzPts val="2400"/>
              <a:buNone/>
            </a:pPr>
            <a:r>
              <a:rPr lang="en-GB">
                <a:solidFill>
                  <a:schemeClr val="accent2"/>
                </a:solidFill>
              </a:rPr>
              <a:t>Skape verdi for små og mellomstore bedrifter </a:t>
            </a:r>
            <a:br>
              <a:rPr lang="en-GB">
                <a:solidFill>
                  <a:schemeClr val="accent2"/>
                </a:solidFill>
              </a:rPr>
            </a:br>
            <a:r>
              <a:rPr lang="en-GB">
                <a:solidFill>
                  <a:schemeClr val="accent2"/>
                </a:solidFill>
              </a:rPr>
              <a:t>gjennom å gjøre sanntidsdata tilgjengelig og </a:t>
            </a:r>
            <a:br>
              <a:rPr lang="en-GB">
                <a:solidFill>
                  <a:schemeClr val="accent2"/>
                </a:solidFill>
              </a:rPr>
            </a:br>
            <a:r>
              <a:rPr lang="en-GB">
                <a:solidFill>
                  <a:schemeClr val="accent2"/>
                </a:solidFill>
              </a:rPr>
              <a:t>anvendelig for innovasjon og vekst. </a:t>
            </a:r>
            <a:endParaRPr>
              <a:solidFill>
                <a:schemeClr val="accent2"/>
              </a:solidFill>
            </a:endParaRPr>
          </a:p>
          <a:p>
            <a:pPr indent="0" lvl="0" marL="0" rtl="0" algn="l">
              <a:lnSpc>
                <a:spcPct val="90000"/>
              </a:lnSpc>
              <a:spcBef>
                <a:spcPts val="1000"/>
              </a:spcBef>
              <a:spcAft>
                <a:spcPts val="0"/>
              </a:spcAft>
              <a:buClr>
                <a:srgbClr val="F16264"/>
              </a:buClr>
              <a:buSzPts val="2400"/>
              <a:buNone/>
            </a:pPr>
            <a:r>
              <a:t/>
            </a:r>
            <a:endParaRPr>
              <a:solidFill>
                <a:schemeClr val="accent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29" name="Shape 929"/>
        <p:cNvGrpSpPr/>
        <p:nvPr/>
      </p:nvGrpSpPr>
      <p:grpSpPr>
        <a:xfrm>
          <a:off x="0" y="0"/>
          <a:ext cx="0" cy="0"/>
          <a:chOff x="0" y="0"/>
          <a:chExt cx="0" cy="0"/>
        </a:xfrm>
      </p:grpSpPr>
      <p:sp>
        <p:nvSpPr>
          <p:cNvPr id="930" name="Google Shape;930;p113"/>
          <p:cNvSpPr/>
          <p:nvPr/>
        </p:nvSpPr>
        <p:spPr>
          <a:xfrm>
            <a:off x="8117465" y="2434549"/>
            <a:ext cx="1620000" cy="3318650"/>
          </a:xfrm>
          <a:prstGeom prst="rect">
            <a:avLst/>
          </a:prstGeom>
          <a:solidFill>
            <a:srgbClr val="E3E2E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Libre Franklin"/>
              <a:ea typeface="Libre Franklin"/>
              <a:cs typeface="Libre Franklin"/>
              <a:sym typeface="Libre Franklin"/>
            </a:endParaRPr>
          </a:p>
        </p:txBody>
      </p:sp>
      <p:sp>
        <p:nvSpPr>
          <p:cNvPr id="931" name="Google Shape;931;p113"/>
          <p:cNvSpPr/>
          <p:nvPr/>
        </p:nvSpPr>
        <p:spPr>
          <a:xfrm>
            <a:off x="8179645" y="2582939"/>
            <a:ext cx="1553136" cy="342424"/>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2C286C"/>
              </a:buClr>
              <a:buSzPts val="1200"/>
              <a:buFont typeface="Franklin Gothic"/>
              <a:buNone/>
            </a:pPr>
            <a:r>
              <a:rPr b="1" i="0" lang="en-GB" sz="1200" u="none" cap="none" strike="noStrike">
                <a:solidFill>
                  <a:srgbClr val="2C286C"/>
                </a:solidFill>
                <a:latin typeface="Franklin Gothic"/>
                <a:ea typeface="Franklin Gothic"/>
                <a:cs typeface="Franklin Gothic"/>
                <a:sym typeface="Franklin Gothic"/>
              </a:rPr>
              <a:t>TREDJEPARTER</a:t>
            </a:r>
            <a:endParaRPr b="1" i="0" sz="1200" u="none" cap="none" strike="noStrike">
              <a:solidFill>
                <a:srgbClr val="000000"/>
              </a:solidFill>
              <a:latin typeface="Franklin Gothic"/>
              <a:ea typeface="Franklin Gothic"/>
              <a:cs typeface="Franklin Gothic"/>
              <a:sym typeface="Franklin Gothic"/>
            </a:endParaRPr>
          </a:p>
        </p:txBody>
      </p:sp>
      <p:pic>
        <p:nvPicPr>
          <p:cNvPr id="932" name="Google Shape;932;p113"/>
          <p:cNvPicPr preferRelativeResize="0"/>
          <p:nvPr/>
        </p:nvPicPr>
        <p:blipFill rotWithShape="1">
          <a:blip r:embed="rId3">
            <a:alphaModFix/>
          </a:blip>
          <a:srcRect b="0" l="0" r="0" t="0"/>
          <a:stretch/>
        </p:blipFill>
        <p:spPr>
          <a:xfrm>
            <a:off x="8541853" y="3130348"/>
            <a:ext cx="764914" cy="583542"/>
          </a:xfrm>
          <a:prstGeom prst="rect">
            <a:avLst/>
          </a:prstGeom>
          <a:noFill/>
          <a:ln>
            <a:noFill/>
          </a:ln>
        </p:spPr>
      </p:pic>
      <p:sp>
        <p:nvSpPr>
          <p:cNvPr id="933" name="Google Shape;933;p113"/>
          <p:cNvSpPr/>
          <p:nvPr/>
        </p:nvSpPr>
        <p:spPr>
          <a:xfrm>
            <a:off x="6322140" y="2430363"/>
            <a:ext cx="1620000" cy="3322131"/>
          </a:xfrm>
          <a:prstGeom prst="rect">
            <a:avLst/>
          </a:prstGeom>
          <a:solidFill>
            <a:srgbClr val="E3E2E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Libre Franklin"/>
              <a:ea typeface="Libre Franklin"/>
              <a:cs typeface="Libre Franklin"/>
              <a:sym typeface="Libre Franklin"/>
            </a:endParaRPr>
          </a:p>
        </p:txBody>
      </p:sp>
      <p:pic>
        <p:nvPicPr>
          <p:cNvPr id="934" name="Google Shape;934;p113"/>
          <p:cNvPicPr preferRelativeResize="0"/>
          <p:nvPr/>
        </p:nvPicPr>
        <p:blipFill rotWithShape="1">
          <a:blip r:embed="rId4">
            <a:alphaModFix/>
          </a:blip>
          <a:srcRect b="0" l="0" r="0" t="0"/>
          <a:stretch/>
        </p:blipFill>
        <p:spPr>
          <a:xfrm>
            <a:off x="6806855" y="3106062"/>
            <a:ext cx="650570" cy="650570"/>
          </a:xfrm>
          <a:prstGeom prst="rect">
            <a:avLst/>
          </a:prstGeom>
          <a:noFill/>
          <a:ln>
            <a:noFill/>
          </a:ln>
        </p:spPr>
      </p:pic>
      <p:sp>
        <p:nvSpPr>
          <p:cNvPr id="935" name="Google Shape;935;p113"/>
          <p:cNvSpPr/>
          <p:nvPr/>
        </p:nvSpPr>
        <p:spPr>
          <a:xfrm>
            <a:off x="6439151" y="2578753"/>
            <a:ext cx="1385979" cy="30955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2C286C"/>
              </a:buClr>
              <a:buSzPts val="1200"/>
              <a:buFont typeface="Franklin Gothic"/>
              <a:buNone/>
            </a:pPr>
            <a:r>
              <a:rPr b="1" i="0" lang="en-GB" sz="1200" u="none" cap="none" strike="noStrike">
                <a:solidFill>
                  <a:srgbClr val="2C286C"/>
                </a:solidFill>
                <a:latin typeface="Franklin Gothic"/>
                <a:ea typeface="Franklin Gothic"/>
                <a:cs typeface="Franklin Gothic"/>
                <a:sym typeface="Franklin Gothic"/>
              </a:rPr>
              <a:t>BOKFØRING</a:t>
            </a:r>
            <a:endParaRPr b="1" i="0" sz="1200" u="none" cap="none" strike="noStrike">
              <a:solidFill>
                <a:srgbClr val="000000"/>
              </a:solidFill>
              <a:latin typeface="Franklin Gothic"/>
              <a:ea typeface="Franklin Gothic"/>
              <a:cs typeface="Franklin Gothic"/>
              <a:sym typeface="Franklin Gothic"/>
            </a:endParaRPr>
          </a:p>
        </p:txBody>
      </p:sp>
      <p:sp>
        <p:nvSpPr>
          <p:cNvPr id="936" name="Google Shape;936;p113"/>
          <p:cNvSpPr/>
          <p:nvPr/>
        </p:nvSpPr>
        <p:spPr>
          <a:xfrm>
            <a:off x="2731490" y="2430363"/>
            <a:ext cx="1620000" cy="3322130"/>
          </a:xfrm>
          <a:prstGeom prst="rect">
            <a:avLst/>
          </a:prstGeom>
          <a:solidFill>
            <a:srgbClr val="E3E2E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Libre Franklin"/>
              <a:ea typeface="Libre Franklin"/>
              <a:cs typeface="Libre Franklin"/>
              <a:sym typeface="Libre Franklin"/>
            </a:endParaRPr>
          </a:p>
        </p:txBody>
      </p:sp>
      <p:pic>
        <p:nvPicPr>
          <p:cNvPr id="937" name="Google Shape;937;p113"/>
          <p:cNvPicPr preferRelativeResize="0"/>
          <p:nvPr/>
        </p:nvPicPr>
        <p:blipFill rotWithShape="1">
          <a:blip r:embed="rId5">
            <a:alphaModFix/>
          </a:blip>
          <a:srcRect b="0" l="0" r="0" t="0"/>
          <a:stretch/>
        </p:blipFill>
        <p:spPr>
          <a:xfrm>
            <a:off x="3216205" y="3095176"/>
            <a:ext cx="650570" cy="650570"/>
          </a:xfrm>
          <a:prstGeom prst="rect">
            <a:avLst/>
          </a:prstGeom>
          <a:noFill/>
          <a:ln>
            <a:noFill/>
          </a:ln>
        </p:spPr>
      </p:pic>
      <p:sp>
        <p:nvSpPr>
          <p:cNvPr id="938" name="Google Shape;938;p113"/>
          <p:cNvSpPr/>
          <p:nvPr/>
        </p:nvSpPr>
        <p:spPr>
          <a:xfrm>
            <a:off x="2848501" y="2578753"/>
            <a:ext cx="1385979" cy="30955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2C286C"/>
              </a:buClr>
              <a:buSzPts val="1200"/>
              <a:buFont typeface="Franklin Gothic"/>
              <a:buNone/>
            </a:pPr>
            <a:r>
              <a:rPr b="1" i="0" lang="en-GB" sz="1200" u="none" cap="none" strike="noStrike">
                <a:solidFill>
                  <a:srgbClr val="2C286C"/>
                </a:solidFill>
                <a:latin typeface="Franklin Gothic"/>
                <a:ea typeface="Franklin Gothic"/>
                <a:cs typeface="Franklin Gothic"/>
                <a:sym typeface="Franklin Gothic"/>
              </a:rPr>
              <a:t>FAKTURA</a:t>
            </a:r>
            <a:endParaRPr b="1" i="0" sz="1200" u="none" cap="none" strike="noStrike">
              <a:solidFill>
                <a:srgbClr val="000000"/>
              </a:solidFill>
              <a:latin typeface="Franklin Gothic"/>
              <a:ea typeface="Franklin Gothic"/>
              <a:cs typeface="Franklin Gothic"/>
              <a:sym typeface="Franklin Gothic"/>
            </a:endParaRPr>
          </a:p>
        </p:txBody>
      </p:sp>
      <p:sp>
        <p:nvSpPr>
          <p:cNvPr id="939" name="Google Shape;939;p113"/>
          <p:cNvSpPr/>
          <p:nvPr/>
        </p:nvSpPr>
        <p:spPr>
          <a:xfrm>
            <a:off x="4526815" y="2430363"/>
            <a:ext cx="1620000" cy="3318651"/>
          </a:xfrm>
          <a:prstGeom prst="rect">
            <a:avLst/>
          </a:prstGeom>
          <a:solidFill>
            <a:srgbClr val="E3E2E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Libre Franklin"/>
              <a:ea typeface="Libre Franklin"/>
              <a:cs typeface="Libre Franklin"/>
              <a:sym typeface="Libre Franklin"/>
            </a:endParaRPr>
          </a:p>
        </p:txBody>
      </p:sp>
      <p:pic>
        <p:nvPicPr>
          <p:cNvPr id="940" name="Google Shape;940;p113"/>
          <p:cNvPicPr preferRelativeResize="0"/>
          <p:nvPr/>
        </p:nvPicPr>
        <p:blipFill rotWithShape="1">
          <a:blip r:embed="rId6">
            <a:alphaModFix/>
          </a:blip>
          <a:srcRect b="0" l="0" r="0" t="0"/>
          <a:stretch/>
        </p:blipFill>
        <p:spPr>
          <a:xfrm>
            <a:off x="4903861" y="2976621"/>
            <a:ext cx="865909" cy="865909"/>
          </a:xfrm>
          <a:prstGeom prst="rect">
            <a:avLst/>
          </a:prstGeom>
          <a:noFill/>
          <a:ln>
            <a:noFill/>
          </a:ln>
        </p:spPr>
      </p:pic>
      <p:sp>
        <p:nvSpPr>
          <p:cNvPr id="941" name="Google Shape;941;p113"/>
          <p:cNvSpPr/>
          <p:nvPr/>
        </p:nvSpPr>
        <p:spPr>
          <a:xfrm>
            <a:off x="4643826" y="2578753"/>
            <a:ext cx="1385979" cy="312313"/>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2C286C"/>
              </a:buClr>
              <a:buSzPts val="1200"/>
              <a:buFont typeface="Franklin Gothic"/>
              <a:buNone/>
            </a:pPr>
            <a:r>
              <a:rPr b="1" i="0" lang="en-GB" sz="1200" u="none" cap="none" strike="noStrike">
                <a:solidFill>
                  <a:srgbClr val="2C286C"/>
                </a:solidFill>
                <a:latin typeface="Franklin Gothic"/>
                <a:ea typeface="Franklin Gothic"/>
                <a:cs typeface="Franklin Gothic"/>
                <a:sym typeface="Franklin Gothic"/>
              </a:rPr>
              <a:t>KVITTERING</a:t>
            </a:r>
            <a:endParaRPr b="1" i="0" sz="1200" u="none" cap="none" strike="noStrike">
              <a:solidFill>
                <a:srgbClr val="000000"/>
              </a:solidFill>
              <a:latin typeface="Franklin Gothic"/>
              <a:ea typeface="Franklin Gothic"/>
              <a:cs typeface="Franklin Gothic"/>
              <a:sym typeface="Franklin Gothic"/>
            </a:endParaRPr>
          </a:p>
        </p:txBody>
      </p:sp>
      <p:sp>
        <p:nvSpPr>
          <p:cNvPr id="942" name="Google Shape;942;p113"/>
          <p:cNvSpPr/>
          <p:nvPr/>
        </p:nvSpPr>
        <p:spPr>
          <a:xfrm>
            <a:off x="9912790" y="2426883"/>
            <a:ext cx="1620000" cy="3322131"/>
          </a:xfrm>
          <a:prstGeom prst="rect">
            <a:avLst/>
          </a:prstGeom>
          <a:solidFill>
            <a:srgbClr val="E3E2E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Libre Franklin"/>
              <a:ea typeface="Libre Franklin"/>
              <a:cs typeface="Libre Franklin"/>
              <a:sym typeface="Libre Franklin"/>
            </a:endParaRPr>
          </a:p>
        </p:txBody>
      </p:sp>
      <p:pic>
        <p:nvPicPr>
          <p:cNvPr id="943" name="Google Shape;943;p113"/>
          <p:cNvPicPr preferRelativeResize="0"/>
          <p:nvPr/>
        </p:nvPicPr>
        <p:blipFill rotWithShape="1">
          <a:blip r:embed="rId7">
            <a:alphaModFix/>
          </a:blip>
          <a:srcRect b="0" l="0" r="0" t="0"/>
          <a:stretch/>
        </p:blipFill>
        <p:spPr>
          <a:xfrm>
            <a:off x="10412848" y="3072893"/>
            <a:ext cx="619884" cy="666405"/>
          </a:xfrm>
          <a:prstGeom prst="rect">
            <a:avLst/>
          </a:prstGeom>
          <a:noFill/>
          <a:ln>
            <a:noFill/>
          </a:ln>
        </p:spPr>
      </p:pic>
      <p:sp>
        <p:nvSpPr>
          <p:cNvPr id="944" name="Google Shape;944;p113"/>
          <p:cNvSpPr/>
          <p:nvPr/>
        </p:nvSpPr>
        <p:spPr>
          <a:xfrm>
            <a:off x="10029801" y="2575273"/>
            <a:ext cx="1385979" cy="30955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2C286C"/>
              </a:buClr>
              <a:buSzPts val="1200"/>
              <a:buFont typeface="Franklin Gothic"/>
              <a:buNone/>
            </a:pPr>
            <a:r>
              <a:rPr b="1" i="0" lang="en-GB" sz="1200" u="none" cap="none" strike="noStrike">
                <a:solidFill>
                  <a:srgbClr val="2C286C"/>
                </a:solidFill>
                <a:latin typeface="Franklin Gothic"/>
                <a:ea typeface="Franklin Gothic"/>
                <a:cs typeface="Franklin Gothic"/>
                <a:sym typeface="Franklin Gothic"/>
              </a:rPr>
              <a:t>RAPPORTERING</a:t>
            </a:r>
            <a:endParaRPr b="1" i="0" sz="1200" u="none" cap="none" strike="noStrike">
              <a:solidFill>
                <a:srgbClr val="000000"/>
              </a:solidFill>
              <a:latin typeface="Franklin Gothic"/>
              <a:ea typeface="Franklin Gothic"/>
              <a:cs typeface="Franklin Gothic"/>
              <a:sym typeface="Franklin Gothic"/>
            </a:endParaRPr>
          </a:p>
        </p:txBody>
      </p:sp>
      <p:sp>
        <p:nvSpPr>
          <p:cNvPr id="945" name="Google Shape;945;p1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16264"/>
              </a:buClr>
              <a:buSzPts val="3400"/>
              <a:buFont typeface="Franklin Gothic"/>
              <a:buNone/>
            </a:pPr>
            <a:r>
              <a:rPr b="0" lang="en-GB"/>
              <a:t>I dag</a:t>
            </a:r>
            <a:endParaRPr b="0"/>
          </a:p>
        </p:txBody>
      </p:sp>
      <p:sp>
        <p:nvSpPr>
          <p:cNvPr id="946" name="Google Shape;946;p113"/>
          <p:cNvSpPr txBox="1"/>
          <p:nvPr/>
        </p:nvSpPr>
        <p:spPr>
          <a:xfrm>
            <a:off x="838200" y="1105505"/>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2C286C"/>
              </a:buClr>
              <a:buSzPts val="2400"/>
              <a:buFont typeface="Libre Franklin"/>
              <a:buNone/>
            </a:pPr>
            <a:r>
              <a:rPr b="0" i="0" lang="en-GB" sz="2400" u="none" cap="none" strike="noStrike">
                <a:solidFill>
                  <a:srgbClr val="2C286C"/>
                </a:solidFill>
                <a:latin typeface="Libre Franklin"/>
                <a:ea typeface="Libre Franklin"/>
                <a:cs typeface="Libre Franklin"/>
                <a:sym typeface="Libre Franklin"/>
              </a:rPr>
              <a:t>Kjøp og salg er en kjede av ikke-standardiserte, manuelle prosesser i digitale siloer.</a:t>
            </a:r>
            <a:endParaRPr b="0" i="0" sz="2400" u="none" cap="none" strike="noStrike">
              <a:solidFill>
                <a:srgbClr val="2C286C"/>
              </a:solidFill>
              <a:latin typeface="Libre Franklin"/>
              <a:ea typeface="Libre Franklin"/>
              <a:cs typeface="Libre Franklin"/>
              <a:sym typeface="Libre Franklin"/>
            </a:endParaRPr>
          </a:p>
        </p:txBody>
      </p:sp>
      <p:sp>
        <p:nvSpPr>
          <p:cNvPr id="947" name="Google Shape;947;p113"/>
          <p:cNvSpPr/>
          <p:nvPr/>
        </p:nvSpPr>
        <p:spPr>
          <a:xfrm>
            <a:off x="936165" y="2430363"/>
            <a:ext cx="1620000" cy="3318651"/>
          </a:xfrm>
          <a:prstGeom prst="rect">
            <a:avLst/>
          </a:prstGeom>
          <a:solidFill>
            <a:srgbClr val="E3E2E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Libre Franklin"/>
              <a:ea typeface="Libre Franklin"/>
              <a:cs typeface="Libre Franklin"/>
              <a:sym typeface="Libre Franklin"/>
            </a:endParaRPr>
          </a:p>
        </p:txBody>
      </p:sp>
      <p:pic>
        <p:nvPicPr>
          <p:cNvPr id="948" name="Google Shape;948;p113"/>
          <p:cNvPicPr preferRelativeResize="0"/>
          <p:nvPr/>
        </p:nvPicPr>
        <p:blipFill rotWithShape="1">
          <a:blip r:embed="rId8">
            <a:alphaModFix/>
          </a:blip>
          <a:srcRect b="0" l="0" r="0" t="0"/>
          <a:stretch/>
        </p:blipFill>
        <p:spPr>
          <a:xfrm>
            <a:off x="1489734" y="3087020"/>
            <a:ext cx="732978" cy="732978"/>
          </a:xfrm>
          <a:prstGeom prst="rect">
            <a:avLst/>
          </a:prstGeom>
          <a:noFill/>
          <a:ln>
            <a:noFill/>
          </a:ln>
        </p:spPr>
      </p:pic>
      <p:sp>
        <p:nvSpPr>
          <p:cNvPr id="949" name="Google Shape;949;p113"/>
          <p:cNvSpPr/>
          <p:nvPr/>
        </p:nvSpPr>
        <p:spPr>
          <a:xfrm>
            <a:off x="1053176" y="2578753"/>
            <a:ext cx="1385979" cy="30955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2C286C"/>
              </a:buClr>
              <a:buSzPts val="1200"/>
              <a:buFont typeface="Franklin Gothic"/>
              <a:buNone/>
            </a:pPr>
            <a:r>
              <a:rPr b="1" i="0" lang="en-GB" sz="1200" u="none" cap="none" strike="noStrike">
                <a:solidFill>
                  <a:srgbClr val="2C286C"/>
                </a:solidFill>
                <a:latin typeface="Franklin Gothic"/>
                <a:ea typeface="Franklin Gothic"/>
                <a:cs typeface="Franklin Gothic"/>
                <a:sym typeface="Franklin Gothic"/>
              </a:rPr>
              <a:t>BESTILLING</a:t>
            </a:r>
            <a:endParaRPr b="1" i="0" sz="1200" u="none" cap="none" strike="noStrike">
              <a:solidFill>
                <a:srgbClr val="000000"/>
              </a:solidFill>
              <a:latin typeface="Franklin Gothic"/>
              <a:ea typeface="Franklin Gothic"/>
              <a:cs typeface="Franklin Gothic"/>
              <a:sym typeface="Franklin Gothic"/>
            </a:endParaRPr>
          </a:p>
        </p:txBody>
      </p:sp>
      <p:sp>
        <p:nvSpPr>
          <p:cNvPr id="950" name="Google Shape;950;p113"/>
          <p:cNvSpPr txBox="1"/>
          <p:nvPr/>
        </p:nvSpPr>
        <p:spPr>
          <a:xfrm>
            <a:off x="6537434" y="4018827"/>
            <a:ext cx="1224697" cy="110795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16264"/>
              </a:buClr>
              <a:buSzPts val="1100"/>
              <a:buFont typeface="Libre Franklin"/>
              <a:buNone/>
            </a:pPr>
            <a:r>
              <a:rPr b="0" i="0" lang="en-GB" sz="1100" u="none" cap="none" strike="noStrike">
                <a:solidFill>
                  <a:srgbClr val="2C286C"/>
                </a:solidFill>
                <a:latin typeface="Libre Franklin"/>
                <a:ea typeface="Libre Franklin"/>
                <a:cs typeface="Libre Franklin"/>
                <a:sym typeface="Libre Franklin"/>
              </a:rPr>
              <a:t>Ofte manuell bokføring, som igjen gir dårligere oversikt. Og mye manuell oppfølging</a:t>
            </a:r>
            <a:endParaRPr b="0" i="0" sz="1100" u="none" cap="none" strike="noStrike">
              <a:solidFill>
                <a:srgbClr val="2C286C"/>
              </a:solidFill>
              <a:latin typeface="Libre Franklin"/>
              <a:ea typeface="Libre Franklin"/>
              <a:cs typeface="Libre Franklin"/>
              <a:sym typeface="Libre Franklin"/>
            </a:endParaRPr>
          </a:p>
        </p:txBody>
      </p:sp>
      <p:sp>
        <p:nvSpPr>
          <p:cNvPr id="951" name="Google Shape;951;p113"/>
          <p:cNvSpPr txBox="1"/>
          <p:nvPr/>
        </p:nvSpPr>
        <p:spPr>
          <a:xfrm>
            <a:off x="2959920" y="4018827"/>
            <a:ext cx="1297120" cy="93867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C286C"/>
              </a:buClr>
              <a:buSzPts val="1100"/>
              <a:buFont typeface="Libre Franklin"/>
              <a:buNone/>
            </a:pPr>
            <a:r>
              <a:rPr b="0" i="0" lang="en-GB" sz="1100" u="none" cap="none" strike="noStrike">
                <a:solidFill>
                  <a:srgbClr val="2C286C"/>
                </a:solidFill>
                <a:latin typeface="Libre Franklin"/>
                <a:ea typeface="Libre Franklin"/>
                <a:cs typeface="Libre Franklin"/>
                <a:sym typeface="Libre Franklin"/>
              </a:rPr>
              <a:t>Selgeren sender en faktura – på papir, PDF eller noen ganger elektronisk.</a:t>
            </a:r>
            <a:endParaRPr b="0" i="0" sz="1100" u="none" cap="none" strike="noStrike">
              <a:solidFill>
                <a:srgbClr val="2C286C"/>
              </a:solidFill>
              <a:latin typeface="Libre Franklin"/>
              <a:ea typeface="Libre Franklin"/>
              <a:cs typeface="Libre Franklin"/>
              <a:sym typeface="Libre Franklin"/>
            </a:endParaRPr>
          </a:p>
        </p:txBody>
      </p:sp>
      <p:sp>
        <p:nvSpPr>
          <p:cNvPr id="952" name="Google Shape;952;p113"/>
          <p:cNvSpPr txBox="1"/>
          <p:nvPr/>
        </p:nvSpPr>
        <p:spPr>
          <a:xfrm>
            <a:off x="4749030" y="4018827"/>
            <a:ext cx="1259982" cy="60012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C286C"/>
              </a:buClr>
              <a:buSzPts val="1100"/>
              <a:buFont typeface="Libre Franklin"/>
              <a:buNone/>
            </a:pPr>
            <a:r>
              <a:rPr b="0" i="0" lang="en-GB" sz="1100" u="none" cap="none" strike="noStrike">
                <a:solidFill>
                  <a:srgbClr val="2C286C"/>
                </a:solidFill>
                <a:latin typeface="Libre Franklin"/>
                <a:ea typeface="Libre Franklin"/>
                <a:cs typeface="Libre Franklin"/>
                <a:sym typeface="Libre Franklin"/>
              </a:rPr>
              <a:t>Ofte på papir når du kjøper noe i </a:t>
            </a:r>
            <a:br>
              <a:rPr b="0" i="0" lang="en-GB" sz="1100" u="none" cap="none" strike="noStrike">
                <a:solidFill>
                  <a:srgbClr val="2C286C"/>
                </a:solidFill>
                <a:latin typeface="Libre Franklin"/>
                <a:ea typeface="Libre Franklin"/>
                <a:cs typeface="Libre Franklin"/>
                <a:sym typeface="Libre Franklin"/>
              </a:rPr>
            </a:br>
            <a:r>
              <a:rPr b="0" i="0" lang="en-GB" sz="1100" u="none" cap="none" strike="noStrike">
                <a:solidFill>
                  <a:srgbClr val="2C286C"/>
                </a:solidFill>
                <a:latin typeface="Libre Franklin"/>
                <a:ea typeface="Libre Franklin"/>
                <a:cs typeface="Libre Franklin"/>
                <a:sym typeface="Libre Franklin"/>
              </a:rPr>
              <a:t>en butikk.</a:t>
            </a:r>
            <a:endParaRPr b="0" i="0" sz="1100" u="none" cap="none" strike="noStrike">
              <a:solidFill>
                <a:srgbClr val="2C286C"/>
              </a:solidFill>
              <a:latin typeface="Libre Franklin"/>
              <a:ea typeface="Libre Franklin"/>
              <a:cs typeface="Libre Franklin"/>
              <a:sym typeface="Libre Franklin"/>
            </a:endParaRPr>
          </a:p>
        </p:txBody>
      </p:sp>
      <p:sp>
        <p:nvSpPr>
          <p:cNvPr id="953" name="Google Shape;953;p113"/>
          <p:cNvSpPr txBox="1"/>
          <p:nvPr/>
        </p:nvSpPr>
        <p:spPr>
          <a:xfrm>
            <a:off x="9973460" y="4015347"/>
            <a:ext cx="1372565" cy="7694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16264"/>
              </a:buClr>
              <a:buSzPts val="1100"/>
              <a:buFont typeface="Libre Franklin"/>
              <a:buNone/>
            </a:pPr>
            <a:r>
              <a:rPr b="0" i="0" lang="en-GB" sz="1100" u="none" cap="none" strike="noStrike">
                <a:solidFill>
                  <a:srgbClr val="2C286C"/>
                </a:solidFill>
                <a:latin typeface="Libre Franklin"/>
                <a:ea typeface="Libre Franklin"/>
                <a:cs typeface="Libre Franklin"/>
                <a:sym typeface="Libre Franklin"/>
              </a:rPr>
              <a:t>Rapportering till myndighetene, f.eks. moms, gjøres ofte manuelt.</a:t>
            </a:r>
            <a:endParaRPr b="0" i="0" sz="1100" u="none" cap="none" strike="noStrike">
              <a:solidFill>
                <a:srgbClr val="2C286C"/>
              </a:solidFill>
              <a:latin typeface="Libre Franklin"/>
              <a:ea typeface="Libre Franklin"/>
              <a:cs typeface="Libre Franklin"/>
              <a:sym typeface="Libre Franklin"/>
            </a:endParaRPr>
          </a:p>
        </p:txBody>
      </p:sp>
      <p:sp>
        <p:nvSpPr>
          <p:cNvPr id="954" name="Google Shape;954;p113"/>
          <p:cNvSpPr txBox="1"/>
          <p:nvPr/>
        </p:nvSpPr>
        <p:spPr>
          <a:xfrm>
            <a:off x="8219090" y="4023013"/>
            <a:ext cx="1513691" cy="110795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C286C"/>
              </a:buClr>
              <a:buSzPts val="1100"/>
              <a:buFont typeface="Libre Franklin"/>
              <a:buNone/>
            </a:pPr>
            <a:r>
              <a:rPr b="0" i="0" lang="en-GB" sz="1100" u="none" cap="none" strike="noStrike">
                <a:solidFill>
                  <a:srgbClr val="2C286C"/>
                </a:solidFill>
                <a:latin typeface="Libre Franklin"/>
                <a:ea typeface="Libre Franklin"/>
                <a:cs typeface="Libre Franklin"/>
                <a:sym typeface="Libre Franklin"/>
              </a:rPr>
              <a:t>Annen relevant handelsinformasjon,</a:t>
            </a:r>
            <a:br>
              <a:rPr b="0" i="0" lang="en-GB" sz="1100" u="none" cap="none" strike="noStrike">
                <a:solidFill>
                  <a:srgbClr val="2C286C"/>
                </a:solidFill>
                <a:latin typeface="Libre Franklin"/>
                <a:ea typeface="Libre Franklin"/>
                <a:cs typeface="Libre Franklin"/>
                <a:sym typeface="Libre Franklin"/>
              </a:rPr>
            </a:br>
            <a:r>
              <a:rPr b="0" i="0" lang="en-GB" sz="1100" u="none" cap="none" strike="noStrike">
                <a:solidFill>
                  <a:srgbClr val="2C286C"/>
                </a:solidFill>
                <a:latin typeface="Libre Franklin"/>
                <a:ea typeface="Libre Franklin"/>
                <a:cs typeface="Libre Franklin"/>
                <a:sym typeface="Libre Franklin"/>
              </a:rPr>
              <a:t>f.eks. kredittinformasjon, settes sammen og sendes manuelt.</a:t>
            </a:r>
            <a:endParaRPr b="0" i="0" sz="1100" u="none" cap="none" strike="noStrike">
              <a:solidFill>
                <a:srgbClr val="2C286C"/>
              </a:solidFill>
              <a:latin typeface="Libre Franklin"/>
              <a:ea typeface="Libre Franklin"/>
              <a:cs typeface="Libre Franklin"/>
              <a:sym typeface="Libre Franklin"/>
            </a:endParaRPr>
          </a:p>
        </p:txBody>
      </p:sp>
      <p:sp>
        <p:nvSpPr>
          <p:cNvPr id="955" name="Google Shape;955;p113"/>
          <p:cNvSpPr txBox="1"/>
          <p:nvPr/>
        </p:nvSpPr>
        <p:spPr>
          <a:xfrm>
            <a:off x="1116175" y="4018827"/>
            <a:ext cx="1152367" cy="7694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C286C"/>
              </a:buClr>
              <a:buSzPts val="1100"/>
              <a:buFont typeface="Libre Franklin"/>
              <a:buNone/>
            </a:pPr>
            <a:r>
              <a:rPr b="0" i="0" lang="en-GB" sz="1100" u="none" cap="none" strike="noStrike">
                <a:solidFill>
                  <a:srgbClr val="2C286C"/>
                </a:solidFill>
                <a:latin typeface="Libre Franklin"/>
                <a:ea typeface="Libre Franklin"/>
                <a:cs typeface="Libre Franklin"/>
                <a:sym typeface="Libre Franklin"/>
              </a:rPr>
              <a:t>Kjøperen bestiller via e-post, telefon eller på nett.</a:t>
            </a:r>
            <a:endParaRPr b="0" i="0" sz="1100" u="none" cap="none" strike="noStrike">
              <a:solidFill>
                <a:srgbClr val="2C286C"/>
              </a:solidFill>
              <a:latin typeface="Libre Franklin"/>
              <a:ea typeface="Libre Franklin"/>
              <a:cs typeface="Libre Franklin"/>
              <a:sym typeface="Libre Franklin"/>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96"/>
          <p:cNvSpPr txBox="1"/>
          <p:nvPr>
            <p:ph type="title"/>
          </p:nvPr>
        </p:nvSpPr>
        <p:spPr>
          <a:xfrm>
            <a:off x="838200" y="2127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16264"/>
              </a:buClr>
              <a:buSzPts val="3400"/>
              <a:buNone/>
            </a:pPr>
            <a:r>
              <a:rPr b="0" lang="en-GB"/>
              <a:t>NSG3: Fra en visjon for et økosystem til et veikart for å realisere det</a:t>
            </a:r>
            <a:endParaRPr b="0"/>
          </a:p>
        </p:txBody>
      </p:sp>
      <p:sp>
        <p:nvSpPr>
          <p:cNvPr id="537" name="Google Shape;537;p96"/>
          <p:cNvSpPr txBox="1"/>
          <p:nvPr/>
        </p:nvSpPr>
        <p:spPr>
          <a:xfrm>
            <a:off x="899699" y="1523825"/>
            <a:ext cx="9655800" cy="774900"/>
          </a:xfrm>
          <a:prstGeom prst="rect">
            <a:avLst/>
          </a:prstGeom>
          <a:noFill/>
          <a:ln>
            <a:noFill/>
          </a:ln>
        </p:spPr>
        <p:txBody>
          <a:bodyPr anchorCtr="0" anchor="t" bIns="26775" lIns="26775" spcFirstLastPara="1" rIns="26775" wrap="square" tIns="26775">
            <a:noAutofit/>
          </a:bodyPr>
          <a:lstStyle/>
          <a:p>
            <a:pPr indent="0" lvl="0" marL="0" marR="0" rtl="0" algn="l">
              <a:lnSpc>
                <a:spcPct val="100000"/>
              </a:lnSpc>
              <a:spcBef>
                <a:spcPts val="0"/>
              </a:spcBef>
              <a:spcAft>
                <a:spcPts val="0"/>
              </a:spcAft>
              <a:buClr>
                <a:srgbClr val="2C286C"/>
              </a:buClr>
              <a:buSzPts val="2000"/>
              <a:buFont typeface="Libre Franklin"/>
              <a:buNone/>
            </a:pPr>
            <a:r>
              <a:rPr lang="en-GB" sz="2000">
                <a:solidFill>
                  <a:srgbClr val="2C286C"/>
                </a:solidFill>
                <a:latin typeface="Libre Franklin"/>
                <a:ea typeface="Libre Franklin"/>
                <a:cs typeface="Libre Franklin"/>
                <a:sym typeface="Libre Franklin"/>
              </a:rPr>
              <a:t>NSG3 (2018-2020) var </a:t>
            </a:r>
            <a:r>
              <a:rPr b="0" i="0" lang="en-GB" sz="2000" u="none" cap="none" strike="noStrike">
                <a:solidFill>
                  <a:srgbClr val="2C286C"/>
                </a:solidFill>
                <a:latin typeface="Libre Franklin"/>
                <a:ea typeface="Libre Franklin"/>
                <a:cs typeface="Libre Franklin"/>
                <a:sym typeface="Libre Franklin"/>
              </a:rPr>
              <a:t>et samarbeid mellom 1</a:t>
            </a:r>
            <a:r>
              <a:rPr lang="en-GB" sz="2000">
                <a:solidFill>
                  <a:srgbClr val="2C286C"/>
                </a:solidFill>
                <a:latin typeface="Libre Franklin"/>
                <a:ea typeface="Libre Franklin"/>
                <a:cs typeface="Libre Franklin"/>
                <a:sym typeface="Libre Franklin"/>
              </a:rPr>
              <a:t>8</a:t>
            </a:r>
            <a:r>
              <a:rPr b="0" i="0" lang="en-GB" sz="2000" u="none" cap="none" strike="noStrike">
                <a:solidFill>
                  <a:srgbClr val="2C286C"/>
                </a:solidFill>
                <a:latin typeface="Libre Franklin"/>
                <a:ea typeface="Libre Franklin"/>
                <a:cs typeface="Libre Franklin"/>
                <a:sym typeface="Libre Franklin"/>
              </a:rPr>
              <a:t> nordiske organisasjoner, med de fem nordiske myndighetene for foretaksregistrering som avtalepartnere.</a:t>
            </a:r>
            <a:endParaRPr b="0" i="0" sz="2400" u="none" cap="none" strike="noStrike">
              <a:solidFill>
                <a:srgbClr val="2C286C"/>
              </a:solidFill>
              <a:latin typeface="Libre Franklin"/>
              <a:ea typeface="Libre Franklin"/>
              <a:cs typeface="Libre Franklin"/>
              <a:sym typeface="Libre Franklin"/>
            </a:endParaRPr>
          </a:p>
        </p:txBody>
      </p:sp>
      <p:sp>
        <p:nvSpPr>
          <p:cNvPr id="538" name="Google Shape;538;p96"/>
          <p:cNvSpPr/>
          <p:nvPr/>
        </p:nvSpPr>
        <p:spPr>
          <a:xfrm>
            <a:off x="4814303" y="2643809"/>
            <a:ext cx="1782000" cy="3260035"/>
          </a:xfrm>
          <a:prstGeom prst="rect">
            <a:avLst/>
          </a:prstGeom>
          <a:solidFill>
            <a:srgbClr val="E3E2E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Libre Franklin"/>
              <a:ea typeface="Libre Franklin"/>
              <a:cs typeface="Libre Franklin"/>
              <a:sym typeface="Libre Franklin"/>
            </a:endParaRPr>
          </a:p>
        </p:txBody>
      </p:sp>
      <p:sp>
        <p:nvSpPr>
          <p:cNvPr id="539" name="Google Shape;539;p96"/>
          <p:cNvSpPr txBox="1"/>
          <p:nvPr/>
        </p:nvSpPr>
        <p:spPr>
          <a:xfrm>
            <a:off x="4991877" y="3076191"/>
            <a:ext cx="1426852" cy="2169945"/>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2C286C"/>
              </a:buClr>
              <a:buSzPts val="1100"/>
              <a:buFont typeface="Franklin Gothic"/>
              <a:buNone/>
            </a:pPr>
            <a:r>
              <a:rPr b="1" i="0" lang="en-GB" sz="1100" u="none" cap="none" strike="noStrike">
                <a:solidFill>
                  <a:srgbClr val="2C286C"/>
                </a:solidFill>
                <a:latin typeface="Franklin Gothic"/>
                <a:ea typeface="Franklin Gothic"/>
                <a:cs typeface="Franklin Gothic"/>
                <a:sym typeface="Franklin Gothic"/>
              </a:rPr>
              <a:t>NORGE</a:t>
            </a:r>
            <a:endParaRPr b="1" i="0" sz="1800" u="none" cap="none" strike="noStrike">
              <a:solidFill>
                <a:srgbClr val="000000"/>
              </a:solidFill>
              <a:latin typeface="Franklin Gothic"/>
              <a:ea typeface="Franklin Gothic"/>
              <a:cs typeface="Franklin Gothic"/>
              <a:sym typeface="Franklin Gothic"/>
            </a:endParaRPr>
          </a:p>
          <a:p>
            <a:pPr indent="-171450" lvl="0" marL="171450" marR="0" rtl="0" algn="l">
              <a:lnSpc>
                <a:spcPct val="100000"/>
              </a:lnSpc>
              <a:spcBef>
                <a:spcPts val="600"/>
              </a:spcBef>
              <a:spcAft>
                <a:spcPts val="0"/>
              </a:spcAft>
              <a:buClr>
                <a:srgbClr val="F16264"/>
              </a:buClr>
              <a:buSzPts val="1200"/>
              <a:buFont typeface="Arial"/>
              <a:buChar char="•"/>
            </a:pPr>
            <a:r>
              <a:rPr b="0" i="0" lang="en-GB" sz="1100" u="none" cap="none" strike="noStrike">
                <a:solidFill>
                  <a:srgbClr val="2C286C"/>
                </a:solidFill>
                <a:latin typeface="Libre Franklin"/>
                <a:ea typeface="Libre Franklin"/>
                <a:cs typeface="Libre Franklin"/>
                <a:sym typeface="Libre Franklin"/>
              </a:rPr>
              <a:t>Brønnøysund-</a:t>
            </a:r>
            <a:br>
              <a:rPr b="0" i="0" lang="en-GB" sz="1100" u="none" cap="none" strike="noStrike">
                <a:solidFill>
                  <a:srgbClr val="2C286C"/>
                </a:solidFill>
                <a:latin typeface="Libre Franklin"/>
                <a:ea typeface="Libre Franklin"/>
                <a:cs typeface="Libre Franklin"/>
                <a:sym typeface="Libre Franklin"/>
              </a:rPr>
            </a:br>
            <a:r>
              <a:rPr b="0" i="0" lang="en-GB" sz="1100" u="none" cap="none" strike="noStrike">
                <a:solidFill>
                  <a:srgbClr val="2C286C"/>
                </a:solidFill>
                <a:latin typeface="Libre Franklin"/>
                <a:ea typeface="Libre Franklin"/>
                <a:cs typeface="Libre Franklin"/>
                <a:sym typeface="Libre Franklin"/>
              </a:rPr>
              <a:t>registrene</a:t>
            </a:r>
            <a:endParaRPr b="0" i="0" sz="1100" u="none" cap="none" strike="noStrike">
              <a:solidFill>
                <a:srgbClr val="2C286C"/>
              </a:solidFill>
              <a:latin typeface="Libre Franklin"/>
              <a:ea typeface="Libre Franklin"/>
              <a:cs typeface="Libre Franklin"/>
              <a:sym typeface="Libre Franklin"/>
            </a:endParaRPr>
          </a:p>
          <a:p>
            <a:pPr indent="-171450" lvl="0" marL="171450" marR="0" rtl="0" algn="l">
              <a:lnSpc>
                <a:spcPct val="100000"/>
              </a:lnSpc>
              <a:spcBef>
                <a:spcPts val="600"/>
              </a:spcBef>
              <a:spcAft>
                <a:spcPts val="0"/>
              </a:spcAft>
              <a:buClr>
                <a:srgbClr val="F16264"/>
              </a:buClr>
              <a:buSzPts val="1200"/>
              <a:buFont typeface="Arial"/>
              <a:buChar char="•"/>
            </a:pPr>
            <a:r>
              <a:rPr b="0" i="0" lang="en-GB" sz="1100" u="none" cap="none" strike="noStrike">
                <a:solidFill>
                  <a:srgbClr val="2C286C"/>
                </a:solidFill>
                <a:latin typeface="Libre Franklin"/>
                <a:ea typeface="Libre Franklin"/>
                <a:cs typeface="Libre Franklin"/>
                <a:sym typeface="Libre Franklin"/>
              </a:rPr>
              <a:t>Skatteetaten</a:t>
            </a:r>
            <a:endParaRPr b="0" i="0" sz="1100" u="none" cap="none" strike="noStrike">
              <a:solidFill>
                <a:srgbClr val="2C286C"/>
              </a:solidFill>
              <a:latin typeface="Libre Franklin"/>
              <a:ea typeface="Libre Franklin"/>
              <a:cs typeface="Libre Franklin"/>
              <a:sym typeface="Libre Franklin"/>
            </a:endParaRPr>
          </a:p>
          <a:p>
            <a:pPr indent="-171450" lvl="0" marL="171450" marR="0" rtl="0" algn="l">
              <a:lnSpc>
                <a:spcPct val="100000"/>
              </a:lnSpc>
              <a:spcBef>
                <a:spcPts val="600"/>
              </a:spcBef>
              <a:spcAft>
                <a:spcPts val="0"/>
              </a:spcAft>
              <a:buClr>
                <a:srgbClr val="F16264"/>
              </a:buClr>
              <a:buSzPts val="1200"/>
              <a:buFont typeface="Arial"/>
              <a:buChar char="•"/>
            </a:pPr>
            <a:r>
              <a:rPr b="0" i="0" lang="en-GB" sz="1100" u="none" cap="none" strike="noStrike">
                <a:solidFill>
                  <a:srgbClr val="2C286C"/>
                </a:solidFill>
                <a:latin typeface="Libre Franklin"/>
                <a:ea typeface="Libre Franklin"/>
                <a:cs typeface="Libre Franklin"/>
                <a:sym typeface="Libre Franklin"/>
              </a:rPr>
              <a:t>Statistisk sentralbyrå</a:t>
            </a:r>
            <a:endParaRPr b="0" i="0" sz="1100" u="none" cap="none" strike="noStrike">
              <a:solidFill>
                <a:srgbClr val="2C286C"/>
              </a:solidFill>
              <a:latin typeface="Libre Franklin"/>
              <a:ea typeface="Libre Franklin"/>
              <a:cs typeface="Libre Franklin"/>
              <a:sym typeface="Libre Franklin"/>
            </a:endParaRPr>
          </a:p>
          <a:p>
            <a:pPr indent="-171450" lvl="0" marL="171450" marR="0" rtl="0" algn="l">
              <a:lnSpc>
                <a:spcPct val="100000"/>
              </a:lnSpc>
              <a:spcBef>
                <a:spcPts val="600"/>
              </a:spcBef>
              <a:spcAft>
                <a:spcPts val="0"/>
              </a:spcAft>
              <a:buClr>
                <a:srgbClr val="F16264"/>
              </a:buClr>
              <a:buSzPts val="1200"/>
              <a:buFont typeface="Arial"/>
              <a:buChar char="•"/>
            </a:pPr>
            <a:r>
              <a:rPr lang="en-GB" sz="1100">
                <a:solidFill>
                  <a:srgbClr val="2C286C"/>
                </a:solidFill>
                <a:latin typeface="Libre Franklin"/>
                <a:ea typeface="Libre Franklin"/>
                <a:cs typeface="Libre Franklin"/>
                <a:sym typeface="Libre Franklin"/>
              </a:rPr>
              <a:t>Direktoratet for forvaltning- og økonomistyring</a:t>
            </a:r>
            <a:endParaRPr sz="1100">
              <a:solidFill>
                <a:srgbClr val="2C286C"/>
              </a:solidFill>
              <a:latin typeface="Libre Franklin"/>
              <a:ea typeface="Libre Franklin"/>
              <a:cs typeface="Libre Franklin"/>
              <a:sym typeface="Libre Franklin"/>
            </a:endParaRPr>
          </a:p>
          <a:p>
            <a:pPr indent="-171450" lvl="0" marL="171450" marR="0" rtl="0" algn="l">
              <a:lnSpc>
                <a:spcPct val="100000"/>
              </a:lnSpc>
              <a:spcBef>
                <a:spcPts val="600"/>
              </a:spcBef>
              <a:spcAft>
                <a:spcPts val="0"/>
              </a:spcAft>
              <a:buClr>
                <a:srgbClr val="F16264"/>
              </a:buClr>
              <a:buSzPts val="1200"/>
              <a:buFont typeface="Arial"/>
              <a:buChar char="•"/>
            </a:pPr>
            <a:r>
              <a:rPr b="0" i="0" lang="en-GB" sz="1100" u="none" cap="none" strike="noStrike">
                <a:solidFill>
                  <a:srgbClr val="2C286C"/>
                </a:solidFill>
                <a:latin typeface="Libre Franklin"/>
                <a:ea typeface="Libre Franklin"/>
                <a:cs typeface="Libre Franklin"/>
                <a:sym typeface="Libre Franklin"/>
              </a:rPr>
              <a:t>Digitaliserings-</a:t>
            </a:r>
            <a:br>
              <a:rPr b="0" i="0" lang="en-GB" sz="1100" u="none" cap="none" strike="noStrike">
                <a:solidFill>
                  <a:srgbClr val="2C286C"/>
                </a:solidFill>
                <a:latin typeface="Libre Franklin"/>
                <a:ea typeface="Libre Franklin"/>
                <a:cs typeface="Libre Franklin"/>
                <a:sym typeface="Libre Franklin"/>
              </a:rPr>
            </a:br>
            <a:r>
              <a:rPr b="0" i="0" lang="en-GB" sz="1100" u="none" cap="none" strike="noStrike">
                <a:solidFill>
                  <a:srgbClr val="2C286C"/>
                </a:solidFill>
                <a:latin typeface="Libre Franklin"/>
                <a:ea typeface="Libre Franklin"/>
                <a:cs typeface="Libre Franklin"/>
                <a:sym typeface="Libre Franklin"/>
              </a:rPr>
              <a:t>d</a:t>
            </a:r>
            <a:r>
              <a:rPr b="0" i="0" lang="en-GB" sz="1100" u="none" cap="none" strike="noStrike">
                <a:solidFill>
                  <a:srgbClr val="2C286C"/>
                </a:solidFill>
                <a:latin typeface="Libre Franklin"/>
                <a:ea typeface="Libre Franklin"/>
                <a:cs typeface="Libre Franklin"/>
                <a:sym typeface="Libre Franklin"/>
              </a:rPr>
              <a:t>irektoratet</a:t>
            </a:r>
            <a:endParaRPr b="0" i="0" sz="1100" u="none" cap="none" strike="noStrike">
              <a:solidFill>
                <a:srgbClr val="2C286C"/>
              </a:solidFill>
              <a:latin typeface="Libre Franklin"/>
              <a:ea typeface="Libre Franklin"/>
              <a:cs typeface="Libre Franklin"/>
              <a:sym typeface="Libre Franklin"/>
            </a:endParaRPr>
          </a:p>
        </p:txBody>
      </p:sp>
      <p:pic>
        <p:nvPicPr>
          <p:cNvPr id="540" name="Google Shape;540;p96"/>
          <p:cNvPicPr preferRelativeResize="0"/>
          <p:nvPr/>
        </p:nvPicPr>
        <p:blipFill rotWithShape="1">
          <a:blip r:embed="rId3">
            <a:alphaModFix/>
          </a:blip>
          <a:srcRect b="309" l="13412" r="20470" t="-309"/>
          <a:stretch/>
        </p:blipFill>
        <p:spPr>
          <a:xfrm>
            <a:off x="5390428" y="2330713"/>
            <a:ext cx="629751" cy="629751"/>
          </a:xfrm>
          <a:prstGeom prst="ellipse">
            <a:avLst/>
          </a:prstGeom>
          <a:noFill/>
          <a:ln>
            <a:noFill/>
          </a:ln>
        </p:spPr>
      </p:pic>
      <p:sp>
        <p:nvSpPr>
          <p:cNvPr id="541" name="Google Shape;541;p96"/>
          <p:cNvSpPr/>
          <p:nvPr/>
        </p:nvSpPr>
        <p:spPr>
          <a:xfrm>
            <a:off x="8773440" y="2640733"/>
            <a:ext cx="1782000" cy="3263452"/>
          </a:xfrm>
          <a:prstGeom prst="rect">
            <a:avLst/>
          </a:prstGeom>
          <a:solidFill>
            <a:srgbClr val="E3E2E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Libre Franklin"/>
              <a:ea typeface="Libre Franklin"/>
              <a:cs typeface="Libre Franklin"/>
              <a:sym typeface="Libre Franklin"/>
            </a:endParaRPr>
          </a:p>
        </p:txBody>
      </p:sp>
      <p:sp>
        <p:nvSpPr>
          <p:cNvPr id="542" name="Google Shape;542;p96"/>
          <p:cNvSpPr txBox="1"/>
          <p:nvPr/>
        </p:nvSpPr>
        <p:spPr>
          <a:xfrm>
            <a:off x="8862227" y="3114001"/>
            <a:ext cx="1604426" cy="2455984"/>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2C286C"/>
              </a:buClr>
              <a:buSzPts val="1100"/>
              <a:buFont typeface="Franklin Gothic"/>
              <a:buNone/>
            </a:pPr>
            <a:r>
              <a:rPr b="1" i="0" lang="en-GB" sz="1100" u="none" cap="none" strike="noStrike">
                <a:solidFill>
                  <a:srgbClr val="2C286C"/>
                </a:solidFill>
                <a:latin typeface="Franklin Gothic"/>
                <a:ea typeface="Franklin Gothic"/>
                <a:cs typeface="Franklin Gothic"/>
                <a:sym typeface="Franklin Gothic"/>
              </a:rPr>
              <a:t>ISLAND</a:t>
            </a:r>
            <a:endParaRPr b="1" i="0" sz="1800" u="none" cap="none" strike="noStrike">
              <a:solidFill>
                <a:srgbClr val="000000"/>
              </a:solidFill>
              <a:latin typeface="Franklin Gothic"/>
              <a:ea typeface="Franklin Gothic"/>
              <a:cs typeface="Franklin Gothic"/>
              <a:sym typeface="Franklin Gothic"/>
            </a:endParaRPr>
          </a:p>
          <a:p>
            <a:pPr indent="-171450" lvl="0" marL="171450" marR="0" rtl="0" algn="l">
              <a:lnSpc>
                <a:spcPct val="100000"/>
              </a:lnSpc>
              <a:spcBef>
                <a:spcPts val="600"/>
              </a:spcBef>
              <a:spcAft>
                <a:spcPts val="0"/>
              </a:spcAft>
              <a:buClr>
                <a:srgbClr val="F16264"/>
              </a:buClr>
              <a:buSzPts val="1200"/>
              <a:buFont typeface="Arial"/>
              <a:buChar char="•"/>
            </a:pPr>
            <a:r>
              <a:rPr b="0" i="0" lang="en-GB" sz="1100" u="none" cap="none" strike="noStrike">
                <a:solidFill>
                  <a:srgbClr val="2C286C"/>
                </a:solidFill>
                <a:latin typeface="Libre Franklin"/>
                <a:ea typeface="Libre Franklin"/>
                <a:cs typeface="Libre Franklin"/>
                <a:sym typeface="Libre Franklin"/>
              </a:rPr>
              <a:t>Skatturinn (Iceland Revenue and Customs)</a:t>
            </a:r>
            <a:endParaRPr b="0" i="0" sz="1100" u="none" cap="none" strike="noStrike">
              <a:solidFill>
                <a:srgbClr val="2C286C"/>
              </a:solidFill>
              <a:latin typeface="Libre Franklin"/>
              <a:ea typeface="Libre Franklin"/>
              <a:cs typeface="Libre Franklin"/>
              <a:sym typeface="Libre Franklin"/>
            </a:endParaRPr>
          </a:p>
          <a:p>
            <a:pPr indent="-171450" lvl="0" marL="171450" marR="0" rtl="0" algn="l">
              <a:lnSpc>
                <a:spcPct val="100000"/>
              </a:lnSpc>
              <a:spcBef>
                <a:spcPts val="600"/>
              </a:spcBef>
              <a:spcAft>
                <a:spcPts val="0"/>
              </a:spcAft>
              <a:buClr>
                <a:srgbClr val="F16264"/>
              </a:buClr>
              <a:buSzPts val="1200"/>
              <a:buFont typeface="Arial"/>
              <a:buChar char="•"/>
            </a:pPr>
            <a:r>
              <a:rPr b="0" i="0" lang="en-GB" sz="1100" u="none" cap="none" strike="noStrike">
                <a:solidFill>
                  <a:srgbClr val="2C286C"/>
                </a:solidFill>
                <a:latin typeface="Libre Franklin"/>
                <a:ea typeface="Libre Franklin"/>
                <a:cs typeface="Libre Franklin"/>
                <a:sym typeface="Libre Franklin"/>
              </a:rPr>
              <a:t>Ministry of Finance and Economic Affairs</a:t>
            </a:r>
            <a:endParaRPr b="0" i="0" sz="1100" u="none" cap="none" strike="noStrike">
              <a:solidFill>
                <a:srgbClr val="2C286C"/>
              </a:solidFill>
              <a:latin typeface="Libre Franklin"/>
              <a:ea typeface="Libre Franklin"/>
              <a:cs typeface="Libre Franklin"/>
              <a:sym typeface="Libre Franklin"/>
            </a:endParaRPr>
          </a:p>
          <a:p>
            <a:pPr indent="-171450" lvl="0" marL="171450" marR="0" rtl="0" algn="l">
              <a:lnSpc>
                <a:spcPct val="100000"/>
              </a:lnSpc>
              <a:spcBef>
                <a:spcPts val="600"/>
              </a:spcBef>
              <a:spcAft>
                <a:spcPts val="0"/>
              </a:spcAft>
              <a:buClr>
                <a:srgbClr val="F16264"/>
              </a:buClr>
              <a:buSzPts val="1200"/>
              <a:buFont typeface="Arial"/>
              <a:buChar char="•"/>
            </a:pPr>
            <a:r>
              <a:rPr b="0" i="0" lang="en-GB" sz="1100" u="none" cap="none" strike="noStrike">
                <a:solidFill>
                  <a:srgbClr val="2C286C"/>
                </a:solidFill>
                <a:latin typeface="Libre Franklin"/>
                <a:ea typeface="Libre Franklin"/>
                <a:cs typeface="Libre Franklin"/>
                <a:sym typeface="Libre Franklin"/>
              </a:rPr>
              <a:t>Ministry of Industry and Innovation</a:t>
            </a:r>
            <a:endParaRPr/>
          </a:p>
          <a:p>
            <a:pPr indent="-171450" lvl="0" marL="171450" marR="0" rtl="0" algn="l">
              <a:lnSpc>
                <a:spcPct val="100000"/>
              </a:lnSpc>
              <a:spcBef>
                <a:spcPts val="600"/>
              </a:spcBef>
              <a:spcAft>
                <a:spcPts val="0"/>
              </a:spcAft>
              <a:buClr>
                <a:srgbClr val="F16264"/>
              </a:buClr>
              <a:buSzPts val="1200"/>
              <a:buFont typeface="Arial"/>
              <a:buChar char="•"/>
            </a:pPr>
            <a:r>
              <a:rPr b="0" i="0" lang="en-GB" sz="1100" u="none" cap="none" strike="noStrike">
                <a:solidFill>
                  <a:srgbClr val="2C286C"/>
                </a:solidFill>
                <a:latin typeface="Libre Franklin"/>
                <a:ea typeface="Libre Franklin"/>
                <a:cs typeface="Libre Franklin"/>
                <a:sym typeface="Libre Franklin"/>
              </a:rPr>
              <a:t>Statistics Iceland</a:t>
            </a:r>
            <a:endParaRPr b="0" i="0" sz="1100" u="none" cap="none" strike="noStrike">
              <a:solidFill>
                <a:srgbClr val="2C286C"/>
              </a:solidFill>
              <a:latin typeface="Libre Franklin"/>
              <a:ea typeface="Libre Franklin"/>
              <a:cs typeface="Libre Franklin"/>
              <a:sym typeface="Libre Franklin"/>
            </a:endParaRPr>
          </a:p>
          <a:p>
            <a:pPr indent="-95250" lvl="0" marL="171450" marR="0" rtl="0" algn="l">
              <a:lnSpc>
                <a:spcPct val="100000"/>
              </a:lnSpc>
              <a:spcBef>
                <a:spcPts val="600"/>
              </a:spcBef>
              <a:spcAft>
                <a:spcPts val="0"/>
              </a:spcAft>
              <a:buClr>
                <a:srgbClr val="F16264"/>
              </a:buClr>
              <a:buSzPts val="1200"/>
              <a:buFont typeface="Arial"/>
              <a:buNone/>
            </a:pPr>
            <a:r>
              <a:t/>
            </a:r>
            <a:endParaRPr b="0" i="0" sz="1100" u="none" cap="none" strike="noStrike">
              <a:solidFill>
                <a:srgbClr val="2C286C"/>
              </a:solidFill>
              <a:latin typeface="Libre Franklin"/>
              <a:ea typeface="Libre Franklin"/>
              <a:cs typeface="Libre Franklin"/>
              <a:sym typeface="Libre Franklin"/>
            </a:endParaRPr>
          </a:p>
        </p:txBody>
      </p:sp>
      <p:pic>
        <p:nvPicPr>
          <p:cNvPr id="543" name="Google Shape;543;p96"/>
          <p:cNvPicPr preferRelativeResize="0"/>
          <p:nvPr/>
        </p:nvPicPr>
        <p:blipFill rotWithShape="1">
          <a:blip r:embed="rId4">
            <a:alphaModFix/>
          </a:blip>
          <a:srcRect b="0" l="11636" r="22910" t="0"/>
          <a:stretch/>
        </p:blipFill>
        <p:spPr>
          <a:xfrm>
            <a:off x="9352719" y="2333867"/>
            <a:ext cx="623443" cy="623443"/>
          </a:xfrm>
          <a:prstGeom prst="ellipse">
            <a:avLst/>
          </a:prstGeom>
          <a:noFill/>
          <a:ln>
            <a:noFill/>
          </a:ln>
        </p:spPr>
      </p:pic>
      <p:sp>
        <p:nvSpPr>
          <p:cNvPr id="544" name="Google Shape;544;p96"/>
          <p:cNvSpPr/>
          <p:nvPr/>
        </p:nvSpPr>
        <p:spPr>
          <a:xfrm>
            <a:off x="855165" y="2643810"/>
            <a:ext cx="1782000" cy="3260035"/>
          </a:xfrm>
          <a:prstGeom prst="rect">
            <a:avLst/>
          </a:prstGeom>
          <a:solidFill>
            <a:srgbClr val="E3E2E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Libre Franklin"/>
              <a:ea typeface="Libre Franklin"/>
              <a:cs typeface="Libre Franklin"/>
              <a:sym typeface="Libre Franklin"/>
            </a:endParaRPr>
          </a:p>
        </p:txBody>
      </p:sp>
      <p:sp>
        <p:nvSpPr>
          <p:cNvPr id="545" name="Google Shape;545;p96"/>
          <p:cNvSpPr txBox="1"/>
          <p:nvPr/>
        </p:nvSpPr>
        <p:spPr>
          <a:xfrm>
            <a:off x="1039308" y="3066474"/>
            <a:ext cx="1413715" cy="1645019"/>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2C286C"/>
              </a:buClr>
              <a:buSzPts val="1100"/>
              <a:buFont typeface="Franklin Gothic"/>
              <a:buNone/>
            </a:pPr>
            <a:r>
              <a:rPr b="1" i="0" lang="en-GB" sz="1100" u="none" cap="none" strike="noStrike">
                <a:solidFill>
                  <a:srgbClr val="2C286C"/>
                </a:solidFill>
                <a:latin typeface="Franklin Gothic"/>
                <a:ea typeface="Franklin Gothic"/>
                <a:cs typeface="Franklin Gothic"/>
                <a:sym typeface="Franklin Gothic"/>
              </a:rPr>
              <a:t>DANMARK</a:t>
            </a:r>
            <a:endParaRPr b="1" i="0" sz="1800" u="none" cap="none" strike="noStrike">
              <a:solidFill>
                <a:srgbClr val="000000"/>
              </a:solidFill>
              <a:latin typeface="Franklin Gothic"/>
              <a:ea typeface="Franklin Gothic"/>
              <a:cs typeface="Franklin Gothic"/>
              <a:sym typeface="Franklin Gothic"/>
            </a:endParaRPr>
          </a:p>
          <a:p>
            <a:pPr indent="-171450" lvl="0" marL="171450" marR="0" rtl="0" algn="l">
              <a:lnSpc>
                <a:spcPct val="100000"/>
              </a:lnSpc>
              <a:spcBef>
                <a:spcPts val="600"/>
              </a:spcBef>
              <a:spcAft>
                <a:spcPts val="0"/>
              </a:spcAft>
              <a:buClr>
                <a:srgbClr val="F16264"/>
              </a:buClr>
              <a:buSzPts val="1200"/>
              <a:buFont typeface="Arial"/>
              <a:buChar char="•"/>
            </a:pPr>
            <a:r>
              <a:rPr b="0" i="0" lang="en-GB" sz="1100" u="none" cap="none" strike="noStrike">
                <a:solidFill>
                  <a:srgbClr val="2C286C"/>
                </a:solidFill>
                <a:latin typeface="Libre Franklin"/>
                <a:ea typeface="Libre Franklin"/>
                <a:cs typeface="Libre Franklin"/>
                <a:sym typeface="Libre Franklin"/>
              </a:rPr>
              <a:t>Erhvervsstyrelsen (The Danish Business Authority)</a:t>
            </a:r>
            <a:endParaRPr/>
          </a:p>
          <a:p>
            <a:pPr indent="-171450" lvl="0" marL="171450" marR="0" rtl="0" algn="l">
              <a:lnSpc>
                <a:spcPct val="100000"/>
              </a:lnSpc>
              <a:spcBef>
                <a:spcPts val="600"/>
              </a:spcBef>
              <a:spcAft>
                <a:spcPts val="0"/>
              </a:spcAft>
              <a:buClr>
                <a:srgbClr val="F16264"/>
              </a:buClr>
              <a:buSzPts val="1200"/>
              <a:buFont typeface="Arial"/>
              <a:buChar char="•"/>
            </a:pPr>
            <a:r>
              <a:rPr b="0" i="0" lang="en-GB" sz="1100" u="none" cap="none" strike="noStrike">
                <a:solidFill>
                  <a:srgbClr val="2C286C"/>
                </a:solidFill>
                <a:latin typeface="Libre Franklin"/>
                <a:ea typeface="Libre Franklin"/>
                <a:cs typeface="Libre Franklin"/>
                <a:sym typeface="Libre Franklin"/>
              </a:rPr>
              <a:t>Danmarks Statistik</a:t>
            </a:r>
            <a:endParaRPr b="0" i="0" sz="1100" u="none" cap="none" strike="noStrike">
              <a:solidFill>
                <a:srgbClr val="2C286C"/>
              </a:solidFill>
              <a:latin typeface="Libre Franklin"/>
              <a:ea typeface="Libre Franklin"/>
              <a:cs typeface="Libre Franklin"/>
              <a:sym typeface="Libre Franklin"/>
            </a:endParaRPr>
          </a:p>
        </p:txBody>
      </p:sp>
      <p:pic>
        <p:nvPicPr>
          <p:cNvPr id="546" name="Google Shape;546;p96"/>
          <p:cNvPicPr preferRelativeResize="0"/>
          <p:nvPr/>
        </p:nvPicPr>
        <p:blipFill rotWithShape="1">
          <a:blip r:embed="rId5">
            <a:alphaModFix/>
          </a:blip>
          <a:srcRect b="506" l="16323" r="18224" t="-507"/>
          <a:stretch/>
        </p:blipFill>
        <p:spPr>
          <a:xfrm>
            <a:off x="1434452" y="2333875"/>
            <a:ext cx="623426" cy="623426"/>
          </a:xfrm>
          <a:prstGeom prst="ellipse">
            <a:avLst/>
          </a:prstGeom>
          <a:noFill/>
          <a:ln>
            <a:noFill/>
          </a:ln>
        </p:spPr>
      </p:pic>
      <p:sp>
        <p:nvSpPr>
          <p:cNvPr id="547" name="Google Shape;547;p96"/>
          <p:cNvSpPr/>
          <p:nvPr/>
        </p:nvSpPr>
        <p:spPr>
          <a:xfrm>
            <a:off x="2834734" y="2640731"/>
            <a:ext cx="1782000" cy="3263451"/>
          </a:xfrm>
          <a:prstGeom prst="rect">
            <a:avLst/>
          </a:prstGeom>
          <a:solidFill>
            <a:srgbClr val="E3E2E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Libre Franklin"/>
              <a:ea typeface="Libre Franklin"/>
              <a:cs typeface="Libre Franklin"/>
              <a:sym typeface="Libre Franklin"/>
            </a:endParaRPr>
          </a:p>
        </p:txBody>
      </p:sp>
      <p:sp>
        <p:nvSpPr>
          <p:cNvPr id="548" name="Google Shape;548;p96"/>
          <p:cNvSpPr txBox="1"/>
          <p:nvPr/>
        </p:nvSpPr>
        <p:spPr>
          <a:xfrm>
            <a:off x="3012308" y="3076192"/>
            <a:ext cx="1426852" cy="1787702"/>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2C286C"/>
              </a:buClr>
              <a:buSzPts val="1100"/>
              <a:buFont typeface="Franklin Gothic"/>
              <a:buNone/>
            </a:pPr>
            <a:r>
              <a:rPr b="1" i="0" lang="en-GB" sz="1100" u="none" cap="none" strike="noStrike">
                <a:solidFill>
                  <a:srgbClr val="2C286C"/>
                </a:solidFill>
                <a:latin typeface="Franklin Gothic"/>
                <a:ea typeface="Franklin Gothic"/>
                <a:cs typeface="Franklin Gothic"/>
                <a:sym typeface="Franklin Gothic"/>
              </a:rPr>
              <a:t>SVERIGE</a:t>
            </a:r>
            <a:endParaRPr b="1" i="0" sz="1800" u="none" cap="none" strike="noStrike">
              <a:solidFill>
                <a:srgbClr val="000000"/>
              </a:solidFill>
              <a:latin typeface="Franklin Gothic"/>
              <a:ea typeface="Franklin Gothic"/>
              <a:cs typeface="Franklin Gothic"/>
              <a:sym typeface="Franklin Gothic"/>
            </a:endParaRPr>
          </a:p>
          <a:p>
            <a:pPr indent="-171450" lvl="0" marL="171450" marR="0" rtl="0" algn="l">
              <a:lnSpc>
                <a:spcPct val="100000"/>
              </a:lnSpc>
              <a:spcBef>
                <a:spcPts val="600"/>
              </a:spcBef>
              <a:spcAft>
                <a:spcPts val="0"/>
              </a:spcAft>
              <a:buClr>
                <a:srgbClr val="F16264"/>
              </a:buClr>
              <a:buSzPts val="1200"/>
              <a:buFont typeface="Arial"/>
              <a:buChar char="•"/>
            </a:pPr>
            <a:r>
              <a:rPr b="0" i="0" lang="en-GB" sz="1100" u="none" cap="none" strike="noStrike">
                <a:solidFill>
                  <a:srgbClr val="2C286C"/>
                </a:solidFill>
                <a:latin typeface="Libre Franklin"/>
                <a:ea typeface="Libre Franklin"/>
                <a:cs typeface="Libre Franklin"/>
                <a:sym typeface="Libre Franklin"/>
              </a:rPr>
              <a:t>Bolagsverket</a:t>
            </a:r>
            <a:endParaRPr b="0" i="0" sz="1100" u="none" cap="none" strike="noStrike">
              <a:solidFill>
                <a:srgbClr val="2C286C"/>
              </a:solidFill>
              <a:latin typeface="Libre Franklin"/>
              <a:ea typeface="Libre Franklin"/>
              <a:cs typeface="Libre Franklin"/>
              <a:sym typeface="Libre Franklin"/>
            </a:endParaRPr>
          </a:p>
          <a:p>
            <a:pPr indent="-171450" lvl="0" marL="171450" marR="0" rtl="0" algn="l">
              <a:lnSpc>
                <a:spcPct val="100000"/>
              </a:lnSpc>
              <a:spcBef>
                <a:spcPts val="600"/>
              </a:spcBef>
              <a:spcAft>
                <a:spcPts val="0"/>
              </a:spcAft>
              <a:buClr>
                <a:srgbClr val="F16264"/>
              </a:buClr>
              <a:buSzPts val="1200"/>
              <a:buFont typeface="Arial"/>
              <a:buChar char="•"/>
            </a:pPr>
            <a:r>
              <a:rPr b="0" i="0" lang="en-GB" sz="1100" u="none" cap="none" strike="noStrike">
                <a:solidFill>
                  <a:srgbClr val="2C286C"/>
                </a:solidFill>
                <a:latin typeface="Libre Franklin"/>
                <a:ea typeface="Libre Franklin"/>
                <a:cs typeface="Libre Franklin"/>
                <a:sym typeface="Libre Franklin"/>
              </a:rPr>
              <a:t>Skatteverket</a:t>
            </a:r>
            <a:endParaRPr b="0" i="0" sz="1100" u="none" cap="none" strike="noStrike">
              <a:solidFill>
                <a:srgbClr val="2C286C"/>
              </a:solidFill>
              <a:latin typeface="Libre Franklin"/>
              <a:ea typeface="Libre Franklin"/>
              <a:cs typeface="Libre Franklin"/>
              <a:sym typeface="Libre Franklin"/>
            </a:endParaRPr>
          </a:p>
          <a:p>
            <a:pPr indent="-171450" lvl="0" marL="171450" marR="0" rtl="0" algn="l">
              <a:lnSpc>
                <a:spcPct val="100000"/>
              </a:lnSpc>
              <a:spcBef>
                <a:spcPts val="600"/>
              </a:spcBef>
              <a:spcAft>
                <a:spcPts val="0"/>
              </a:spcAft>
              <a:buClr>
                <a:srgbClr val="F16264"/>
              </a:buClr>
              <a:buSzPts val="1200"/>
              <a:buFont typeface="Arial"/>
              <a:buChar char="•"/>
            </a:pPr>
            <a:r>
              <a:rPr b="0" i="0" lang="en-GB" sz="1100" u="none" cap="none" strike="noStrike">
                <a:solidFill>
                  <a:srgbClr val="2C286C"/>
                </a:solidFill>
                <a:latin typeface="Libre Franklin"/>
                <a:ea typeface="Libre Franklin"/>
                <a:cs typeface="Libre Franklin"/>
                <a:sym typeface="Libre Franklin"/>
              </a:rPr>
              <a:t>Statistik-</a:t>
            </a:r>
            <a:br>
              <a:rPr b="0" i="0" lang="en-GB" sz="1100" u="none" cap="none" strike="noStrike">
                <a:solidFill>
                  <a:srgbClr val="2C286C"/>
                </a:solidFill>
                <a:latin typeface="Libre Franklin"/>
                <a:ea typeface="Libre Franklin"/>
                <a:cs typeface="Libre Franklin"/>
                <a:sym typeface="Libre Franklin"/>
              </a:rPr>
            </a:br>
            <a:r>
              <a:rPr b="0" i="0" lang="en-GB" sz="1100" u="none" cap="none" strike="noStrike">
                <a:solidFill>
                  <a:srgbClr val="2C286C"/>
                </a:solidFill>
                <a:latin typeface="Libre Franklin"/>
                <a:ea typeface="Libre Franklin"/>
                <a:cs typeface="Libre Franklin"/>
                <a:sym typeface="Libre Franklin"/>
              </a:rPr>
              <a:t>myndigheten SCB</a:t>
            </a:r>
            <a:endParaRPr b="0" i="0" sz="1100" u="none" cap="none" strike="noStrike">
              <a:solidFill>
                <a:srgbClr val="2C286C"/>
              </a:solidFill>
              <a:latin typeface="Libre Franklin"/>
              <a:ea typeface="Libre Franklin"/>
              <a:cs typeface="Libre Franklin"/>
              <a:sym typeface="Libre Franklin"/>
            </a:endParaRPr>
          </a:p>
        </p:txBody>
      </p:sp>
      <p:pic>
        <p:nvPicPr>
          <p:cNvPr id="549" name="Google Shape;549;p96"/>
          <p:cNvPicPr preferRelativeResize="0"/>
          <p:nvPr/>
        </p:nvPicPr>
        <p:blipFill rotWithShape="1">
          <a:blip r:embed="rId6">
            <a:alphaModFix/>
          </a:blip>
          <a:srcRect b="812" l="12508" r="21376" t="1166"/>
          <a:stretch/>
        </p:blipFill>
        <p:spPr>
          <a:xfrm>
            <a:off x="3410859" y="2330713"/>
            <a:ext cx="629751" cy="629751"/>
          </a:xfrm>
          <a:prstGeom prst="ellipse">
            <a:avLst/>
          </a:prstGeom>
          <a:noFill/>
          <a:ln>
            <a:noFill/>
          </a:ln>
        </p:spPr>
      </p:pic>
      <p:sp>
        <p:nvSpPr>
          <p:cNvPr id="550" name="Google Shape;550;p96"/>
          <p:cNvSpPr/>
          <p:nvPr/>
        </p:nvSpPr>
        <p:spPr>
          <a:xfrm>
            <a:off x="6793872" y="2640734"/>
            <a:ext cx="1782000" cy="3263452"/>
          </a:xfrm>
          <a:prstGeom prst="rect">
            <a:avLst/>
          </a:prstGeom>
          <a:solidFill>
            <a:srgbClr val="E3E2E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Libre Franklin"/>
              <a:ea typeface="Libre Franklin"/>
              <a:cs typeface="Libre Franklin"/>
              <a:sym typeface="Libre Franklin"/>
            </a:endParaRPr>
          </a:p>
        </p:txBody>
      </p:sp>
      <p:sp>
        <p:nvSpPr>
          <p:cNvPr id="551" name="Google Shape;551;p96"/>
          <p:cNvSpPr txBox="1"/>
          <p:nvPr/>
        </p:nvSpPr>
        <p:spPr>
          <a:xfrm>
            <a:off x="6971450" y="3114001"/>
            <a:ext cx="1426800" cy="252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2C286C"/>
              </a:buClr>
              <a:buSzPts val="1100"/>
              <a:buFont typeface="Franklin Gothic"/>
              <a:buNone/>
            </a:pPr>
            <a:r>
              <a:rPr b="1" i="0" lang="en-GB" sz="1100" u="none" cap="none" strike="noStrike">
                <a:solidFill>
                  <a:srgbClr val="2C286C"/>
                </a:solidFill>
                <a:latin typeface="Franklin Gothic"/>
                <a:ea typeface="Franklin Gothic"/>
                <a:cs typeface="Franklin Gothic"/>
                <a:sym typeface="Franklin Gothic"/>
              </a:rPr>
              <a:t>FINLAND</a:t>
            </a:r>
            <a:endParaRPr b="1" i="0" sz="1800" u="none" cap="none" strike="noStrike">
              <a:solidFill>
                <a:srgbClr val="000000"/>
              </a:solidFill>
              <a:latin typeface="Franklin Gothic"/>
              <a:ea typeface="Franklin Gothic"/>
              <a:cs typeface="Franklin Gothic"/>
              <a:sym typeface="Franklin Gothic"/>
            </a:endParaRPr>
          </a:p>
          <a:p>
            <a:pPr indent="-171450" lvl="0" marL="171450" marR="0" rtl="0" algn="l">
              <a:lnSpc>
                <a:spcPct val="100000"/>
              </a:lnSpc>
              <a:spcBef>
                <a:spcPts val="600"/>
              </a:spcBef>
              <a:spcAft>
                <a:spcPts val="0"/>
              </a:spcAft>
              <a:buClr>
                <a:srgbClr val="F16264"/>
              </a:buClr>
              <a:buSzPts val="1200"/>
              <a:buFont typeface="Arial"/>
              <a:buChar char="•"/>
            </a:pPr>
            <a:r>
              <a:rPr b="0" i="0" lang="en-GB" sz="1100" u="none" cap="none" strike="noStrike">
                <a:solidFill>
                  <a:srgbClr val="2C286C"/>
                </a:solidFill>
                <a:latin typeface="Libre Franklin"/>
                <a:ea typeface="Libre Franklin"/>
                <a:cs typeface="Libre Franklin"/>
                <a:sym typeface="Libre Franklin"/>
              </a:rPr>
              <a:t>PRH (Patent- og register-</a:t>
            </a:r>
            <a:br>
              <a:rPr b="0" i="0" lang="en-GB" sz="1100" u="none" cap="none" strike="noStrike">
                <a:solidFill>
                  <a:srgbClr val="2C286C"/>
                </a:solidFill>
                <a:latin typeface="Libre Franklin"/>
                <a:ea typeface="Libre Franklin"/>
                <a:cs typeface="Libre Franklin"/>
                <a:sym typeface="Libre Franklin"/>
              </a:rPr>
            </a:br>
            <a:r>
              <a:rPr b="0" i="0" lang="en-GB" sz="1100" u="none" cap="none" strike="noStrike">
                <a:solidFill>
                  <a:srgbClr val="2C286C"/>
                </a:solidFill>
                <a:latin typeface="Libre Franklin"/>
                <a:ea typeface="Libre Franklin"/>
                <a:cs typeface="Libre Franklin"/>
                <a:sym typeface="Libre Franklin"/>
              </a:rPr>
              <a:t>styrelsen)</a:t>
            </a:r>
            <a:endParaRPr b="0" i="0" sz="1100" u="none" cap="none" strike="noStrike">
              <a:solidFill>
                <a:srgbClr val="2C286C"/>
              </a:solidFill>
              <a:latin typeface="Libre Franklin"/>
              <a:ea typeface="Libre Franklin"/>
              <a:cs typeface="Libre Franklin"/>
              <a:sym typeface="Libre Franklin"/>
            </a:endParaRPr>
          </a:p>
          <a:p>
            <a:pPr indent="-171450" lvl="0" marL="171450" marR="0" rtl="0" algn="l">
              <a:lnSpc>
                <a:spcPct val="100000"/>
              </a:lnSpc>
              <a:spcBef>
                <a:spcPts val="600"/>
              </a:spcBef>
              <a:spcAft>
                <a:spcPts val="0"/>
              </a:spcAft>
              <a:buClr>
                <a:srgbClr val="F16264"/>
              </a:buClr>
              <a:buSzPts val="1200"/>
              <a:buFont typeface="Arial"/>
              <a:buChar char="•"/>
            </a:pPr>
            <a:r>
              <a:rPr b="0" i="0" lang="en-GB" sz="1100" u="none" cap="none" strike="noStrike">
                <a:solidFill>
                  <a:srgbClr val="2C286C"/>
                </a:solidFill>
                <a:latin typeface="Libre Franklin"/>
                <a:ea typeface="Libre Franklin"/>
                <a:cs typeface="Libre Franklin"/>
                <a:sym typeface="Libre Franklin"/>
              </a:rPr>
              <a:t>Skatte-</a:t>
            </a:r>
            <a:br>
              <a:rPr b="0" i="0" lang="en-GB" sz="1100" u="none" cap="none" strike="noStrike">
                <a:solidFill>
                  <a:srgbClr val="2C286C"/>
                </a:solidFill>
                <a:latin typeface="Libre Franklin"/>
                <a:ea typeface="Libre Franklin"/>
                <a:cs typeface="Libre Franklin"/>
                <a:sym typeface="Libre Franklin"/>
              </a:rPr>
            </a:br>
            <a:r>
              <a:rPr b="0" i="0" lang="en-GB" sz="1100" u="none" cap="none" strike="noStrike">
                <a:solidFill>
                  <a:srgbClr val="2C286C"/>
                </a:solidFill>
                <a:latin typeface="Libre Franklin"/>
                <a:ea typeface="Libre Franklin"/>
                <a:cs typeface="Libre Franklin"/>
                <a:sym typeface="Libre Franklin"/>
              </a:rPr>
              <a:t>forvaltningen (Vero)</a:t>
            </a:r>
            <a:endParaRPr b="0" i="0" sz="1100" u="none" cap="none" strike="noStrike">
              <a:solidFill>
                <a:srgbClr val="2C286C"/>
              </a:solidFill>
              <a:latin typeface="Libre Franklin"/>
              <a:ea typeface="Libre Franklin"/>
              <a:cs typeface="Libre Franklin"/>
              <a:sym typeface="Libre Franklin"/>
            </a:endParaRPr>
          </a:p>
          <a:p>
            <a:pPr indent="-171450" lvl="0" marL="171450" marR="0" rtl="0" algn="l">
              <a:lnSpc>
                <a:spcPct val="100000"/>
              </a:lnSpc>
              <a:spcBef>
                <a:spcPts val="600"/>
              </a:spcBef>
              <a:spcAft>
                <a:spcPts val="0"/>
              </a:spcAft>
              <a:buClr>
                <a:srgbClr val="F16264"/>
              </a:buClr>
              <a:buSzPts val="1200"/>
              <a:buFont typeface="Arial"/>
              <a:buChar char="•"/>
            </a:pPr>
            <a:r>
              <a:rPr b="0" i="0" lang="en-GB" sz="1100" u="none" cap="none" strike="noStrike">
                <a:solidFill>
                  <a:srgbClr val="2C286C"/>
                </a:solidFill>
                <a:latin typeface="Libre Franklin"/>
                <a:ea typeface="Libre Franklin"/>
                <a:cs typeface="Libre Franklin"/>
                <a:sym typeface="Libre Franklin"/>
              </a:rPr>
              <a:t>Statskontoret</a:t>
            </a:r>
            <a:endParaRPr b="0" i="0" sz="1100" u="none" cap="none" strike="noStrike">
              <a:solidFill>
                <a:srgbClr val="2C286C"/>
              </a:solidFill>
              <a:latin typeface="Libre Franklin"/>
              <a:ea typeface="Libre Franklin"/>
              <a:cs typeface="Libre Franklin"/>
              <a:sym typeface="Libre Franklin"/>
            </a:endParaRPr>
          </a:p>
          <a:p>
            <a:pPr indent="-171450" lvl="0" marL="171450" marR="0" rtl="0" algn="l">
              <a:lnSpc>
                <a:spcPct val="100000"/>
              </a:lnSpc>
              <a:spcBef>
                <a:spcPts val="600"/>
              </a:spcBef>
              <a:spcAft>
                <a:spcPts val="0"/>
              </a:spcAft>
              <a:buClr>
                <a:srgbClr val="F16264"/>
              </a:buClr>
              <a:buSzPts val="1200"/>
              <a:buFont typeface="Arial"/>
              <a:buChar char="•"/>
            </a:pPr>
            <a:r>
              <a:rPr b="0" i="0" lang="en-GB" sz="1100" u="none" cap="none" strike="noStrike">
                <a:solidFill>
                  <a:srgbClr val="2C286C"/>
                </a:solidFill>
                <a:latin typeface="Libre Franklin"/>
                <a:ea typeface="Libre Franklin"/>
                <a:cs typeface="Libre Franklin"/>
                <a:sym typeface="Libre Franklin"/>
              </a:rPr>
              <a:t>Statistikk-</a:t>
            </a:r>
            <a:br>
              <a:rPr b="0" i="0" lang="en-GB" sz="1100" u="none" cap="none" strike="noStrike">
                <a:solidFill>
                  <a:srgbClr val="2C286C"/>
                </a:solidFill>
                <a:latin typeface="Libre Franklin"/>
                <a:ea typeface="Libre Franklin"/>
                <a:cs typeface="Libre Franklin"/>
                <a:sym typeface="Libre Franklin"/>
              </a:rPr>
            </a:br>
            <a:r>
              <a:rPr b="0" i="0" lang="en-GB" sz="1100" u="none" cap="none" strike="noStrike">
                <a:solidFill>
                  <a:srgbClr val="2C286C"/>
                </a:solidFill>
                <a:latin typeface="Libre Franklin"/>
                <a:ea typeface="Libre Franklin"/>
                <a:cs typeface="Libre Franklin"/>
                <a:sym typeface="Libre Franklin"/>
              </a:rPr>
              <a:t>sentralen</a:t>
            </a:r>
            <a:endParaRPr b="0" i="0" sz="1100" u="none" cap="none" strike="noStrike">
              <a:solidFill>
                <a:srgbClr val="2C286C"/>
              </a:solidFill>
              <a:latin typeface="Libre Franklin"/>
              <a:ea typeface="Libre Franklin"/>
              <a:cs typeface="Libre Franklin"/>
              <a:sym typeface="Libre Franklin"/>
            </a:endParaRPr>
          </a:p>
          <a:p>
            <a:pPr indent="-95250" lvl="0" marL="171450" marR="0" rtl="0" algn="l">
              <a:lnSpc>
                <a:spcPct val="100000"/>
              </a:lnSpc>
              <a:spcBef>
                <a:spcPts val="600"/>
              </a:spcBef>
              <a:spcAft>
                <a:spcPts val="0"/>
              </a:spcAft>
              <a:buClr>
                <a:srgbClr val="F16264"/>
              </a:buClr>
              <a:buSzPts val="1200"/>
              <a:buFont typeface="Arial"/>
              <a:buNone/>
            </a:pPr>
            <a:r>
              <a:t/>
            </a:r>
            <a:endParaRPr b="0" i="0" sz="1100" u="none" cap="none" strike="noStrike">
              <a:solidFill>
                <a:srgbClr val="2C286C"/>
              </a:solidFill>
              <a:latin typeface="Libre Franklin"/>
              <a:ea typeface="Libre Franklin"/>
              <a:cs typeface="Libre Franklin"/>
              <a:sym typeface="Libre Franklin"/>
            </a:endParaRPr>
          </a:p>
        </p:txBody>
      </p:sp>
      <p:pic>
        <p:nvPicPr>
          <p:cNvPr id="552" name="Google Shape;552;p96"/>
          <p:cNvPicPr preferRelativeResize="0"/>
          <p:nvPr/>
        </p:nvPicPr>
        <p:blipFill rotWithShape="1">
          <a:blip r:embed="rId7">
            <a:alphaModFix/>
          </a:blip>
          <a:srcRect b="0" l="13176" r="20706" t="0"/>
          <a:stretch/>
        </p:blipFill>
        <p:spPr>
          <a:xfrm>
            <a:off x="7369997" y="2330713"/>
            <a:ext cx="629751" cy="629751"/>
          </a:xfrm>
          <a:prstGeom prst="ellipse">
            <a:avLst/>
          </a:prstGeom>
          <a:noFill/>
          <a:ln cap="flat" cmpd="sng" w="9525">
            <a:solidFill>
              <a:srgbClr val="D0CECE"/>
            </a:solidFill>
            <a:prstDash val="solid"/>
            <a:round/>
            <a:headEnd len="sm" w="sm" type="none"/>
            <a:tailEnd len="sm" w="sm" type="none"/>
          </a:ln>
          <a:effectLst>
            <a:outerShdw blurRad="419100" sx="96000" rotWithShape="0" algn="ctr" sy="96000">
              <a:srgbClr val="000000">
                <a:alpha val="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59" name="Shape 959"/>
        <p:cNvGrpSpPr/>
        <p:nvPr/>
      </p:nvGrpSpPr>
      <p:grpSpPr>
        <a:xfrm>
          <a:off x="0" y="0"/>
          <a:ext cx="0" cy="0"/>
          <a:chOff x="0" y="0"/>
          <a:chExt cx="0" cy="0"/>
        </a:xfrm>
      </p:grpSpPr>
      <p:sp>
        <p:nvSpPr>
          <p:cNvPr id="960" name="Google Shape;960;p114"/>
          <p:cNvSpPr/>
          <p:nvPr/>
        </p:nvSpPr>
        <p:spPr>
          <a:xfrm>
            <a:off x="8117465" y="2426882"/>
            <a:ext cx="1620000" cy="3318650"/>
          </a:xfrm>
          <a:prstGeom prst="rect">
            <a:avLst/>
          </a:prstGeom>
          <a:solidFill>
            <a:srgbClr val="E3E2E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Libre Franklin"/>
              <a:ea typeface="Libre Franklin"/>
              <a:cs typeface="Libre Franklin"/>
              <a:sym typeface="Libre Franklin"/>
            </a:endParaRPr>
          </a:p>
        </p:txBody>
      </p:sp>
      <p:sp>
        <p:nvSpPr>
          <p:cNvPr id="961" name="Google Shape;961;p114"/>
          <p:cNvSpPr/>
          <p:nvPr/>
        </p:nvSpPr>
        <p:spPr>
          <a:xfrm>
            <a:off x="8150897" y="2575272"/>
            <a:ext cx="1553136" cy="342424"/>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2C286C"/>
              </a:buClr>
              <a:buSzPts val="1200"/>
              <a:buFont typeface="Franklin Gothic"/>
              <a:buNone/>
            </a:pPr>
            <a:r>
              <a:rPr b="1" i="0" lang="en-GB" sz="1200" u="none" cap="none" strike="noStrike">
                <a:solidFill>
                  <a:srgbClr val="2C286C"/>
                </a:solidFill>
                <a:latin typeface="Franklin Gothic"/>
                <a:ea typeface="Franklin Gothic"/>
                <a:cs typeface="Franklin Gothic"/>
                <a:sym typeface="Franklin Gothic"/>
              </a:rPr>
              <a:t>TREDJEPARTER</a:t>
            </a:r>
            <a:endParaRPr b="1" i="0" sz="1200" u="none" cap="none" strike="noStrike">
              <a:solidFill>
                <a:srgbClr val="000000"/>
              </a:solidFill>
              <a:latin typeface="Franklin Gothic"/>
              <a:ea typeface="Franklin Gothic"/>
              <a:cs typeface="Franklin Gothic"/>
              <a:sym typeface="Franklin Gothic"/>
            </a:endParaRPr>
          </a:p>
        </p:txBody>
      </p:sp>
      <p:pic>
        <p:nvPicPr>
          <p:cNvPr id="962" name="Google Shape;962;p114"/>
          <p:cNvPicPr preferRelativeResize="0"/>
          <p:nvPr/>
        </p:nvPicPr>
        <p:blipFill rotWithShape="1">
          <a:blip r:embed="rId3">
            <a:alphaModFix/>
          </a:blip>
          <a:srcRect b="0" l="0" r="0" t="0"/>
          <a:stretch/>
        </p:blipFill>
        <p:spPr>
          <a:xfrm>
            <a:off x="8541853" y="3122681"/>
            <a:ext cx="764914" cy="583542"/>
          </a:xfrm>
          <a:prstGeom prst="rect">
            <a:avLst/>
          </a:prstGeom>
          <a:noFill/>
          <a:ln>
            <a:noFill/>
          </a:ln>
        </p:spPr>
      </p:pic>
      <p:sp>
        <p:nvSpPr>
          <p:cNvPr id="963" name="Google Shape;963;p114"/>
          <p:cNvSpPr/>
          <p:nvPr/>
        </p:nvSpPr>
        <p:spPr>
          <a:xfrm>
            <a:off x="6322140" y="2430363"/>
            <a:ext cx="1620000" cy="3322131"/>
          </a:xfrm>
          <a:prstGeom prst="rect">
            <a:avLst/>
          </a:prstGeom>
          <a:solidFill>
            <a:srgbClr val="E3E2E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Libre Franklin"/>
              <a:ea typeface="Libre Franklin"/>
              <a:cs typeface="Libre Franklin"/>
              <a:sym typeface="Libre Franklin"/>
            </a:endParaRPr>
          </a:p>
        </p:txBody>
      </p:sp>
      <p:pic>
        <p:nvPicPr>
          <p:cNvPr id="964" name="Google Shape;964;p114"/>
          <p:cNvPicPr preferRelativeResize="0"/>
          <p:nvPr/>
        </p:nvPicPr>
        <p:blipFill rotWithShape="1">
          <a:blip r:embed="rId4">
            <a:alphaModFix/>
          </a:blip>
          <a:srcRect b="0" l="0" r="0" t="0"/>
          <a:stretch/>
        </p:blipFill>
        <p:spPr>
          <a:xfrm>
            <a:off x="6806855" y="3106062"/>
            <a:ext cx="650570" cy="650570"/>
          </a:xfrm>
          <a:prstGeom prst="rect">
            <a:avLst/>
          </a:prstGeom>
          <a:noFill/>
          <a:ln>
            <a:noFill/>
          </a:ln>
        </p:spPr>
      </p:pic>
      <p:sp>
        <p:nvSpPr>
          <p:cNvPr id="965" name="Google Shape;965;p114"/>
          <p:cNvSpPr/>
          <p:nvPr/>
        </p:nvSpPr>
        <p:spPr>
          <a:xfrm>
            <a:off x="6439151" y="2578753"/>
            <a:ext cx="1385979" cy="30955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2C286C"/>
              </a:buClr>
              <a:buSzPts val="1200"/>
              <a:buFont typeface="Franklin Gothic"/>
              <a:buNone/>
            </a:pPr>
            <a:r>
              <a:rPr b="1" i="0" lang="en-GB" sz="1200" u="none" cap="none" strike="noStrike">
                <a:solidFill>
                  <a:srgbClr val="2C286C"/>
                </a:solidFill>
                <a:latin typeface="Franklin Gothic"/>
                <a:ea typeface="Franklin Gothic"/>
                <a:cs typeface="Franklin Gothic"/>
                <a:sym typeface="Franklin Gothic"/>
              </a:rPr>
              <a:t>BOKFØRING</a:t>
            </a:r>
            <a:endParaRPr b="1" i="0" sz="1200" u="none" cap="none" strike="noStrike">
              <a:solidFill>
                <a:srgbClr val="000000"/>
              </a:solidFill>
              <a:latin typeface="Franklin Gothic"/>
              <a:ea typeface="Franklin Gothic"/>
              <a:cs typeface="Franklin Gothic"/>
              <a:sym typeface="Franklin Gothic"/>
            </a:endParaRPr>
          </a:p>
        </p:txBody>
      </p:sp>
      <p:sp>
        <p:nvSpPr>
          <p:cNvPr id="966" name="Google Shape;966;p114"/>
          <p:cNvSpPr/>
          <p:nvPr/>
        </p:nvSpPr>
        <p:spPr>
          <a:xfrm>
            <a:off x="936165" y="2430363"/>
            <a:ext cx="1620000" cy="3318651"/>
          </a:xfrm>
          <a:prstGeom prst="rect">
            <a:avLst/>
          </a:prstGeom>
          <a:solidFill>
            <a:srgbClr val="E3E2E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Libre Franklin"/>
              <a:ea typeface="Libre Franklin"/>
              <a:cs typeface="Libre Franklin"/>
              <a:sym typeface="Libre Franklin"/>
            </a:endParaRPr>
          </a:p>
        </p:txBody>
      </p:sp>
      <p:pic>
        <p:nvPicPr>
          <p:cNvPr id="967" name="Google Shape;967;p114"/>
          <p:cNvPicPr preferRelativeResize="0"/>
          <p:nvPr/>
        </p:nvPicPr>
        <p:blipFill rotWithShape="1">
          <a:blip r:embed="rId5">
            <a:alphaModFix/>
          </a:blip>
          <a:srcRect b="0" l="0" r="0" t="0"/>
          <a:stretch/>
        </p:blipFill>
        <p:spPr>
          <a:xfrm>
            <a:off x="1489734" y="3087020"/>
            <a:ext cx="732978" cy="732978"/>
          </a:xfrm>
          <a:prstGeom prst="rect">
            <a:avLst/>
          </a:prstGeom>
          <a:noFill/>
          <a:ln>
            <a:noFill/>
          </a:ln>
        </p:spPr>
      </p:pic>
      <p:sp>
        <p:nvSpPr>
          <p:cNvPr id="968" name="Google Shape;968;p114"/>
          <p:cNvSpPr/>
          <p:nvPr/>
        </p:nvSpPr>
        <p:spPr>
          <a:xfrm>
            <a:off x="1053176" y="2578753"/>
            <a:ext cx="1385979" cy="30955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2C286C"/>
              </a:buClr>
              <a:buSzPts val="1200"/>
              <a:buFont typeface="Franklin Gothic"/>
              <a:buNone/>
            </a:pPr>
            <a:r>
              <a:rPr b="1" i="0" lang="en-GB" sz="1200" u="none" cap="none" strike="noStrike">
                <a:solidFill>
                  <a:srgbClr val="2C286C"/>
                </a:solidFill>
                <a:latin typeface="Franklin Gothic"/>
                <a:ea typeface="Franklin Gothic"/>
                <a:cs typeface="Franklin Gothic"/>
                <a:sym typeface="Franklin Gothic"/>
              </a:rPr>
              <a:t>BESTILLING</a:t>
            </a:r>
            <a:endParaRPr b="1" i="0" sz="1200" u="none" cap="none" strike="noStrike">
              <a:solidFill>
                <a:srgbClr val="000000"/>
              </a:solidFill>
              <a:latin typeface="Franklin Gothic"/>
              <a:ea typeface="Franklin Gothic"/>
              <a:cs typeface="Franklin Gothic"/>
              <a:sym typeface="Franklin Gothic"/>
            </a:endParaRPr>
          </a:p>
        </p:txBody>
      </p:sp>
      <p:sp>
        <p:nvSpPr>
          <p:cNvPr id="969" name="Google Shape;969;p114"/>
          <p:cNvSpPr/>
          <p:nvPr/>
        </p:nvSpPr>
        <p:spPr>
          <a:xfrm>
            <a:off x="2731490" y="2430363"/>
            <a:ext cx="1620000" cy="3322130"/>
          </a:xfrm>
          <a:prstGeom prst="rect">
            <a:avLst/>
          </a:prstGeom>
          <a:solidFill>
            <a:srgbClr val="E3E2E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Libre Franklin"/>
              <a:ea typeface="Libre Franklin"/>
              <a:cs typeface="Libre Franklin"/>
              <a:sym typeface="Libre Franklin"/>
            </a:endParaRPr>
          </a:p>
        </p:txBody>
      </p:sp>
      <p:pic>
        <p:nvPicPr>
          <p:cNvPr id="970" name="Google Shape;970;p114"/>
          <p:cNvPicPr preferRelativeResize="0"/>
          <p:nvPr/>
        </p:nvPicPr>
        <p:blipFill rotWithShape="1">
          <a:blip r:embed="rId6">
            <a:alphaModFix/>
          </a:blip>
          <a:srcRect b="0" l="0" r="0" t="0"/>
          <a:stretch/>
        </p:blipFill>
        <p:spPr>
          <a:xfrm>
            <a:off x="3216205" y="3095176"/>
            <a:ext cx="650570" cy="650570"/>
          </a:xfrm>
          <a:prstGeom prst="rect">
            <a:avLst/>
          </a:prstGeom>
          <a:noFill/>
          <a:ln>
            <a:noFill/>
          </a:ln>
        </p:spPr>
      </p:pic>
      <p:sp>
        <p:nvSpPr>
          <p:cNvPr id="971" name="Google Shape;971;p114"/>
          <p:cNvSpPr/>
          <p:nvPr/>
        </p:nvSpPr>
        <p:spPr>
          <a:xfrm>
            <a:off x="2848501" y="2578753"/>
            <a:ext cx="1385979" cy="30955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2C286C"/>
              </a:buClr>
              <a:buSzPts val="1200"/>
              <a:buFont typeface="Franklin Gothic"/>
              <a:buNone/>
            </a:pPr>
            <a:r>
              <a:rPr b="1" i="0" lang="en-GB" sz="1200" u="none" cap="none" strike="noStrike">
                <a:solidFill>
                  <a:srgbClr val="2C286C"/>
                </a:solidFill>
                <a:latin typeface="Franklin Gothic"/>
                <a:ea typeface="Franklin Gothic"/>
                <a:cs typeface="Franklin Gothic"/>
                <a:sym typeface="Franklin Gothic"/>
              </a:rPr>
              <a:t>FAKTURA</a:t>
            </a:r>
            <a:endParaRPr b="1" i="0" sz="1200" u="none" cap="none" strike="noStrike">
              <a:solidFill>
                <a:srgbClr val="000000"/>
              </a:solidFill>
              <a:latin typeface="Franklin Gothic"/>
              <a:ea typeface="Franklin Gothic"/>
              <a:cs typeface="Franklin Gothic"/>
              <a:sym typeface="Franklin Gothic"/>
            </a:endParaRPr>
          </a:p>
        </p:txBody>
      </p:sp>
      <p:sp>
        <p:nvSpPr>
          <p:cNvPr id="972" name="Google Shape;972;p114"/>
          <p:cNvSpPr/>
          <p:nvPr/>
        </p:nvSpPr>
        <p:spPr>
          <a:xfrm>
            <a:off x="4526815" y="2430363"/>
            <a:ext cx="1620000" cy="3318651"/>
          </a:xfrm>
          <a:prstGeom prst="rect">
            <a:avLst/>
          </a:prstGeom>
          <a:solidFill>
            <a:srgbClr val="E3E2E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Libre Franklin"/>
              <a:ea typeface="Libre Franklin"/>
              <a:cs typeface="Libre Franklin"/>
              <a:sym typeface="Libre Franklin"/>
            </a:endParaRPr>
          </a:p>
        </p:txBody>
      </p:sp>
      <p:pic>
        <p:nvPicPr>
          <p:cNvPr id="973" name="Google Shape;973;p114"/>
          <p:cNvPicPr preferRelativeResize="0"/>
          <p:nvPr/>
        </p:nvPicPr>
        <p:blipFill rotWithShape="1">
          <a:blip r:embed="rId7">
            <a:alphaModFix/>
          </a:blip>
          <a:srcRect b="0" l="0" r="0" t="0"/>
          <a:stretch/>
        </p:blipFill>
        <p:spPr>
          <a:xfrm>
            <a:off x="4903861" y="2976621"/>
            <a:ext cx="865909" cy="865909"/>
          </a:xfrm>
          <a:prstGeom prst="rect">
            <a:avLst/>
          </a:prstGeom>
          <a:noFill/>
          <a:ln>
            <a:noFill/>
          </a:ln>
        </p:spPr>
      </p:pic>
      <p:sp>
        <p:nvSpPr>
          <p:cNvPr id="974" name="Google Shape;974;p114"/>
          <p:cNvSpPr/>
          <p:nvPr/>
        </p:nvSpPr>
        <p:spPr>
          <a:xfrm>
            <a:off x="4643826" y="2578753"/>
            <a:ext cx="1385979" cy="312313"/>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2C286C"/>
              </a:buClr>
              <a:buSzPts val="1200"/>
              <a:buFont typeface="Franklin Gothic"/>
              <a:buNone/>
            </a:pPr>
            <a:r>
              <a:rPr b="1" i="0" lang="en-GB" sz="1200" u="none" cap="none" strike="noStrike">
                <a:solidFill>
                  <a:srgbClr val="2C286C"/>
                </a:solidFill>
                <a:latin typeface="Franklin Gothic"/>
                <a:ea typeface="Franklin Gothic"/>
                <a:cs typeface="Franklin Gothic"/>
                <a:sym typeface="Franklin Gothic"/>
              </a:rPr>
              <a:t>KVITTERING</a:t>
            </a:r>
            <a:endParaRPr b="1" i="0" sz="1200" u="none" cap="none" strike="noStrike">
              <a:solidFill>
                <a:srgbClr val="000000"/>
              </a:solidFill>
              <a:latin typeface="Franklin Gothic"/>
              <a:ea typeface="Franklin Gothic"/>
              <a:cs typeface="Franklin Gothic"/>
              <a:sym typeface="Franklin Gothic"/>
            </a:endParaRPr>
          </a:p>
        </p:txBody>
      </p:sp>
      <p:sp>
        <p:nvSpPr>
          <p:cNvPr id="975" name="Google Shape;975;p114"/>
          <p:cNvSpPr/>
          <p:nvPr/>
        </p:nvSpPr>
        <p:spPr>
          <a:xfrm>
            <a:off x="9893745" y="2423401"/>
            <a:ext cx="1620000" cy="3322131"/>
          </a:xfrm>
          <a:prstGeom prst="rect">
            <a:avLst/>
          </a:prstGeom>
          <a:solidFill>
            <a:srgbClr val="E3E2E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Libre Franklin"/>
              <a:ea typeface="Libre Franklin"/>
              <a:cs typeface="Libre Franklin"/>
              <a:sym typeface="Libre Franklin"/>
            </a:endParaRPr>
          </a:p>
        </p:txBody>
      </p:sp>
      <p:pic>
        <p:nvPicPr>
          <p:cNvPr id="976" name="Google Shape;976;p114"/>
          <p:cNvPicPr preferRelativeResize="0"/>
          <p:nvPr/>
        </p:nvPicPr>
        <p:blipFill rotWithShape="1">
          <a:blip r:embed="rId8">
            <a:alphaModFix/>
          </a:blip>
          <a:srcRect b="0" l="0" r="0" t="0"/>
          <a:stretch/>
        </p:blipFill>
        <p:spPr>
          <a:xfrm>
            <a:off x="10393803" y="3069411"/>
            <a:ext cx="619884" cy="666405"/>
          </a:xfrm>
          <a:prstGeom prst="rect">
            <a:avLst/>
          </a:prstGeom>
          <a:noFill/>
          <a:ln>
            <a:noFill/>
          </a:ln>
        </p:spPr>
      </p:pic>
      <p:sp>
        <p:nvSpPr>
          <p:cNvPr id="977" name="Google Shape;977;p114"/>
          <p:cNvSpPr/>
          <p:nvPr/>
        </p:nvSpPr>
        <p:spPr>
          <a:xfrm>
            <a:off x="10010756" y="2571791"/>
            <a:ext cx="1385979" cy="30955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2C286C"/>
              </a:buClr>
              <a:buSzPts val="1200"/>
              <a:buFont typeface="Franklin Gothic"/>
              <a:buNone/>
            </a:pPr>
            <a:r>
              <a:rPr b="1" i="0" lang="en-GB" sz="1200" u="none" cap="none" strike="noStrike">
                <a:solidFill>
                  <a:srgbClr val="2C286C"/>
                </a:solidFill>
                <a:latin typeface="Franklin Gothic"/>
                <a:ea typeface="Franklin Gothic"/>
                <a:cs typeface="Franklin Gothic"/>
                <a:sym typeface="Franklin Gothic"/>
              </a:rPr>
              <a:t>RAPPORTERING</a:t>
            </a:r>
            <a:endParaRPr b="1" i="0" sz="1200" u="none" cap="none" strike="noStrike">
              <a:solidFill>
                <a:srgbClr val="000000"/>
              </a:solidFill>
              <a:latin typeface="Franklin Gothic"/>
              <a:ea typeface="Franklin Gothic"/>
              <a:cs typeface="Franklin Gothic"/>
              <a:sym typeface="Franklin Gothic"/>
            </a:endParaRPr>
          </a:p>
        </p:txBody>
      </p:sp>
      <p:sp>
        <p:nvSpPr>
          <p:cNvPr id="978" name="Google Shape;978;p1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16264"/>
              </a:buClr>
              <a:buSzPts val="3400"/>
              <a:buFont typeface="Franklin Gothic"/>
              <a:buNone/>
            </a:pPr>
            <a:r>
              <a:rPr b="0" lang="en-GB"/>
              <a:t>I morgen</a:t>
            </a:r>
            <a:endParaRPr b="0"/>
          </a:p>
        </p:txBody>
      </p:sp>
      <p:sp>
        <p:nvSpPr>
          <p:cNvPr id="979" name="Google Shape;979;p114"/>
          <p:cNvSpPr txBox="1"/>
          <p:nvPr/>
        </p:nvSpPr>
        <p:spPr>
          <a:xfrm>
            <a:off x="838200" y="1105505"/>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2C286C"/>
              </a:buClr>
              <a:buSzPts val="2400"/>
              <a:buFont typeface="Libre Franklin"/>
              <a:buNone/>
            </a:pPr>
            <a:r>
              <a:rPr b="0" i="0" lang="en-GB" sz="2400" u="none" cap="none" strike="noStrike">
                <a:solidFill>
                  <a:srgbClr val="2C286C"/>
                </a:solidFill>
                <a:latin typeface="Libre Franklin"/>
                <a:ea typeface="Libre Franklin"/>
                <a:cs typeface="Libre Franklin"/>
                <a:sym typeface="Libre Franklin"/>
              </a:rPr>
              <a:t>Tilpasse den digitale infrastrukturen for å gjøre forretningsdata tilgjengelig og anvendelig over hele Norden.</a:t>
            </a:r>
            <a:endParaRPr b="0" i="0" sz="2400" u="none" cap="none" strike="noStrike">
              <a:solidFill>
                <a:srgbClr val="2C286C"/>
              </a:solidFill>
              <a:latin typeface="Libre Franklin"/>
              <a:ea typeface="Libre Franklin"/>
              <a:cs typeface="Libre Franklin"/>
              <a:sym typeface="Libre Franklin"/>
            </a:endParaRPr>
          </a:p>
        </p:txBody>
      </p:sp>
      <p:sp>
        <p:nvSpPr>
          <p:cNvPr id="980" name="Google Shape;980;p114"/>
          <p:cNvSpPr/>
          <p:nvPr/>
        </p:nvSpPr>
        <p:spPr>
          <a:xfrm>
            <a:off x="936165" y="4123744"/>
            <a:ext cx="11070777" cy="1637857"/>
          </a:xfrm>
          <a:prstGeom prst="rightArrow">
            <a:avLst>
              <a:gd fmla="val 100000" name="adj1"/>
              <a:gd fmla="val 28002" name="adj2"/>
            </a:avLst>
          </a:prstGeom>
          <a:solidFill>
            <a:srgbClr val="F16264"/>
          </a:solidFill>
          <a:ln>
            <a:noFill/>
          </a:ln>
        </p:spPr>
        <p:txBody>
          <a:bodyPr anchorCtr="0" anchor="ctr" bIns="45700" lIns="720000" spcFirstLastPara="1" rIns="720000" wrap="square" tIns="46800">
            <a:noAutofit/>
          </a:bodyPr>
          <a:lstStyle/>
          <a:p>
            <a:pPr indent="0" lvl="0" marL="0" marR="0" rtl="0" algn="ctr">
              <a:lnSpc>
                <a:spcPct val="100000"/>
              </a:lnSpc>
              <a:spcBef>
                <a:spcPts val="0"/>
              </a:spcBef>
              <a:spcAft>
                <a:spcPts val="0"/>
              </a:spcAft>
              <a:buClr>
                <a:srgbClr val="FFFFFF"/>
              </a:buClr>
              <a:buSzPts val="2000"/>
              <a:buFont typeface="Libre Franklin"/>
              <a:buNone/>
            </a:pPr>
            <a:r>
              <a:rPr b="0" i="0" lang="en-GB" sz="2000" u="none" cap="none" strike="noStrike">
                <a:solidFill>
                  <a:srgbClr val="FFFFFF"/>
                </a:solidFill>
                <a:latin typeface="Libre Franklin"/>
                <a:ea typeface="Libre Franklin"/>
                <a:cs typeface="Libre Franklin"/>
                <a:sym typeface="Libre Franklin"/>
              </a:rPr>
              <a:t>Automatisk flyt av strukturert og standardisert data fra elektroniska kataloger, bestillinger, fakturaer og kvittering – og mulighet til å dele data i sanntid med tredjepartsleverandører for kredittvurdering, handelsinformasjon, med automatisk rapportering til myndighetene.</a:t>
            </a:r>
            <a:endParaRPr b="0" i="0" sz="1800" u="none" cap="none" strike="noStrike">
              <a:solidFill>
                <a:srgbClr val="000000"/>
              </a:solidFill>
              <a:latin typeface="Libre Franklin"/>
              <a:ea typeface="Libre Franklin"/>
              <a:cs typeface="Libre Franklin"/>
              <a:sym typeface="Libre Franklin"/>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84" name="Shape 984"/>
        <p:cNvGrpSpPr/>
        <p:nvPr/>
      </p:nvGrpSpPr>
      <p:grpSpPr>
        <a:xfrm>
          <a:off x="0" y="0"/>
          <a:ext cx="0" cy="0"/>
          <a:chOff x="0" y="0"/>
          <a:chExt cx="0" cy="0"/>
        </a:xfrm>
      </p:grpSpPr>
      <p:sp>
        <p:nvSpPr>
          <p:cNvPr id="985" name="Google Shape;985;p115"/>
          <p:cNvSpPr txBox="1"/>
          <p:nvPr>
            <p:ph type="title"/>
          </p:nvPr>
        </p:nvSpPr>
        <p:spPr>
          <a:xfrm>
            <a:off x="838200" y="432000"/>
            <a:ext cx="10515600" cy="45939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SzPts val="1800"/>
              <a:buNone/>
            </a:pPr>
            <a:r>
              <a:rPr lang="en-GB"/>
              <a:t>Veikartet: Hvordan muliggjør vi det framtidige økosystemet?</a:t>
            </a:r>
            <a:endParaRPr/>
          </a:p>
        </p:txBody>
      </p:sp>
      <p:sp>
        <p:nvSpPr>
          <p:cNvPr id="986" name="Google Shape;986;p115"/>
          <p:cNvSpPr/>
          <p:nvPr/>
        </p:nvSpPr>
        <p:spPr>
          <a:xfrm>
            <a:off x="966620" y="1254828"/>
            <a:ext cx="3165154" cy="693371"/>
          </a:xfrm>
          <a:prstGeom prst="roundRect">
            <a:avLst>
              <a:gd fmla="val 16667" name="adj"/>
            </a:avLst>
          </a:prstGeom>
          <a:solidFill>
            <a:srgbClr val="2B286C"/>
          </a:solidFill>
          <a:ln>
            <a:noFill/>
          </a:ln>
        </p:spPr>
        <p:txBody>
          <a:bodyPr anchorCtr="0" anchor="t" bIns="36000" lIns="91425" spcFirstLastPara="1" rIns="91425" wrap="square" tIns="36000">
            <a:noAutofit/>
          </a:bodyPr>
          <a:lstStyle/>
          <a:p>
            <a:pPr indent="0" lvl="0" marL="216000" marR="0" rtl="0" algn="ctr">
              <a:lnSpc>
                <a:spcPct val="100000"/>
              </a:lnSpc>
              <a:spcBef>
                <a:spcPts val="0"/>
              </a:spcBef>
              <a:spcAft>
                <a:spcPts val="0"/>
              </a:spcAft>
              <a:buClr>
                <a:srgbClr val="000000"/>
              </a:buClr>
              <a:buSzPts val="1100"/>
              <a:buFont typeface="Arial"/>
              <a:buNone/>
            </a:pPr>
            <a:r>
              <a:rPr b="0" i="0" lang="en-GB" sz="1800" u="none" cap="none" strike="noStrike">
                <a:solidFill>
                  <a:srgbClr val="FFFFFF"/>
                </a:solidFill>
                <a:latin typeface="Calibri"/>
                <a:ea typeface="Calibri"/>
                <a:cs typeface="Calibri"/>
                <a:sym typeface="Calibri"/>
              </a:rPr>
              <a:t>SMBer bruker digitale dokumenter</a:t>
            </a:r>
            <a:endParaRPr b="0" i="0" sz="1800" u="none" cap="none" strike="noStrike">
              <a:solidFill>
                <a:srgbClr val="FFFFFF"/>
              </a:solidFill>
              <a:latin typeface="Calibri"/>
              <a:ea typeface="Calibri"/>
              <a:cs typeface="Calibri"/>
              <a:sym typeface="Calibri"/>
            </a:endParaRPr>
          </a:p>
        </p:txBody>
      </p:sp>
      <p:sp>
        <p:nvSpPr>
          <p:cNvPr id="987" name="Google Shape;987;p115"/>
          <p:cNvSpPr/>
          <p:nvPr/>
        </p:nvSpPr>
        <p:spPr>
          <a:xfrm>
            <a:off x="945920" y="3708506"/>
            <a:ext cx="3209454" cy="591216"/>
          </a:xfrm>
          <a:prstGeom prst="roundRect">
            <a:avLst>
              <a:gd fmla="val 16667" name="adj"/>
            </a:avLst>
          </a:prstGeom>
          <a:solidFill>
            <a:srgbClr val="2B286C"/>
          </a:solidFill>
          <a:ln>
            <a:noFill/>
          </a:ln>
        </p:spPr>
        <p:txBody>
          <a:bodyPr anchorCtr="0" anchor="t" bIns="36000" lIns="91425" spcFirstLastPara="1" rIns="91425" wrap="square" tIns="36000">
            <a:noAutofit/>
          </a:bodyPr>
          <a:lstStyle/>
          <a:p>
            <a:pPr indent="0" lvl="0" marL="216000" marR="0" rtl="0" algn="ctr">
              <a:lnSpc>
                <a:spcPct val="100000"/>
              </a:lnSpc>
              <a:spcBef>
                <a:spcPts val="0"/>
              </a:spcBef>
              <a:spcAft>
                <a:spcPts val="0"/>
              </a:spcAft>
              <a:buClr>
                <a:srgbClr val="000000"/>
              </a:buClr>
              <a:buSzPts val="1100"/>
              <a:buFont typeface="Arial"/>
              <a:buNone/>
            </a:pPr>
            <a:r>
              <a:rPr b="0" i="0" lang="en-GB" sz="1800" u="none" cap="none" strike="noStrike">
                <a:solidFill>
                  <a:srgbClr val="FFFFFF"/>
                </a:solidFill>
                <a:latin typeface="Calibri"/>
                <a:ea typeface="Calibri"/>
                <a:cs typeface="Calibri"/>
                <a:sym typeface="Calibri"/>
              </a:rPr>
              <a:t>Open Accounting </a:t>
            </a:r>
            <a:br>
              <a:rPr b="0" i="0" lang="en-GB" sz="1800" u="none" cap="none" strike="noStrike">
                <a:solidFill>
                  <a:srgbClr val="FFFFFF"/>
                </a:solidFill>
                <a:latin typeface="Calibri"/>
                <a:ea typeface="Calibri"/>
                <a:cs typeface="Calibri"/>
                <a:sym typeface="Calibri"/>
              </a:rPr>
            </a:br>
            <a:r>
              <a:rPr b="0" i="0" lang="en-GB" sz="1200" u="none" cap="none" strike="noStrike">
                <a:solidFill>
                  <a:srgbClr val="FFFFFF"/>
                </a:solidFill>
                <a:latin typeface="Calibri"/>
                <a:ea typeface="Calibri"/>
                <a:cs typeface="Calibri"/>
                <a:sym typeface="Calibri"/>
              </a:rPr>
              <a:t>Deler regnskapsinformasjon</a:t>
            </a:r>
            <a:endParaRPr b="0" i="0" sz="1200" u="none" cap="none" strike="noStrike">
              <a:solidFill>
                <a:srgbClr val="FFFFFF"/>
              </a:solidFill>
              <a:latin typeface="Calibri"/>
              <a:ea typeface="Calibri"/>
              <a:cs typeface="Calibri"/>
              <a:sym typeface="Calibri"/>
            </a:endParaRPr>
          </a:p>
        </p:txBody>
      </p:sp>
      <p:sp>
        <p:nvSpPr>
          <p:cNvPr id="988" name="Google Shape;988;p115"/>
          <p:cNvSpPr/>
          <p:nvPr/>
        </p:nvSpPr>
        <p:spPr>
          <a:xfrm>
            <a:off x="966620" y="2085022"/>
            <a:ext cx="3209454" cy="693371"/>
          </a:xfrm>
          <a:prstGeom prst="roundRect">
            <a:avLst>
              <a:gd fmla="val 16667" name="adj"/>
            </a:avLst>
          </a:prstGeom>
          <a:solidFill>
            <a:srgbClr val="2B286C"/>
          </a:solidFill>
          <a:ln>
            <a:noFill/>
          </a:ln>
        </p:spPr>
        <p:txBody>
          <a:bodyPr anchorCtr="0" anchor="t" bIns="36000" lIns="91425" spcFirstLastPara="1" rIns="91425" wrap="square" tIns="36000">
            <a:noAutofit/>
          </a:bodyPr>
          <a:lstStyle/>
          <a:p>
            <a:pPr indent="0" lvl="0" marL="216000" marR="0" rtl="0" algn="ctr">
              <a:lnSpc>
                <a:spcPct val="100000"/>
              </a:lnSpc>
              <a:spcBef>
                <a:spcPts val="0"/>
              </a:spcBef>
              <a:spcAft>
                <a:spcPts val="0"/>
              </a:spcAft>
              <a:buClr>
                <a:srgbClr val="000000"/>
              </a:buClr>
              <a:buSzPts val="1100"/>
              <a:buFont typeface="Arial"/>
              <a:buNone/>
            </a:pPr>
            <a:r>
              <a:rPr b="0" i="0" lang="en-GB" sz="1800" u="none" cap="none" strike="noStrike">
                <a:solidFill>
                  <a:srgbClr val="FFFFFF"/>
                </a:solidFill>
                <a:latin typeface="Calibri"/>
                <a:ea typeface="Calibri"/>
                <a:cs typeface="Calibri"/>
                <a:sym typeface="Calibri"/>
              </a:rPr>
              <a:t>Digital produkt-</a:t>
            </a:r>
            <a:endParaRPr/>
          </a:p>
          <a:p>
            <a:pPr indent="0" lvl="0" marL="216000" marR="0" rtl="0" algn="ctr">
              <a:lnSpc>
                <a:spcPct val="100000"/>
              </a:lnSpc>
              <a:spcBef>
                <a:spcPts val="0"/>
              </a:spcBef>
              <a:spcAft>
                <a:spcPts val="0"/>
              </a:spcAft>
              <a:buClr>
                <a:srgbClr val="000000"/>
              </a:buClr>
              <a:buSzPts val="1100"/>
              <a:buFont typeface="Arial"/>
              <a:buNone/>
            </a:pPr>
            <a:r>
              <a:rPr b="0" i="0" lang="en-GB" sz="1800" u="none" cap="none" strike="noStrike">
                <a:solidFill>
                  <a:srgbClr val="FFFFFF"/>
                </a:solidFill>
                <a:latin typeface="Calibri"/>
                <a:ea typeface="Calibri"/>
                <a:cs typeface="Calibri"/>
                <a:sym typeface="Calibri"/>
              </a:rPr>
              <a:t>informasjon</a:t>
            </a:r>
            <a:endParaRPr b="0" i="0" sz="1800" u="none" cap="none" strike="noStrike">
              <a:solidFill>
                <a:srgbClr val="FFFFFF"/>
              </a:solidFill>
              <a:latin typeface="Calibri"/>
              <a:ea typeface="Calibri"/>
              <a:cs typeface="Calibri"/>
              <a:sym typeface="Calibri"/>
            </a:endParaRPr>
          </a:p>
        </p:txBody>
      </p:sp>
      <p:pic>
        <p:nvPicPr>
          <p:cNvPr id="989" name="Google Shape;989;p115"/>
          <p:cNvPicPr preferRelativeResize="0"/>
          <p:nvPr/>
        </p:nvPicPr>
        <p:blipFill rotWithShape="1">
          <a:blip r:embed="rId3">
            <a:alphaModFix/>
          </a:blip>
          <a:srcRect b="0" l="0" r="0" t="0"/>
          <a:stretch/>
        </p:blipFill>
        <p:spPr>
          <a:xfrm>
            <a:off x="1113511" y="3806309"/>
            <a:ext cx="453078" cy="436065"/>
          </a:xfrm>
          <a:prstGeom prst="rect">
            <a:avLst/>
          </a:prstGeom>
          <a:noFill/>
          <a:ln>
            <a:noFill/>
          </a:ln>
        </p:spPr>
      </p:pic>
      <p:pic>
        <p:nvPicPr>
          <p:cNvPr id="990" name="Google Shape;990;p115"/>
          <p:cNvPicPr preferRelativeResize="0"/>
          <p:nvPr/>
        </p:nvPicPr>
        <p:blipFill rotWithShape="1">
          <a:blip r:embed="rId4">
            <a:alphaModFix/>
          </a:blip>
          <a:srcRect b="0" l="0" r="0" t="0"/>
          <a:stretch/>
        </p:blipFill>
        <p:spPr>
          <a:xfrm>
            <a:off x="1163473" y="1399885"/>
            <a:ext cx="395888" cy="369227"/>
          </a:xfrm>
          <a:prstGeom prst="rect">
            <a:avLst/>
          </a:prstGeom>
          <a:noFill/>
          <a:ln>
            <a:noFill/>
          </a:ln>
        </p:spPr>
      </p:pic>
      <p:pic>
        <p:nvPicPr>
          <p:cNvPr id="991" name="Google Shape;991;p115"/>
          <p:cNvPicPr preferRelativeResize="0"/>
          <p:nvPr/>
        </p:nvPicPr>
        <p:blipFill rotWithShape="1">
          <a:blip r:embed="rId5">
            <a:alphaModFix/>
          </a:blip>
          <a:srcRect b="0" l="0" r="0" t="0"/>
          <a:stretch/>
        </p:blipFill>
        <p:spPr>
          <a:xfrm>
            <a:off x="1153525" y="2198056"/>
            <a:ext cx="455169" cy="467301"/>
          </a:xfrm>
          <a:prstGeom prst="rect">
            <a:avLst/>
          </a:prstGeom>
          <a:noFill/>
          <a:ln>
            <a:noFill/>
          </a:ln>
        </p:spPr>
      </p:pic>
      <p:sp>
        <p:nvSpPr>
          <p:cNvPr id="992" name="Google Shape;992;p115"/>
          <p:cNvSpPr/>
          <p:nvPr/>
        </p:nvSpPr>
        <p:spPr>
          <a:xfrm>
            <a:off x="966620" y="2906549"/>
            <a:ext cx="3209454" cy="693371"/>
          </a:xfrm>
          <a:prstGeom prst="roundRect">
            <a:avLst>
              <a:gd fmla="val 16667" name="adj"/>
            </a:avLst>
          </a:prstGeom>
          <a:solidFill>
            <a:srgbClr val="2B286C"/>
          </a:solidFill>
          <a:ln>
            <a:noFill/>
          </a:ln>
        </p:spPr>
        <p:txBody>
          <a:bodyPr anchorCtr="0" anchor="t" bIns="36000" lIns="91425" spcFirstLastPara="1" rIns="91425" wrap="square" tIns="36000">
            <a:noAutofit/>
          </a:bodyPr>
          <a:lstStyle/>
          <a:p>
            <a:pPr indent="0" lvl="0" marL="216000" marR="0" rtl="0" algn="ctr">
              <a:lnSpc>
                <a:spcPct val="100000"/>
              </a:lnSpc>
              <a:spcBef>
                <a:spcPts val="0"/>
              </a:spcBef>
              <a:spcAft>
                <a:spcPts val="0"/>
              </a:spcAft>
              <a:buClr>
                <a:srgbClr val="000000"/>
              </a:buClr>
              <a:buSzPts val="1100"/>
              <a:buFont typeface="Arial"/>
              <a:buNone/>
            </a:pPr>
            <a:r>
              <a:rPr b="0" i="0" lang="en-GB" sz="1800" u="none" cap="none" strike="noStrike">
                <a:solidFill>
                  <a:srgbClr val="FFFFFF"/>
                </a:solidFill>
                <a:latin typeface="Calibri"/>
                <a:ea typeface="Calibri"/>
                <a:cs typeface="Calibri"/>
                <a:sym typeface="Calibri"/>
              </a:rPr>
              <a:t>SMBer er</a:t>
            </a:r>
            <a:endParaRPr b="0" i="0" sz="1800" u="none" cap="none" strike="noStrike">
              <a:solidFill>
                <a:srgbClr val="FFFFFF"/>
              </a:solidFill>
              <a:latin typeface="Calibri"/>
              <a:ea typeface="Calibri"/>
              <a:cs typeface="Calibri"/>
              <a:sym typeface="Calibri"/>
            </a:endParaRPr>
          </a:p>
          <a:p>
            <a:pPr indent="0" lvl="0" marL="216000" marR="0" rtl="0" algn="ctr">
              <a:lnSpc>
                <a:spcPct val="100000"/>
              </a:lnSpc>
              <a:spcBef>
                <a:spcPts val="0"/>
              </a:spcBef>
              <a:spcAft>
                <a:spcPts val="0"/>
              </a:spcAft>
              <a:buClr>
                <a:srgbClr val="000000"/>
              </a:buClr>
              <a:buSzPts val="1100"/>
              <a:buFont typeface="Arial"/>
              <a:buNone/>
            </a:pPr>
            <a:r>
              <a:rPr b="0" i="0" lang="en-GB" sz="1800" u="none" cap="none" strike="noStrike">
                <a:solidFill>
                  <a:srgbClr val="FFFFFF"/>
                </a:solidFill>
                <a:latin typeface="Calibri"/>
                <a:ea typeface="Calibri"/>
                <a:cs typeface="Calibri"/>
                <a:sym typeface="Calibri"/>
              </a:rPr>
              <a:t>digitale fra starten</a:t>
            </a:r>
            <a:endParaRPr b="0" i="0" sz="1800" u="none" cap="none" strike="noStrike">
              <a:solidFill>
                <a:srgbClr val="FFFFFF"/>
              </a:solidFill>
              <a:latin typeface="Calibri"/>
              <a:ea typeface="Calibri"/>
              <a:cs typeface="Calibri"/>
              <a:sym typeface="Calibri"/>
            </a:endParaRPr>
          </a:p>
        </p:txBody>
      </p:sp>
      <p:pic>
        <p:nvPicPr>
          <p:cNvPr id="993" name="Google Shape;993;p115"/>
          <p:cNvPicPr preferRelativeResize="0"/>
          <p:nvPr/>
        </p:nvPicPr>
        <p:blipFill rotWithShape="1">
          <a:blip r:embed="rId6">
            <a:alphaModFix/>
          </a:blip>
          <a:srcRect b="0" l="0" r="0" t="0"/>
          <a:stretch/>
        </p:blipFill>
        <p:spPr>
          <a:xfrm>
            <a:off x="1123045" y="2979144"/>
            <a:ext cx="564353" cy="492340"/>
          </a:xfrm>
          <a:prstGeom prst="rect">
            <a:avLst/>
          </a:prstGeom>
          <a:noFill/>
          <a:ln>
            <a:noFill/>
          </a:ln>
        </p:spPr>
      </p:pic>
      <p:sp>
        <p:nvSpPr>
          <p:cNvPr id="994" name="Google Shape;994;p115"/>
          <p:cNvSpPr/>
          <p:nvPr/>
        </p:nvSpPr>
        <p:spPr>
          <a:xfrm>
            <a:off x="938339" y="5331990"/>
            <a:ext cx="3193435" cy="693371"/>
          </a:xfrm>
          <a:prstGeom prst="roundRect">
            <a:avLst>
              <a:gd fmla="val 16667" name="adj"/>
            </a:avLst>
          </a:prstGeom>
          <a:solidFill>
            <a:srgbClr val="2B286C"/>
          </a:solidFill>
          <a:ln>
            <a:noFill/>
          </a:ln>
        </p:spPr>
        <p:txBody>
          <a:bodyPr anchorCtr="0" anchor="t" bIns="36000" lIns="91425" spcFirstLastPara="1" rIns="91425" wrap="square" tIns="36000">
            <a:noAutofit/>
          </a:bodyPr>
          <a:lstStyle/>
          <a:p>
            <a:pPr indent="0" lvl="0" marL="216000" marR="0" rtl="0" algn="ctr">
              <a:lnSpc>
                <a:spcPct val="100000"/>
              </a:lnSpc>
              <a:spcBef>
                <a:spcPts val="0"/>
              </a:spcBef>
              <a:spcAft>
                <a:spcPts val="0"/>
              </a:spcAft>
              <a:buClr>
                <a:srgbClr val="000000"/>
              </a:buClr>
              <a:buSzPts val="1100"/>
              <a:buFont typeface="Arial"/>
              <a:buNone/>
            </a:pPr>
            <a:r>
              <a:rPr b="0" i="0" lang="en-GB" sz="1800" u="none" cap="none" strike="noStrike">
                <a:solidFill>
                  <a:srgbClr val="FFFFFF"/>
                </a:solidFill>
                <a:latin typeface="Calibri"/>
                <a:ea typeface="Calibri"/>
                <a:cs typeface="Calibri"/>
                <a:sym typeface="Calibri"/>
              </a:rPr>
              <a:t>Forenklet</a:t>
            </a:r>
            <a:endParaRPr b="0" i="0" sz="1800" u="none" cap="none" strike="noStrike">
              <a:solidFill>
                <a:srgbClr val="FFFFFF"/>
              </a:solidFill>
              <a:latin typeface="Calibri"/>
              <a:ea typeface="Calibri"/>
              <a:cs typeface="Calibri"/>
              <a:sym typeface="Calibri"/>
            </a:endParaRPr>
          </a:p>
          <a:p>
            <a:pPr indent="0" lvl="0" marL="216000" marR="0" rtl="0" algn="ctr">
              <a:lnSpc>
                <a:spcPct val="100000"/>
              </a:lnSpc>
              <a:spcBef>
                <a:spcPts val="0"/>
              </a:spcBef>
              <a:spcAft>
                <a:spcPts val="0"/>
              </a:spcAft>
              <a:buClr>
                <a:srgbClr val="000000"/>
              </a:buClr>
              <a:buSzPts val="1100"/>
              <a:buFont typeface="Arial"/>
              <a:buNone/>
            </a:pPr>
            <a:r>
              <a:rPr b="0" i="0" lang="en-GB" sz="1800" u="none" cap="none" strike="noStrike">
                <a:solidFill>
                  <a:srgbClr val="FFFFFF"/>
                </a:solidFill>
                <a:latin typeface="Calibri"/>
                <a:ea typeface="Calibri"/>
                <a:cs typeface="Calibri"/>
                <a:sym typeface="Calibri"/>
              </a:rPr>
              <a:t>rapportering</a:t>
            </a:r>
            <a:endParaRPr b="0" i="0" sz="1800" u="none" cap="none" strike="noStrike">
              <a:solidFill>
                <a:srgbClr val="FFFFFF"/>
              </a:solidFill>
              <a:latin typeface="Calibri"/>
              <a:ea typeface="Calibri"/>
              <a:cs typeface="Calibri"/>
              <a:sym typeface="Calibri"/>
            </a:endParaRPr>
          </a:p>
        </p:txBody>
      </p:sp>
      <p:pic>
        <p:nvPicPr>
          <p:cNvPr id="995" name="Google Shape;995;p115"/>
          <p:cNvPicPr preferRelativeResize="0"/>
          <p:nvPr/>
        </p:nvPicPr>
        <p:blipFill rotWithShape="1">
          <a:blip r:embed="rId7">
            <a:alphaModFix/>
          </a:blip>
          <a:srcRect b="0" l="0" r="0" t="0"/>
          <a:stretch/>
        </p:blipFill>
        <p:spPr>
          <a:xfrm>
            <a:off x="1068173" y="5436743"/>
            <a:ext cx="528896" cy="445587"/>
          </a:xfrm>
          <a:prstGeom prst="rect">
            <a:avLst/>
          </a:prstGeom>
          <a:noFill/>
          <a:ln>
            <a:noFill/>
          </a:ln>
        </p:spPr>
      </p:pic>
      <p:sp>
        <p:nvSpPr>
          <p:cNvPr id="996" name="Google Shape;996;p115"/>
          <p:cNvSpPr/>
          <p:nvPr/>
        </p:nvSpPr>
        <p:spPr>
          <a:xfrm>
            <a:off x="938339" y="4536613"/>
            <a:ext cx="3209454" cy="693371"/>
          </a:xfrm>
          <a:prstGeom prst="roundRect">
            <a:avLst>
              <a:gd fmla="val 16667" name="adj"/>
            </a:avLst>
          </a:prstGeom>
          <a:solidFill>
            <a:srgbClr val="2B286C"/>
          </a:solidFill>
          <a:ln>
            <a:noFill/>
          </a:ln>
        </p:spPr>
        <p:txBody>
          <a:bodyPr anchorCtr="0" anchor="t" bIns="36000" lIns="91425" spcFirstLastPara="1" rIns="91425" wrap="square" tIns="36000">
            <a:noAutofit/>
          </a:bodyPr>
          <a:lstStyle/>
          <a:p>
            <a:pPr indent="0" lvl="0" marL="216000" marR="0" rtl="0" algn="ctr">
              <a:lnSpc>
                <a:spcPct val="100000"/>
              </a:lnSpc>
              <a:spcBef>
                <a:spcPts val="0"/>
              </a:spcBef>
              <a:spcAft>
                <a:spcPts val="0"/>
              </a:spcAft>
              <a:buClr>
                <a:srgbClr val="000000"/>
              </a:buClr>
              <a:buSzPts val="1100"/>
              <a:buFont typeface="Arial"/>
              <a:buNone/>
            </a:pPr>
            <a:r>
              <a:rPr b="0" i="0" lang="en-GB" sz="1800" u="none" cap="none" strike="noStrike">
                <a:solidFill>
                  <a:srgbClr val="FFFFFF"/>
                </a:solidFill>
                <a:latin typeface="Calibri"/>
                <a:ea typeface="Calibri"/>
                <a:cs typeface="Calibri"/>
                <a:sym typeface="Calibri"/>
              </a:rPr>
              <a:t>Pålitelige data</a:t>
            </a:r>
            <a:br>
              <a:rPr b="0" i="0" lang="en-GB" sz="1800" u="none" cap="none" strike="noStrike">
                <a:solidFill>
                  <a:srgbClr val="FFFFFF"/>
                </a:solidFill>
                <a:latin typeface="Calibri"/>
                <a:ea typeface="Calibri"/>
                <a:cs typeface="Calibri"/>
                <a:sym typeface="Calibri"/>
              </a:rPr>
            </a:br>
            <a:r>
              <a:rPr b="0" i="0" lang="en-GB" sz="1800" u="none" cap="none" strike="noStrike">
                <a:solidFill>
                  <a:srgbClr val="FFFFFF"/>
                </a:solidFill>
                <a:latin typeface="Calibri"/>
                <a:ea typeface="Calibri"/>
                <a:cs typeface="Calibri"/>
                <a:sym typeface="Calibri"/>
              </a:rPr>
              <a:t>med høy kvalitet</a:t>
            </a:r>
            <a:endParaRPr b="0" i="0" sz="1800" u="none" cap="none" strike="noStrike">
              <a:solidFill>
                <a:srgbClr val="FFFFFF"/>
              </a:solidFill>
              <a:latin typeface="Calibri"/>
              <a:ea typeface="Calibri"/>
              <a:cs typeface="Calibri"/>
              <a:sym typeface="Calibri"/>
            </a:endParaRPr>
          </a:p>
        </p:txBody>
      </p:sp>
      <p:pic>
        <p:nvPicPr>
          <p:cNvPr id="997" name="Google Shape;997;p115"/>
          <p:cNvPicPr preferRelativeResize="0"/>
          <p:nvPr/>
        </p:nvPicPr>
        <p:blipFill rotWithShape="1">
          <a:blip r:embed="rId8">
            <a:alphaModFix/>
          </a:blip>
          <a:srcRect b="0" l="0" r="0" t="0"/>
          <a:stretch/>
        </p:blipFill>
        <p:spPr>
          <a:xfrm>
            <a:off x="1094764" y="4645199"/>
            <a:ext cx="417592" cy="476198"/>
          </a:xfrm>
          <a:prstGeom prst="rect">
            <a:avLst/>
          </a:prstGeom>
          <a:noFill/>
          <a:ln>
            <a:noFill/>
          </a:ln>
        </p:spPr>
      </p:pic>
      <p:sp>
        <p:nvSpPr>
          <p:cNvPr id="998" name="Google Shape;998;p115"/>
          <p:cNvSpPr/>
          <p:nvPr/>
        </p:nvSpPr>
        <p:spPr>
          <a:xfrm>
            <a:off x="4581425" y="1382378"/>
            <a:ext cx="2714919" cy="451065"/>
          </a:xfrm>
          <a:prstGeom prst="rightArrow">
            <a:avLst>
              <a:gd fmla="val 50000" name="adj1"/>
              <a:gd fmla="val 50000" name="adj2"/>
            </a:avLst>
          </a:prstGeom>
          <a:solidFill>
            <a:schemeClr val="accent1"/>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muliggjør</a:t>
            </a:r>
            <a:endParaRPr b="0" i="0" sz="1400" u="none" cap="none" strike="noStrike">
              <a:solidFill>
                <a:srgbClr val="FFFFFF"/>
              </a:solidFill>
              <a:latin typeface="Calibri"/>
              <a:ea typeface="Calibri"/>
              <a:cs typeface="Calibri"/>
              <a:sym typeface="Calibri"/>
            </a:endParaRPr>
          </a:p>
        </p:txBody>
      </p:sp>
      <p:sp>
        <p:nvSpPr>
          <p:cNvPr id="999" name="Google Shape;999;p115"/>
          <p:cNvSpPr/>
          <p:nvPr/>
        </p:nvSpPr>
        <p:spPr>
          <a:xfrm>
            <a:off x="4581427" y="2182829"/>
            <a:ext cx="2714919" cy="451065"/>
          </a:xfrm>
          <a:prstGeom prst="rightArrow">
            <a:avLst>
              <a:gd fmla="val 50000" name="adj1"/>
              <a:gd fmla="val 50000" name="adj2"/>
            </a:avLst>
          </a:prstGeom>
          <a:solidFill>
            <a:schemeClr val="accent1"/>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muliggjør</a:t>
            </a:r>
            <a:endParaRPr b="0" i="0" sz="1400" u="none" cap="none" strike="noStrike">
              <a:solidFill>
                <a:srgbClr val="FFFFFF"/>
              </a:solidFill>
              <a:latin typeface="Calibri"/>
              <a:ea typeface="Calibri"/>
              <a:cs typeface="Calibri"/>
              <a:sym typeface="Calibri"/>
            </a:endParaRPr>
          </a:p>
        </p:txBody>
      </p:sp>
      <p:sp>
        <p:nvSpPr>
          <p:cNvPr id="1000" name="Google Shape;1000;p115"/>
          <p:cNvSpPr/>
          <p:nvPr/>
        </p:nvSpPr>
        <p:spPr>
          <a:xfrm>
            <a:off x="4581427" y="2994571"/>
            <a:ext cx="2714919" cy="451065"/>
          </a:xfrm>
          <a:prstGeom prst="rightArrow">
            <a:avLst>
              <a:gd fmla="val 50000" name="adj1"/>
              <a:gd fmla="val 50000" name="adj2"/>
            </a:avLst>
          </a:prstGeom>
          <a:solidFill>
            <a:schemeClr val="accent1"/>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muliggjør</a:t>
            </a:r>
            <a:endParaRPr b="0" i="0" sz="1400" u="none" cap="none" strike="noStrike">
              <a:solidFill>
                <a:srgbClr val="FFFFFF"/>
              </a:solidFill>
              <a:latin typeface="Calibri"/>
              <a:ea typeface="Calibri"/>
              <a:cs typeface="Calibri"/>
              <a:sym typeface="Calibri"/>
            </a:endParaRPr>
          </a:p>
        </p:txBody>
      </p:sp>
      <p:sp>
        <p:nvSpPr>
          <p:cNvPr id="1001" name="Google Shape;1001;p115"/>
          <p:cNvSpPr/>
          <p:nvPr/>
        </p:nvSpPr>
        <p:spPr>
          <a:xfrm>
            <a:off x="4581426" y="3806309"/>
            <a:ext cx="2714919" cy="451065"/>
          </a:xfrm>
          <a:prstGeom prst="rightArrow">
            <a:avLst>
              <a:gd fmla="val 50000" name="adj1"/>
              <a:gd fmla="val 50000" name="adj2"/>
            </a:avLst>
          </a:prstGeom>
          <a:solidFill>
            <a:schemeClr val="accent1"/>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muliggjør</a:t>
            </a:r>
            <a:endParaRPr b="0" i="0" sz="1400" u="none" cap="none" strike="noStrike">
              <a:solidFill>
                <a:srgbClr val="FFFFFF"/>
              </a:solidFill>
              <a:latin typeface="Calibri"/>
              <a:ea typeface="Calibri"/>
              <a:cs typeface="Calibri"/>
              <a:sym typeface="Calibri"/>
            </a:endParaRPr>
          </a:p>
        </p:txBody>
      </p:sp>
      <p:sp>
        <p:nvSpPr>
          <p:cNvPr id="1002" name="Google Shape;1002;p115"/>
          <p:cNvSpPr/>
          <p:nvPr/>
        </p:nvSpPr>
        <p:spPr>
          <a:xfrm>
            <a:off x="4581425" y="4618047"/>
            <a:ext cx="2714919" cy="451065"/>
          </a:xfrm>
          <a:prstGeom prst="rightArrow">
            <a:avLst>
              <a:gd fmla="val 50000" name="adj1"/>
              <a:gd fmla="val 50000" name="adj2"/>
            </a:avLst>
          </a:prstGeom>
          <a:solidFill>
            <a:schemeClr val="accent1"/>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muliggjør</a:t>
            </a:r>
            <a:endParaRPr b="0" i="0" sz="1400" u="none" cap="none" strike="noStrike">
              <a:solidFill>
                <a:srgbClr val="FFFFFF"/>
              </a:solidFill>
              <a:latin typeface="Calibri"/>
              <a:ea typeface="Calibri"/>
              <a:cs typeface="Calibri"/>
              <a:sym typeface="Calibri"/>
            </a:endParaRPr>
          </a:p>
        </p:txBody>
      </p:sp>
      <p:sp>
        <p:nvSpPr>
          <p:cNvPr id="1003" name="Google Shape;1003;p115"/>
          <p:cNvSpPr/>
          <p:nvPr/>
        </p:nvSpPr>
        <p:spPr>
          <a:xfrm>
            <a:off x="4581425" y="5331990"/>
            <a:ext cx="2714919" cy="451065"/>
          </a:xfrm>
          <a:prstGeom prst="rightArrow">
            <a:avLst>
              <a:gd fmla="val 50000" name="adj1"/>
              <a:gd fmla="val 50000" name="adj2"/>
            </a:avLst>
          </a:prstGeom>
          <a:solidFill>
            <a:schemeClr val="accent1"/>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muliggjør</a:t>
            </a:r>
            <a:endParaRPr b="0" i="0" sz="1400" u="none" cap="none" strike="noStrike">
              <a:solidFill>
                <a:srgbClr val="FFFFFF"/>
              </a:solidFill>
              <a:latin typeface="Calibri"/>
              <a:ea typeface="Calibri"/>
              <a:cs typeface="Calibri"/>
              <a:sym typeface="Calibri"/>
            </a:endParaRPr>
          </a:p>
        </p:txBody>
      </p:sp>
      <p:sp>
        <p:nvSpPr>
          <p:cNvPr id="1004" name="Google Shape;1004;p115"/>
          <p:cNvSpPr/>
          <p:nvPr/>
        </p:nvSpPr>
        <p:spPr>
          <a:xfrm>
            <a:off x="7552600" y="1240108"/>
            <a:ext cx="3835395" cy="693371"/>
          </a:xfrm>
          <a:prstGeom prst="roundRect">
            <a:avLst>
              <a:gd fmla="val 16667" name="adj"/>
            </a:avLst>
          </a:prstGeom>
          <a:solidFill>
            <a:schemeClr val="accent2"/>
          </a:solidFill>
          <a:ln cap="flat" cmpd="sng" w="25400">
            <a:solidFill>
              <a:srgbClr val="A44243"/>
            </a:solidFill>
            <a:prstDash val="solid"/>
            <a:round/>
            <a:headEnd len="sm" w="sm" type="none"/>
            <a:tailEnd len="sm" w="sm" type="none"/>
          </a:ln>
        </p:spPr>
        <p:txBody>
          <a:bodyPr anchorCtr="0" anchor="t" bIns="36000" lIns="91425" spcFirstLastPara="1" rIns="91425" wrap="square" tIns="36000">
            <a:noAutofit/>
          </a:bodyPr>
          <a:lstStyle/>
          <a:p>
            <a:pPr indent="0" lvl="0" marL="216000" marR="0" rtl="0" algn="ctr">
              <a:lnSpc>
                <a:spcPct val="100000"/>
              </a:lnSpc>
              <a:spcBef>
                <a:spcPts val="0"/>
              </a:spcBef>
              <a:spcAft>
                <a:spcPts val="0"/>
              </a:spcAft>
              <a:buClr>
                <a:srgbClr val="000000"/>
              </a:buClr>
              <a:buSzPts val="1100"/>
              <a:buFont typeface="Arial"/>
              <a:buNone/>
            </a:pPr>
            <a:r>
              <a:rPr b="1" i="0" lang="en-GB" sz="1800" u="none" cap="none" strike="noStrike">
                <a:solidFill>
                  <a:srgbClr val="FFFFFF"/>
                </a:solidFill>
                <a:latin typeface="Calibri"/>
                <a:ea typeface="Calibri"/>
                <a:cs typeface="Calibri"/>
                <a:sym typeface="Calibri"/>
              </a:rPr>
              <a:t>Høy kvalitet på data, effektive prosesser</a:t>
            </a:r>
            <a:endParaRPr b="0" i="0" sz="1800" u="none" cap="none" strike="noStrike">
              <a:solidFill>
                <a:srgbClr val="FFFFFF"/>
              </a:solidFill>
              <a:latin typeface="Calibri"/>
              <a:ea typeface="Calibri"/>
              <a:cs typeface="Calibri"/>
              <a:sym typeface="Calibri"/>
            </a:endParaRPr>
          </a:p>
        </p:txBody>
      </p:sp>
      <p:sp>
        <p:nvSpPr>
          <p:cNvPr id="1005" name="Google Shape;1005;p115"/>
          <p:cNvSpPr/>
          <p:nvPr/>
        </p:nvSpPr>
        <p:spPr>
          <a:xfrm>
            <a:off x="7552600" y="2034993"/>
            <a:ext cx="3835395" cy="999838"/>
          </a:xfrm>
          <a:prstGeom prst="roundRect">
            <a:avLst>
              <a:gd fmla="val 16667" name="adj"/>
            </a:avLst>
          </a:prstGeom>
          <a:solidFill>
            <a:schemeClr val="accent2"/>
          </a:solidFill>
          <a:ln cap="flat" cmpd="sng" w="25400">
            <a:solidFill>
              <a:srgbClr val="A44243"/>
            </a:solidFill>
            <a:prstDash val="solid"/>
            <a:round/>
            <a:headEnd len="sm" w="sm" type="none"/>
            <a:tailEnd len="sm" w="sm" type="none"/>
          </a:ln>
        </p:spPr>
        <p:txBody>
          <a:bodyPr anchorCtr="0" anchor="t" bIns="36000" lIns="91425" spcFirstLastPara="1" rIns="91425" wrap="square" tIns="36000">
            <a:noAutofit/>
          </a:bodyPr>
          <a:lstStyle/>
          <a:p>
            <a:pPr indent="0" lvl="0" marL="216000" marR="0" rtl="0" algn="ctr">
              <a:lnSpc>
                <a:spcPct val="100000"/>
              </a:lnSpc>
              <a:spcBef>
                <a:spcPts val="0"/>
              </a:spcBef>
              <a:spcAft>
                <a:spcPts val="0"/>
              </a:spcAft>
              <a:buClr>
                <a:srgbClr val="000000"/>
              </a:buClr>
              <a:buSzPts val="1100"/>
              <a:buFont typeface="Arial"/>
              <a:buNone/>
            </a:pPr>
            <a:r>
              <a:rPr b="1" i="0" lang="en-GB" sz="1800" u="none" cap="none" strike="noStrike">
                <a:solidFill>
                  <a:srgbClr val="FFFFFF"/>
                </a:solidFill>
                <a:latin typeface="Calibri"/>
                <a:ea typeface="Calibri"/>
                <a:cs typeface="Calibri"/>
                <a:sym typeface="Calibri"/>
              </a:rPr>
              <a:t>Kontroll på produktinnhold, materialstyring, fremme bærekraft. automatiserng</a:t>
            </a:r>
            <a:endParaRPr b="0" i="0" sz="1800" u="none" cap="none" strike="noStrike">
              <a:solidFill>
                <a:srgbClr val="FFFFFF"/>
              </a:solidFill>
              <a:latin typeface="Calibri"/>
              <a:ea typeface="Calibri"/>
              <a:cs typeface="Calibri"/>
              <a:sym typeface="Calibri"/>
            </a:endParaRPr>
          </a:p>
        </p:txBody>
      </p:sp>
      <p:sp>
        <p:nvSpPr>
          <p:cNvPr id="1006" name="Google Shape;1006;p115"/>
          <p:cNvSpPr/>
          <p:nvPr/>
        </p:nvSpPr>
        <p:spPr>
          <a:xfrm>
            <a:off x="7552600" y="3103606"/>
            <a:ext cx="3835394" cy="402722"/>
          </a:xfrm>
          <a:prstGeom prst="roundRect">
            <a:avLst>
              <a:gd fmla="val 16667" name="adj"/>
            </a:avLst>
          </a:prstGeom>
          <a:solidFill>
            <a:schemeClr val="accent2"/>
          </a:solidFill>
          <a:ln cap="flat" cmpd="sng" w="25400">
            <a:solidFill>
              <a:srgbClr val="A44243"/>
            </a:solidFill>
            <a:prstDash val="solid"/>
            <a:round/>
            <a:headEnd len="sm" w="sm" type="none"/>
            <a:tailEnd len="sm" w="sm" type="none"/>
          </a:ln>
        </p:spPr>
        <p:txBody>
          <a:bodyPr anchorCtr="0" anchor="t" bIns="36000" lIns="91425" spcFirstLastPara="1" rIns="91425" wrap="square" tIns="36000">
            <a:noAutofit/>
          </a:bodyPr>
          <a:lstStyle/>
          <a:p>
            <a:pPr indent="0" lvl="0" marL="216000" marR="0" rtl="0" algn="ctr">
              <a:lnSpc>
                <a:spcPct val="100000"/>
              </a:lnSpc>
              <a:spcBef>
                <a:spcPts val="0"/>
              </a:spcBef>
              <a:spcAft>
                <a:spcPts val="0"/>
              </a:spcAft>
              <a:buClr>
                <a:srgbClr val="000000"/>
              </a:buClr>
              <a:buSzPts val="1100"/>
              <a:buFont typeface="Arial"/>
              <a:buNone/>
            </a:pPr>
            <a:r>
              <a:rPr b="1" i="0" lang="en-GB" sz="1800" u="none" cap="none" strike="noStrike">
                <a:solidFill>
                  <a:srgbClr val="FFFFFF"/>
                </a:solidFill>
                <a:latin typeface="Calibri"/>
                <a:ea typeface="Calibri"/>
                <a:cs typeface="Calibri"/>
                <a:sym typeface="Calibri"/>
              </a:rPr>
              <a:t>Sømløse systemer og tjenester </a:t>
            </a:r>
            <a:endParaRPr b="0" i="0" sz="1800" u="none" cap="none" strike="noStrike">
              <a:solidFill>
                <a:srgbClr val="FFFFFF"/>
              </a:solidFill>
              <a:latin typeface="Calibri"/>
              <a:ea typeface="Calibri"/>
              <a:cs typeface="Calibri"/>
              <a:sym typeface="Calibri"/>
            </a:endParaRPr>
          </a:p>
        </p:txBody>
      </p:sp>
      <p:sp>
        <p:nvSpPr>
          <p:cNvPr id="1007" name="Google Shape;1007;p115"/>
          <p:cNvSpPr/>
          <p:nvPr/>
        </p:nvSpPr>
        <p:spPr>
          <a:xfrm>
            <a:off x="7552600" y="3677655"/>
            <a:ext cx="3835393" cy="693371"/>
          </a:xfrm>
          <a:prstGeom prst="roundRect">
            <a:avLst>
              <a:gd fmla="val 16667" name="adj"/>
            </a:avLst>
          </a:prstGeom>
          <a:solidFill>
            <a:schemeClr val="accent2"/>
          </a:solidFill>
          <a:ln cap="flat" cmpd="sng" w="25400">
            <a:solidFill>
              <a:srgbClr val="A44243"/>
            </a:solidFill>
            <a:prstDash val="solid"/>
            <a:round/>
            <a:headEnd len="sm" w="sm" type="none"/>
            <a:tailEnd len="sm" w="sm" type="none"/>
          </a:ln>
        </p:spPr>
        <p:txBody>
          <a:bodyPr anchorCtr="0" anchor="t" bIns="36000" lIns="91425" spcFirstLastPara="1" rIns="91425" wrap="square" tIns="36000">
            <a:noAutofit/>
          </a:bodyPr>
          <a:lstStyle/>
          <a:p>
            <a:pPr indent="0" lvl="0" marL="216000" marR="0" rtl="0" algn="ctr">
              <a:lnSpc>
                <a:spcPct val="100000"/>
              </a:lnSpc>
              <a:spcBef>
                <a:spcPts val="0"/>
              </a:spcBef>
              <a:spcAft>
                <a:spcPts val="0"/>
              </a:spcAft>
              <a:buClr>
                <a:srgbClr val="000000"/>
              </a:buClr>
              <a:buSzPts val="1100"/>
              <a:buFont typeface="Arial"/>
              <a:buNone/>
            </a:pPr>
            <a:r>
              <a:rPr b="1" i="0" lang="en-GB" sz="1800" u="none" cap="none" strike="noStrike">
                <a:solidFill>
                  <a:srgbClr val="FFFFFF"/>
                </a:solidFill>
                <a:latin typeface="Calibri"/>
                <a:ea typeface="Calibri"/>
                <a:cs typeface="Calibri"/>
                <a:sym typeface="Calibri"/>
              </a:rPr>
              <a:t>Datadeling med samtykke, kapitaltilgang, sikrere business</a:t>
            </a:r>
            <a:endParaRPr b="0" i="0" sz="1800" u="none" cap="none" strike="noStrike">
              <a:solidFill>
                <a:srgbClr val="FFFFFF"/>
              </a:solidFill>
              <a:latin typeface="Calibri"/>
              <a:ea typeface="Calibri"/>
              <a:cs typeface="Calibri"/>
              <a:sym typeface="Calibri"/>
            </a:endParaRPr>
          </a:p>
        </p:txBody>
      </p:sp>
      <p:sp>
        <p:nvSpPr>
          <p:cNvPr id="1008" name="Google Shape;1008;p115"/>
          <p:cNvSpPr/>
          <p:nvPr/>
        </p:nvSpPr>
        <p:spPr>
          <a:xfrm>
            <a:off x="7552600" y="4547358"/>
            <a:ext cx="3835391" cy="693371"/>
          </a:xfrm>
          <a:prstGeom prst="roundRect">
            <a:avLst>
              <a:gd fmla="val 16667" name="adj"/>
            </a:avLst>
          </a:prstGeom>
          <a:solidFill>
            <a:schemeClr val="accent2"/>
          </a:solidFill>
          <a:ln cap="flat" cmpd="sng" w="25400">
            <a:solidFill>
              <a:srgbClr val="A44243"/>
            </a:solidFill>
            <a:prstDash val="solid"/>
            <a:round/>
            <a:headEnd len="sm" w="sm" type="none"/>
            <a:tailEnd len="sm" w="sm" type="none"/>
          </a:ln>
        </p:spPr>
        <p:txBody>
          <a:bodyPr anchorCtr="0" anchor="t" bIns="36000" lIns="91425" spcFirstLastPara="1" rIns="91425" wrap="square" tIns="36000">
            <a:noAutofit/>
          </a:bodyPr>
          <a:lstStyle/>
          <a:p>
            <a:pPr indent="0" lvl="0" marL="216000" marR="0" rtl="0" algn="ctr">
              <a:lnSpc>
                <a:spcPct val="100000"/>
              </a:lnSpc>
              <a:spcBef>
                <a:spcPts val="0"/>
              </a:spcBef>
              <a:spcAft>
                <a:spcPts val="0"/>
              </a:spcAft>
              <a:buClr>
                <a:srgbClr val="000000"/>
              </a:buClr>
              <a:buSzPts val="1100"/>
              <a:buFont typeface="Arial"/>
              <a:buNone/>
            </a:pPr>
            <a:r>
              <a:rPr b="1" i="0" lang="en-GB" sz="1800" u="none" cap="none" strike="noStrike">
                <a:solidFill>
                  <a:srgbClr val="FFFFFF"/>
                </a:solidFill>
                <a:latin typeface="Calibri"/>
                <a:ea typeface="Calibri"/>
                <a:cs typeface="Calibri"/>
                <a:sym typeface="Calibri"/>
              </a:rPr>
              <a:t>Sikre seriøsitet, etterlevelse av regelverk og redusere svindel</a:t>
            </a:r>
            <a:endParaRPr b="0" i="0" sz="1800" u="none" cap="none" strike="noStrike">
              <a:solidFill>
                <a:srgbClr val="FFFFFF"/>
              </a:solidFill>
              <a:latin typeface="Calibri"/>
              <a:ea typeface="Calibri"/>
              <a:cs typeface="Calibri"/>
              <a:sym typeface="Calibri"/>
            </a:endParaRPr>
          </a:p>
        </p:txBody>
      </p:sp>
      <p:sp>
        <p:nvSpPr>
          <p:cNvPr id="1009" name="Google Shape;1009;p115"/>
          <p:cNvSpPr/>
          <p:nvPr/>
        </p:nvSpPr>
        <p:spPr>
          <a:xfrm>
            <a:off x="7552601" y="5479608"/>
            <a:ext cx="3835390" cy="402722"/>
          </a:xfrm>
          <a:prstGeom prst="roundRect">
            <a:avLst>
              <a:gd fmla="val 16667" name="adj"/>
            </a:avLst>
          </a:prstGeom>
          <a:solidFill>
            <a:schemeClr val="accent2"/>
          </a:solidFill>
          <a:ln cap="flat" cmpd="sng" w="25400">
            <a:solidFill>
              <a:srgbClr val="A44243"/>
            </a:solidFill>
            <a:prstDash val="solid"/>
            <a:round/>
            <a:headEnd len="sm" w="sm" type="none"/>
            <a:tailEnd len="sm" w="sm" type="none"/>
          </a:ln>
        </p:spPr>
        <p:txBody>
          <a:bodyPr anchorCtr="0" anchor="t" bIns="36000" lIns="91425" spcFirstLastPara="1" rIns="91425" wrap="square" tIns="36000">
            <a:noAutofit/>
          </a:bodyPr>
          <a:lstStyle/>
          <a:p>
            <a:pPr indent="0" lvl="0" marL="216000" marR="0" rtl="0" algn="ctr">
              <a:lnSpc>
                <a:spcPct val="100000"/>
              </a:lnSpc>
              <a:spcBef>
                <a:spcPts val="0"/>
              </a:spcBef>
              <a:spcAft>
                <a:spcPts val="0"/>
              </a:spcAft>
              <a:buClr>
                <a:srgbClr val="000000"/>
              </a:buClr>
              <a:buSzPts val="1100"/>
              <a:buFont typeface="Arial"/>
              <a:buNone/>
            </a:pPr>
            <a:r>
              <a:rPr b="1" i="0" lang="en-GB" sz="1800" u="none" cap="none" strike="noStrike">
                <a:solidFill>
                  <a:srgbClr val="FFFFFF"/>
                </a:solidFill>
                <a:latin typeface="Calibri"/>
                <a:ea typeface="Calibri"/>
                <a:cs typeface="Calibri"/>
                <a:sym typeface="Calibri"/>
              </a:rPr>
              <a:t>Automatisert B2G datadeling</a:t>
            </a:r>
            <a:endParaRPr b="0" i="0" sz="1800" u="none" cap="none" strike="noStrike">
              <a:solidFill>
                <a:srgbClr val="FFFFFF"/>
              </a:solidFill>
              <a:latin typeface="Calibri"/>
              <a:ea typeface="Calibri"/>
              <a:cs typeface="Calibri"/>
              <a:sym typeface="Calibri"/>
            </a:endParaRPr>
          </a:p>
        </p:txBody>
      </p:sp>
      <p:sp>
        <p:nvSpPr>
          <p:cNvPr id="1010" name="Google Shape;1010;p115"/>
          <p:cNvSpPr txBox="1"/>
          <p:nvPr>
            <p:ph idx="12" type="sldNum"/>
          </p:nvPr>
        </p:nvSpPr>
        <p:spPr>
          <a:xfrm>
            <a:off x="10494910" y="6199507"/>
            <a:ext cx="805249" cy="128558"/>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GB" sz="800" u="none" cap="none" strike="noStrike">
                <a:solidFill>
                  <a:srgbClr val="2C286C"/>
                </a:solidFill>
                <a:latin typeface="Calibri"/>
                <a:ea typeface="Calibri"/>
                <a:cs typeface="Calibri"/>
                <a:sym typeface="Calibri"/>
              </a:rPr>
              <a:t>‹#›</a:t>
            </a:fld>
            <a:endParaRPr b="0" i="0" sz="800" u="none" cap="none" strike="noStrike">
              <a:solidFill>
                <a:srgbClr val="2C286C"/>
              </a:solidFill>
              <a:latin typeface="Calibri"/>
              <a:ea typeface="Calibri"/>
              <a:cs typeface="Calibri"/>
              <a:sym typeface="Calibri"/>
            </a:endParaRPr>
          </a:p>
        </p:txBody>
      </p:sp>
      <p:sp>
        <p:nvSpPr>
          <p:cNvPr id="1011" name="Google Shape;1011;p115"/>
          <p:cNvSpPr txBox="1"/>
          <p:nvPr/>
        </p:nvSpPr>
        <p:spPr>
          <a:xfrm>
            <a:off x="838199" y="839678"/>
            <a:ext cx="8456629" cy="693371"/>
          </a:xfrm>
          <a:prstGeom prst="rect">
            <a:avLst/>
          </a:prstGeom>
          <a:noFill/>
          <a:ln>
            <a:noFill/>
          </a:ln>
        </p:spPr>
        <p:txBody>
          <a:bodyPr anchorCtr="0" anchor="t" bIns="45700" lIns="91425" spcFirstLastPara="1" rIns="91425" wrap="square" tIns="45700">
            <a:noAutofit/>
          </a:bodyPr>
          <a:lstStyle/>
          <a:p>
            <a:pPr indent="0" lvl="0" marL="0" marR="0" rtl="0" algn="just">
              <a:lnSpc>
                <a:spcPct val="115000"/>
              </a:lnSpc>
              <a:spcBef>
                <a:spcPts val="0"/>
              </a:spcBef>
              <a:spcAft>
                <a:spcPts val="0"/>
              </a:spcAft>
              <a:buClr>
                <a:srgbClr val="000000"/>
              </a:buClr>
              <a:buSzPts val="1100"/>
              <a:buFont typeface="Arial"/>
              <a:buNone/>
            </a:pPr>
            <a:r>
              <a:rPr b="0" i="1" lang="en-GB" sz="1300" u="none" cap="none" strike="noStrike">
                <a:solidFill>
                  <a:srgbClr val="F16264"/>
                </a:solidFill>
                <a:latin typeface="Calibri"/>
                <a:ea typeface="Calibri"/>
                <a:cs typeface="Calibri"/>
                <a:sym typeface="Calibri"/>
              </a:rPr>
              <a:t>Aktivitetene i dette veikartet støtter opp om seks mål som muliggjør ulike deler og prosesser i økosystemet: </a:t>
            </a:r>
            <a:endParaRPr b="0" i="1" sz="1300" u="none" cap="none" strike="noStrike">
              <a:solidFill>
                <a:srgbClr val="F16264"/>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6" name="Shape 1016"/>
        <p:cNvGrpSpPr/>
        <p:nvPr/>
      </p:nvGrpSpPr>
      <p:grpSpPr>
        <a:xfrm>
          <a:off x="0" y="0"/>
          <a:ext cx="0" cy="0"/>
          <a:chOff x="0" y="0"/>
          <a:chExt cx="0" cy="0"/>
        </a:xfrm>
      </p:grpSpPr>
      <p:pic>
        <p:nvPicPr>
          <p:cNvPr id="1017" name="Google Shape;1017;p116"/>
          <p:cNvPicPr preferRelativeResize="0"/>
          <p:nvPr/>
        </p:nvPicPr>
        <p:blipFill rotWithShape="1">
          <a:blip r:embed="rId3">
            <a:alphaModFix amt="50000"/>
          </a:blip>
          <a:srcRect b="0" l="0" r="0" t="0"/>
          <a:stretch/>
        </p:blipFill>
        <p:spPr>
          <a:xfrm>
            <a:off x="2737625" y="1096775"/>
            <a:ext cx="8760350" cy="5172225"/>
          </a:xfrm>
          <a:prstGeom prst="rect">
            <a:avLst/>
          </a:prstGeom>
          <a:noFill/>
          <a:ln>
            <a:noFill/>
          </a:ln>
        </p:spPr>
      </p:pic>
      <p:sp>
        <p:nvSpPr>
          <p:cNvPr id="1018" name="Google Shape;1018;p116"/>
          <p:cNvSpPr/>
          <p:nvPr/>
        </p:nvSpPr>
        <p:spPr>
          <a:xfrm>
            <a:off x="2989901" y="1394013"/>
            <a:ext cx="2039400" cy="349500"/>
          </a:xfrm>
          <a:prstGeom prst="rect">
            <a:avLst/>
          </a:prstGeom>
          <a:solidFill>
            <a:srgbClr val="FFFFFF"/>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019" name="Google Shape;1019;p116"/>
          <p:cNvSpPr txBox="1"/>
          <p:nvPr/>
        </p:nvSpPr>
        <p:spPr>
          <a:xfrm>
            <a:off x="2727225" y="5434450"/>
            <a:ext cx="2529300" cy="91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B7B7B7"/>
                </a:solidFill>
                <a:latin typeface="Open Sans Light"/>
                <a:ea typeface="Open Sans Light"/>
                <a:cs typeface="Open Sans Light"/>
                <a:sym typeface="Open Sans Light"/>
              </a:rPr>
              <a:t>1 Økt utbredelse av strukturerte data om bedriftenes transaksjoner ...</a:t>
            </a:r>
            <a:endParaRPr b="0" i="0" sz="1400" u="none" cap="none" strike="noStrike">
              <a:solidFill>
                <a:srgbClr val="B7B7B7"/>
              </a:solidFill>
              <a:latin typeface="Open Sans Light"/>
              <a:ea typeface="Open Sans Light"/>
              <a:cs typeface="Open Sans Light"/>
              <a:sym typeface="Open Sans Light"/>
            </a:endParaRPr>
          </a:p>
        </p:txBody>
      </p:sp>
      <p:sp>
        <p:nvSpPr>
          <p:cNvPr id="1020" name="Google Shape;1020;p116"/>
          <p:cNvSpPr txBox="1"/>
          <p:nvPr/>
        </p:nvSpPr>
        <p:spPr>
          <a:xfrm>
            <a:off x="7001525" y="5205850"/>
            <a:ext cx="2529300" cy="91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B7B7B7"/>
                </a:solidFill>
                <a:latin typeface="Open Sans Light"/>
                <a:ea typeface="Open Sans Light"/>
                <a:cs typeface="Open Sans Light"/>
                <a:sym typeface="Open Sans Light"/>
              </a:rPr>
              <a:t>2 … gir rikere og riktigere data i bedriftens (ERP-)systemer, samt færre manuelle steg, ...</a:t>
            </a:r>
            <a:endParaRPr b="0" i="0" sz="1400" u="none" cap="none" strike="noStrike">
              <a:solidFill>
                <a:srgbClr val="B7B7B7"/>
              </a:solidFill>
              <a:latin typeface="Open Sans Light"/>
              <a:ea typeface="Open Sans Light"/>
              <a:cs typeface="Open Sans Light"/>
              <a:sym typeface="Open Sans Light"/>
            </a:endParaRPr>
          </a:p>
        </p:txBody>
      </p:sp>
      <p:sp>
        <p:nvSpPr>
          <p:cNvPr id="1021" name="Google Shape;1021;p116"/>
          <p:cNvSpPr txBox="1"/>
          <p:nvPr/>
        </p:nvSpPr>
        <p:spPr>
          <a:xfrm>
            <a:off x="2368750" y="1838950"/>
            <a:ext cx="3281700" cy="91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B7B7B7"/>
                </a:solidFill>
                <a:latin typeface="Open Sans Light"/>
                <a:ea typeface="Open Sans Light"/>
                <a:cs typeface="Open Sans Light"/>
                <a:sym typeface="Open Sans Light"/>
              </a:rPr>
              <a:t>3 … som åpner for enklere  og bedre samhandling med eksisterende forretningspartnere (bank, forsikring, revisor osv) ...</a:t>
            </a:r>
            <a:endParaRPr b="0" i="0" sz="1400" u="none" cap="none" strike="noStrike">
              <a:solidFill>
                <a:srgbClr val="B7B7B7"/>
              </a:solidFill>
              <a:latin typeface="Open Sans Light"/>
              <a:ea typeface="Open Sans Light"/>
              <a:cs typeface="Open Sans Light"/>
              <a:sym typeface="Open Sans Light"/>
            </a:endParaRPr>
          </a:p>
        </p:txBody>
      </p:sp>
      <p:sp>
        <p:nvSpPr>
          <p:cNvPr id="1022" name="Google Shape;1022;p116"/>
          <p:cNvSpPr txBox="1"/>
          <p:nvPr/>
        </p:nvSpPr>
        <p:spPr>
          <a:xfrm>
            <a:off x="10554850" y="2166850"/>
            <a:ext cx="1528200" cy="72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B7B7B7"/>
                </a:solidFill>
                <a:latin typeface="Open Sans Light"/>
                <a:ea typeface="Open Sans Light"/>
                <a:cs typeface="Open Sans Light"/>
                <a:sym typeface="Open Sans Light"/>
              </a:rPr>
              <a:t>4 … og offentlige myndigheter ...</a:t>
            </a:r>
            <a:endParaRPr b="0" i="0" sz="1400" u="none" cap="none" strike="noStrike">
              <a:solidFill>
                <a:srgbClr val="B7B7B7"/>
              </a:solidFill>
              <a:latin typeface="Open Sans Light"/>
              <a:ea typeface="Open Sans Light"/>
              <a:cs typeface="Open Sans Light"/>
              <a:sym typeface="Open Sans Light"/>
            </a:endParaRPr>
          </a:p>
        </p:txBody>
      </p:sp>
      <p:sp>
        <p:nvSpPr>
          <p:cNvPr id="1023" name="Google Shape;1023;p116"/>
          <p:cNvSpPr txBox="1"/>
          <p:nvPr/>
        </p:nvSpPr>
        <p:spPr>
          <a:xfrm>
            <a:off x="8552075" y="388900"/>
            <a:ext cx="1882200" cy="11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B7B7B7"/>
                </a:solidFill>
                <a:latin typeface="Open Sans Light"/>
                <a:ea typeface="Open Sans Light"/>
                <a:cs typeface="Open Sans Light"/>
                <a:sym typeface="Open Sans Light"/>
              </a:rPr>
              <a:t>5 … og danner grunnlaget for nye, datadrevne tjenester og forretnings-</a:t>
            </a:r>
            <a:endParaRPr b="0" i="0" sz="1400" u="none" cap="none" strike="noStrike">
              <a:solidFill>
                <a:srgbClr val="B7B7B7"/>
              </a:solidFill>
              <a:latin typeface="Open Sans Light"/>
              <a:ea typeface="Open Sans Light"/>
              <a:cs typeface="Open Sans Light"/>
              <a:sym typeface="Open Sans Light"/>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B7B7B7"/>
                </a:solidFill>
                <a:latin typeface="Open Sans Light"/>
                <a:ea typeface="Open Sans Light"/>
                <a:cs typeface="Open Sans Light"/>
                <a:sym typeface="Open Sans Light"/>
              </a:rPr>
              <a:t>muligheter</a:t>
            </a:r>
            <a:endParaRPr b="0" i="0" sz="1400" u="none" cap="none" strike="noStrike">
              <a:solidFill>
                <a:srgbClr val="B7B7B7"/>
              </a:solidFill>
              <a:latin typeface="Open Sans Light"/>
              <a:ea typeface="Open Sans Light"/>
              <a:cs typeface="Open Sans Light"/>
              <a:sym typeface="Open Sans Light"/>
            </a:endParaRPr>
          </a:p>
        </p:txBody>
      </p:sp>
      <p:cxnSp>
        <p:nvCxnSpPr>
          <p:cNvPr id="1024" name="Google Shape;1024;p116"/>
          <p:cNvCxnSpPr>
            <a:stCxn id="1019" idx="2"/>
            <a:endCxn id="1020" idx="1"/>
          </p:cNvCxnSpPr>
          <p:nvPr/>
        </p:nvCxnSpPr>
        <p:spPr>
          <a:xfrm rot="-5400000">
            <a:off x="5152725" y="4504600"/>
            <a:ext cx="687900" cy="3009600"/>
          </a:xfrm>
          <a:prstGeom prst="curvedConnector4">
            <a:avLst>
              <a:gd fmla="val -34616" name="adj1"/>
              <a:gd fmla="val 71011" name="adj2"/>
            </a:avLst>
          </a:prstGeom>
          <a:noFill/>
          <a:ln cap="flat" cmpd="sng" w="9525">
            <a:solidFill>
              <a:srgbClr val="B7B7B7"/>
            </a:solidFill>
            <a:prstDash val="solid"/>
            <a:round/>
            <a:headEnd len="sm" w="sm" type="none"/>
            <a:tailEnd len="med" w="med" type="triangle"/>
          </a:ln>
        </p:spPr>
      </p:cxnSp>
      <p:cxnSp>
        <p:nvCxnSpPr>
          <p:cNvPr id="1025" name="Google Shape;1025;p116"/>
          <p:cNvCxnSpPr>
            <a:stCxn id="1020" idx="0"/>
            <a:endCxn id="1021" idx="1"/>
          </p:cNvCxnSpPr>
          <p:nvPr/>
        </p:nvCxnSpPr>
        <p:spPr>
          <a:xfrm flipH="1" rot="5400000">
            <a:off x="3863825" y="803500"/>
            <a:ext cx="2907300" cy="5897400"/>
          </a:xfrm>
          <a:prstGeom prst="curvedConnector4">
            <a:avLst>
              <a:gd fmla="val 42097" name="adj1"/>
              <a:gd fmla="val 104038" name="adj2"/>
            </a:avLst>
          </a:prstGeom>
          <a:noFill/>
          <a:ln cap="flat" cmpd="sng" w="9525">
            <a:solidFill>
              <a:srgbClr val="B7B7B7"/>
            </a:solidFill>
            <a:prstDash val="solid"/>
            <a:round/>
            <a:headEnd len="sm" w="sm" type="none"/>
            <a:tailEnd len="med" w="med" type="triangle"/>
          </a:ln>
        </p:spPr>
      </p:cxnSp>
      <p:cxnSp>
        <p:nvCxnSpPr>
          <p:cNvPr id="1026" name="Google Shape;1026;p116"/>
          <p:cNvCxnSpPr>
            <a:stCxn id="1020" idx="3"/>
            <a:endCxn id="1022" idx="2"/>
          </p:cNvCxnSpPr>
          <p:nvPr/>
        </p:nvCxnSpPr>
        <p:spPr>
          <a:xfrm flipH="1" rot="10800000">
            <a:off x="9530825" y="2892100"/>
            <a:ext cx="1788000" cy="2773200"/>
          </a:xfrm>
          <a:prstGeom prst="curvedConnector2">
            <a:avLst/>
          </a:prstGeom>
          <a:noFill/>
          <a:ln cap="flat" cmpd="sng" w="9525">
            <a:solidFill>
              <a:srgbClr val="B7B7B7"/>
            </a:solidFill>
            <a:prstDash val="solid"/>
            <a:round/>
            <a:headEnd len="sm" w="sm" type="none"/>
            <a:tailEnd len="med" w="med" type="triangle"/>
          </a:ln>
        </p:spPr>
      </p:cxnSp>
      <p:cxnSp>
        <p:nvCxnSpPr>
          <p:cNvPr id="1027" name="Google Shape;1027;p116"/>
          <p:cNvCxnSpPr>
            <a:stCxn id="1022" idx="0"/>
            <a:endCxn id="1023" idx="3"/>
          </p:cNvCxnSpPr>
          <p:nvPr/>
        </p:nvCxnSpPr>
        <p:spPr>
          <a:xfrm flipH="1" rot="5400000">
            <a:off x="10283650" y="1131550"/>
            <a:ext cx="1185900" cy="884700"/>
          </a:xfrm>
          <a:prstGeom prst="curvedConnector2">
            <a:avLst/>
          </a:prstGeom>
          <a:noFill/>
          <a:ln cap="flat" cmpd="sng" w="9525">
            <a:solidFill>
              <a:srgbClr val="B7B7B7"/>
            </a:solidFill>
            <a:prstDash val="solid"/>
            <a:round/>
            <a:headEnd len="sm" w="sm" type="none"/>
            <a:tailEnd len="med" w="med" type="triangle"/>
          </a:ln>
        </p:spPr>
      </p:cxnSp>
      <p:cxnSp>
        <p:nvCxnSpPr>
          <p:cNvPr id="1028" name="Google Shape;1028;p116"/>
          <p:cNvCxnSpPr>
            <a:stCxn id="1021" idx="0"/>
            <a:endCxn id="1023" idx="1"/>
          </p:cNvCxnSpPr>
          <p:nvPr/>
        </p:nvCxnSpPr>
        <p:spPr>
          <a:xfrm rot="-5400000">
            <a:off x="5851900" y="-861350"/>
            <a:ext cx="858000" cy="4542600"/>
          </a:xfrm>
          <a:prstGeom prst="curvedConnector2">
            <a:avLst/>
          </a:prstGeom>
          <a:noFill/>
          <a:ln cap="flat" cmpd="sng" w="9525">
            <a:solidFill>
              <a:srgbClr val="B7B7B7"/>
            </a:solidFill>
            <a:prstDash val="solid"/>
            <a:round/>
            <a:headEnd len="sm" w="sm" type="none"/>
            <a:tailEnd len="med" w="med" type="triangle"/>
          </a:ln>
        </p:spPr>
      </p:cxnSp>
      <p:cxnSp>
        <p:nvCxnSpPr>
          <p:cNvPr id="1029" name="Google Shape;1029;p116"/>
          <p:cNvCxnSpPr>
            <a:stCxn id="1020" idx="0"/>
            <a:endCxn id="1023" idx="2"/>
          </p:cNvCxnSpPr>
          <p:nvPr/>
        </p:nvCxnSpPr>
        <p:spPr>
          <a:xfrm rot="-5400000">
            <a:off x="7063325" y="2776000"/>
            <a:ext cx="3632700" cy="1227000"/>
          </a:xfrm>
          <a:prstGeom prst="curvedConnector3">
            <a:avLst>
              <a:gd fmla="val 50002" name="adj1"/>
            </a:avLst>
          </a:prstGeom>
          <a:noFill/>
          <a:ln cap="flat" cmpd="sng" w="9525">
            <a:solidFill>
              <a:srgbClr val="B7B7B7"/>
            </a:solidFill>
            <a:prstDash val="solid"/>
            <a:round/>
            <a:headEnd len="sm" w="sm" type="none"/>
            <a:tailEnd len="med" w="med" type="triangle"/>
          </a:ln>
        </p:spPr>
      </p:cxnSp>
      <p:sp>
        <p:nvSpPr>
          <p:cNvPr id="1030" name="Google Shape;1030;p116"/>
          <p:cNvSpPr txBox="1"/>
          <p:nvPr/>
        </p:nvSpPr>
        <p:spPr>
          <a:xfrm>
            <a:off x="837500" y="2842438"/>
            <a:ext cx="10733400" cy="149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500">
                <a:solidFill>
                  <a:schemeClr val="dk1"/>
                </a:solidFill>
                <a:latin typeface="Calibri"/>
                <a:ea typeface="Calibri"/>
                <a:cs typeface="Calibri"/>
                <a:sym typeface="Calibri"/>
              </a:rPr>
              <a:t>Hvordan kommer vi hit?</a:t>
            </a:r>
            <a:endParaRPr sz="85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pic>
        <p:nvPicPr>
          <p:cNvPr id="1036" name="Google Shape;1036;p117"/>
          <p:cNvPicPr preferRelativeResize="0"/>
          <p:nvPr/>
        </p:nvPicPr>
        <p:blipFill rotWithShape="1">
          <a:blip r:embed="rId3">
            <a:alphaModFix amt="50000"/>
          </a:blip>
          <a:srcRect b="0" l="0" r="0" t="0"/>
          <a:stretch/>
        </p:blipFill>
        <p:spPr>
          <a:xfrm>
            <a:off x="2737625" y="1096775"/>
            <a:ext cx="8760350" cy="5172225"/>
          </a:xfrm>
          <a:prstGeom prst="rect">
            <a:avLst/>
          </a:prstGeom>
          <a:noFill/>
          <a:ln>
            <a:noFill/>
          </a:ln>
        </p:spPr>
      </p:pic>
      <p:sp>
        <p:nvSpPr>
          <p:cNvPr id="1037" name="Google Shape;1037;p117"/>
          <p:cNvSpPr/>
          <p:nvPr/>
        </p:nvSpPr>
        <p:spPr>
          <a:xfrm>
            <a:off x="2989901" y="1394013"/>
            <a:ext cx="2039400" cy="349500"/>
          </a:xfrm>
          <a:prstGeom prst="rect">
            <a:avLst/>
          </a:prstGeom>
          <a:solidFill>
            <a:srgbClr val="FFFFFF"/>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038" name="Google Shape;1038;p117"/>
          <p:cNvSpPr txBox="1"/>
          <p:nvPr/>
        </p:nvSpPr>
        <p:spPr>
          <a:xfrm>
            <a:off x="2727225" y="5434450"/>
            <a:ext cx="2529300" cy="91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B7B7B7"/>
                </a:solidFill>
                <a:latin typeface="Open Sans Light"/>
                <a:ea typeface="Open Sans Light"/>
                <a:cs typeface="Open Sans Light"/>
                <a:sym typeface="Open Sans Light"/>
              </a:rPr>
              <a:t>1 Økt utbredelse av strukturerte data om bedriftenes transaksjoner ...</a:t>
            </a:r>
            <a:endParaRPr b="0" i="0" sz="1400" u="none" cap="none" strike="noStrike">
              <a:solidFill>
                <a:srgbClr val="B7B7B7"/>
              </a:solidFill>
              <a:latin typeface="Open Sans Light"/>
              <a:ea typeface="Open Sans Light"/>
              <a:cs typeface="Open Sans Light"/>
              <a:sym typeface="Open Sans Light"/>
            </a:endParaRPr>
          </a:p>
        </p:txBody>
      </p:sp>
      <p:sp>
        <p:nvSpPr>
          <p:cNvPr id="1039" name="Google Shape;1039;p117"/>
          <p:cNvSpPr txBox="1"/>
          <p:nvPr/>
        </p:nvSpPr>
        <p:spPr>
          <a:xfrm>
            <a:off x="7001525" y="5205850"/>
            <a:ext cx="2529300" cy="91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B7B7B7"/>
                </a:solidFill>
                <a:latin typeface="Open Sans Light"/>
                <a:ea typeface="Open Sans Light"/>
                <a:cs typeface="Open Sans Light"/>
                <a:sym typeface="Open Sans Light"/>
              </a:rPr>
              <a:t>2 … gir rikere og riktigere data i bedriftens (ERP-)systemer, samt færre manuelle steg, ...</a:t>
            </a:r>
            <a:endParaRPr b="0" i="0" sz="1400" u="none" cap="none" strike="noStrike">
              <a:solidFill>
                <a:srgbClr val="B7B7B7"/>
              </a:solidFill>
              <a:latin typeface="Open Sans Light"/>
              <a:ea typeface="Open Sans Light"/>
              <a:cs typeface="Open Sans Light"/>
              <a:sym typeface="Open Sans Light"/>
            </a:endParaRPr>
          </a:p>
        </p:txBody>
      </p:sp>
      <p:sp>
        <p:nvSpPr>
          <p:cNvPr id="1040" name="Google Shape;1040;p117"/>
          <p:cNvSpPr txBox="1"/>
          <p:nvPr/>
        </p:nvSpPr>
        <p:spPr>
          <a:xfrm>
            <a:off x="2368750" y="1838950"/>
            <a:ext cx="3281700" cy="91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B7B7B7"/>
                </a:solidFill>
                <a:latin typeface="Open Sans Light"/>
                <a:ea typeface="Open Sans Light"/>
                <a:cs typeface="Open Sans Light"/>
                <a:sym typeface="Open Sans Light"/>
              </a:rPr>
              <a:t>3 … som åpner for enklere  og bedre samhandling med eksisterende forretningspartnere (bank, forsikring, revisor osv) ...</a:t>
            </a:r>
            <a:endParaRPr b="0" i="0" sz="1400" u="none" cap="none" strike="noStrike">
              <a:solidFill>
                <a:srgbClr val="B7B7B7"/>
              </a:solidFill>
              <a:latin typeface="Open Sans Light"/>
              <a:ea typeface="Open Sans Light"/>
              <a:cs typeface="Open Sans Light"/>
              <a:sym typeface="Open Sans Light"/>
            </a:endParaRPr>
          </a:p>
        </p:txBody>
      </p:sp>
      <p:sp>
        <p:nvSpPr>
          <p:cNvPr id="1041" name="Google Shape;1041;p117"/>
          <p:cNvSpPr txBox="1"/>
          <p:nvPr/>
        </p:nvSpPr>
        <p:spPr>
          <a:xfrm>
            <a:off x="10554850" y="2166850"/>
            <a:ext cx="1528200" cy="72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B7B7B7"/>
                </a:solidFill>
                <a:latin typeface="Open Sans Light"/>
                <a:ea typeface="Open Sans Light"/>
                <a:cs typeface="Open Sans Light"/>
                <a:sym typeface="Open Sans Light"/>
              </a:rPr>
              <a:t>4 … og offentlige myndigheter ...</a:t>
            </a:r>
            <a:endParaRPr b="0" i="0" sz="1400" u="none" cap="none" strike="noStrike">
              <a:solidFill>
                <a:srgbClr val="B7B7B7"/>
              </a:solidFill>
              <a:latin typeface="Open Sans Light"/>
              <a:ea typeface="Open Sans Light"/>
              <a:cs typeface="Open Sans Light"/>
              <a:sym typeface="Open Sans Light"/>
            </a:endParaRPr>
          </a:p>
        </p:txBody>
      </p:sp>
      <p:sp>
        <p:nvSpPr>
          <p:cNvPr id="1042" name="Google Shape;1042;p117"/>
          <p:cNvSpPr txBox="1"/>
          <p:nvPr/>
        </p:nvSpPr>
        <p:spPr>
          <a:xfrm>
            <a:off x="8552075" y="388900"/>
            <a:ext cx="1882200" cy="11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B7B7B7"/>
                </a:solidFill>
                <a:latin typeface="Open Sans Light"/>
                <a:ea typeface="Open Sans Light"/>
                <a:cs typeface="Open Sans Light"/>
                <a:sym typeface="Open Sans Light"/>
              </a:rPr>
              <a:t>5 … og danner grunnlaget for nye, datadrevne tjenester og forretnings-</a:t>
            </a:r>
            <a:endParaRPr b="0" i="0" sz="1400" u="none" cap="none" strike="noStrike">
              <a:solidFill>
                <a:srgbClr val="B7B7B7"/>
              </a:solidFill>
              <a:latin typeface="Open Sans Light"/>
              <a:ea typeface="Open Sans Light"/>
              <a:cs typeface="Open Sans Light"/>
              <a:sym typeface="Open Sans Light"/>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B7B7B7"/>
                </a:solidFill>
                <a:latin typeface="Open Sans Light"/>
                <a:ea typeface="Open Sans Light"/>
                <a:cs typeface="Open Sans Light"/>
                <a:sym typeface="Open Sans Light"/>
              </a:rPr>
              <a:t>muligheter</a:t>
            </a:r>
            <a:endParaRPr b="0" i="0" sz="1400" u="none" cap="none" strike="noStrike">
              <a:solidFill>
                <a:srgbClr val="B7B7B7"/>
              </a:solidFill>
              <a:latin typeface="Open Sans Light"/>
              <a:ea typeface="Open Sans Light"/>
              <a:cs typeface="Open Sans Light"/>
              <a:sym typeface="Open Sans Light"/>
            </a:endParaRPr>
          </a:p>
        </p:txBody>
      </p:sp>
      <p:cxnSp>
        <p:nvCxnSpPr>
          <p:cNvPr id="1043" name="Google Shape;1043;p117"/>
          <p:cNvCxnSpPr>
            <a:stCxn id="1038" idx="2"/>
            <a:endCxn id="1039" idx="1"/>
          </p:cNvCxnSpPr>
          <p:nvPr/>
        </p:nvCxnSpPr>
        <p:spPr>
          <a:xfrm rot="-5400000">
            <a:off x="5152725" y="4504600"/>
            <a:ext cx="687900" cy="3009600"/>
          </a:xfrm>
          <a:prstGeom prst="curvedConnector4">
            <a:avLst>
              <a:gd fmla="val -34616" name="adj1"/>
              <a:gd fmla="val 71011" name="adj2"/>
            </a:avLst>
          </a:prstGeom>
          <a:noFill/>
          <a:ln cap="flat" cmpd="sng" w="9525">
            <a:solidFill>
              <a:srgbClr val="B7B7B7"/>
            </a:solidFill>
            <a:prstDash val="solid"/>
            <a:round/>
            <a:headEnd len="sm" w="sm" type="none"/>
            <a:tailEnd len="med" w="med" type="triangle"/>
          </a:ln>
        </p:spPr>
      </p:cxnSp>
      <p:cxnSp>
        <p:nvCxnSpPr>
          <p:cNvPr id="1044" name="Google Shape;1044;p117"/>
          <p:cNvCxnSpPr>
            <a:stCxn id="1039" idx="0"/>
            <a:endCxn id="1040" idx="1"/>
          </p:cNvCxnSpPr>
          <p:nvPr/>
        </p:nvCxnSpPr>
        <p:spPr>
          <a:xfrm flipH="1" rot="5400000">
            <a:off x="3863825" y="803500"/>
            <a:ext cx="2907300" cy="5897400"/>
          </a:xfrm>
          <a:prstGeom prst="curvedConnector4">
            <a:avLst>
              <a:gd fmla="val 42097" name="adj1"/>
              <a:gd fmla="val 104038" name="adj2"/>
            </a:avLst>
          </a:prstGeom>
          <a:noFill/>
          <a:ln cap="flat" cmpd="sng" w="9525">
            <a:solidFill>
              <a:srgbClr val="B7B7B7"/>
            </a:solidFill>
            <a:prstDash val="solid"/>
            <a:round/>
            <a:headEnd len="sm" w="sm" type="none"/>
            <a:tailEnd len="med" w="med" type="triangle"/>
          </a:ln>
        </p:spPr>
      </p:cxnSp>
      <p:cxnSp>
        <p:nvCxnSpPr>
          <p:cNvPr id="1045" name="Google Shape;1045;p117"/>
          <p:cNvCxnSpPr>
            <a:stCxn id="1039" idx="3"/>
            <a:endCxn id="1041" idx="2"/>
          </p:cNvCxnSpPr>
          <p:nvPr/>
        </p:nvCxnSpPr>
        <p:spPr>
          <a:xfrm flipH="1" rot="10800000">
            <a:off x="9530825" y="2892100"/>
            <a:ext cx="1788000" cy="2773200"/>
          </a:xfrm>
          <a:prstGeom prst="curvedConnector2">
            <a:avLst/>
          </a:prstGeom>
          <a:noFill/>
          <a:ln cap="flat" cmpd="sng" w="9525">
            <a:solidFill>
              <a:srgbClr val="B7B7B7"/>
            </a:solidFill>
            <a:prstDash val="solid"/>
            <a:round/>
            <a:headEnd len="sm" w="sm" type="none"/>
            <a:tailEnd len="med" w="med" type="triangle"/>
          </a:ln>
        </p:spPr>
      </p:cxnSp>
      <p:cxnSp>
        <p:nvCxnSpPr>
          <p:cNvPr id="1046" name="Google Shape;1046;p117"/>
          <p:cNvCxnSpPr>
            <a:stCxn id="1041" idx="0"/>
            <a:endCxn id="1042" idx="3"/>
          </p:cNvCxnSpPr>
          <p:nvPr/>
        </p:nvCxnSpPr>
        <p:spPr>
          <a:xfrm flipH="1" rot="5400000">
            <a:off x="10283650" y="1131550"/>
            <a:ext cx="1185900" cy="884700"/>
          </a:xfrm>
          <a:prstGeom prst="curvedConnector2">
            <a:avLst/>
          </a:prstGeom>
          <a:noFill/>
          <a:ln cap="flat" cmpd="sng" w="9525">
            <a:solidFill>
              <a:srgbClr val="B7B7B7"/>
            </a:solidFill>
            <a:prstDash val="solid"/>
            <a:round/>
            <a:headEnd len="sm" w="sm" type="none"/>
            <a:tailEnd len="med" w="med" type="triangle"/>
          </a:ln>
        </p:spPr>
      </p:cxnSp>
      <p:cxnSp>
        <p:nvCxnSpPr>
          <p:cNvPr id="1047" name="Google Shape;1047;p117"/>
          <p:cNvCxnSpPr>
            <a:stCxn id="1040" idx="0"/>
            <a:endCxn id="1042" idx="1"/>
          </p:cNvCxnSpPr>
          <p:nvPr/>
        </p:nvCxnSpPr>
        <p:spPr>
          <a:xfrm rot="-5400000">
            <a:off x="5851900" y="-861350"/>
            <a:ext cx="858000" cy="4542600"/>
          </a:xfrm>
          <a:prstGeom prst="curvedConnector2">
            <a:avLst/>
          </a:prstGeom>
          <a:noFill/>
          <a:ln cap="flat" cmpd="sng" w="9525">
            <a:solidFill>
              <a:srgbClr val="B7B7B7"/>
            </a:solidFill>
            <a:prstDash val="solid"/>
            <a:round/>
            <a:headEnd len="sm" w="sm" type="none"/>
            <a:tailEnd len="med" w="med" type="triangle"/>
          </a:ln>
        </p:spPr>
      </p:cxnSp>
      <p:cxnSp>
        <p:nvCxnSpPr>
          <p:cNvPr id="1048" name="Google Shape;1048;p117"/>
          <p:cNvCxnSpPr>
            <a:stCxn id="1039" idx="0"/>
            <a:endCxn id="1042" idx="2"/>
          </p:cNvCxnSpPr>
          <p:nvPr/>
        </p:nvCxnSpPr>
        <p:spPr>
          <a:xfrm rot="-5400000">
            <a:off x="7063325" y="2776000"/>
            <a:ext cx="3632700" cy="1227000"/>
          </a:xfrm>
          <a:prstGeom prst="curvedConnector3">
            <a:avLst>
              <a:gd fmla="val 50002" name="adj1"/>
            </a:avLst>
          </a:prstGeom>
          <a:noFill/>
          <a:ln cap="flat" cmpd="sng" w="9525">
            <a:solidFill>
              <a:srgbClr val="B7B7B7"/>
            </a:solidFill>
            <a:prstDash val="solid"/>
            <a:round/>
            <a:headEnd len="sm" w="sm" type="none"/>
            <a:tailEnd len="med" w="med" type="triangle"/>
          </a:ln>
        </p:spPr>
      </p:cxnSp>
      <p:sp>
        <p:nvSpPr>
          <p:cNvPr id="1049" name="Google Shape;1049;p117"/>
          <p:cNvSpPr/>
          <p:nvPr/>
        </p:nvSpPr>
        <p:spPr>
          <a:xfrm>
            <a:off x="655750" y="4150725"/>
            <a:ext cx="3281700" cy="858000"/>
          </a:xfrm>
          <a:prstGeom prst="roundRect">
            <a:avLst>
              <a:gd fmla="val 16667" name="adj"/>
            </a:avLst>
          </a:prstGeom>
          <a:solidFill>
            <a:srgbClr val="2B286C"/>
          </a:solidFill>
          <a:ln>
            <a:noFill/>
          </a:ln>
        </p:spPr>
        <p:txBody>
          <a:bodyPr anchorCtr="0" anchor="t" bIns="36000" lIns="91425" spcFirstLastPara="1" rIns="91425" wrap="square" tIns="36000">
            <a:noAutofit/>
          </a:bodyPr>
          <a:lstStyle/>
          <a:p>
            <a:pPr indent="0" lvl="0" marL="0" marR="0" rtl="0" algn="ctr">
              <a:lnSpc>
                <a:spcPct val="100000"/>
              </a:lnSpc>
              <a:spcBef>
                <a:spcPts val="0"/>
              </a:spcBef>
              <a:spcAft>
                <a:spcPts val="0"/>
              </a:spcAft>
              <a:buClr>
                <a:srgbClr val="000000"/>
              </a:buClr>
              <a:buSzPts val="1100"/>
              <a:buFont typeface="Arial"/>
              <a:buNone/>
            </a:pPr>
            <a:r>
              <a:rPr lang="en-GB" sz="1800">
                <a:solidFill>
                  <a:srgbClr val="FFFFFF"/>
                </a:solidFill>
                <a:latin typeface="Calibri"/>
                <a:ea typeface="Calibri"/>
                <a:cs typeface="Calibri"/>
                <a:sym typeface="Calibri"/>
              </a:rPr>
              <a:t>Digital</a:t>
            </a:r>
            <a:br>
              <a:rPr lang="en-GB" sz="1800">
                <a:solidFill>
                  <a:srgbClr val="FFFFFF"/>
                </a:solidFill>
                <a:latin typeface="Calibri"/>
                <a:ea typeface="Calibri"/>
                <a:cs typeface="Calibri"/>
                <a:sym typeface="Calibri"/>
              </a:rPr>
            </a:br>
            <a:r>
              <a:rPr lang="en-GB" sz="1800">
                <a:solidFill>
                  <a:srgbClr val="FFFFFF"/>
                </a:solidFill>
                <a:latin typeface="Calibri"/>
                <a:ea typeface="Calibri"/>
                <a:cs typeface="Calibri"/>
                <a:sym typeface="Calibri"/>
              </a:rPr>
              <a:t>Business Documents</a:t>
            </a:r>
            <a:endParaRPr b="0" i="0" sz="1800" u="none" cap="none" strike="noStrike">
              <a:solidFill>
                <a:srgbClr val="000000"/>
              </a:solidFill>
              <a:latin typeface="Arial"/>
              <a:ea typeface="Arial"/>
              <a:cs typeface="Arial"/>
              <a:sym typeface="Arial"/>
            </a:endParaRPr>
          </a:p>
        </p:txBody>
      </p:sp>
      <p:pic>
        <p:nvPicPr>
          <p:cNvPr id="1050" name="Google Shape;1050;p117"/>
          <p:cNvPicPr preferRelativeResize="0"/>
          <p:nvPr/>
        </p:nvPicPr>
        <p:blipFill rotWithShape="1">
          <a:blip r:embed="rId4">
            <a:alphaModFix/>
          </a:blip>
          <a:srcRect b="0" l="0" r="0" t="0"/>
          <a:stretch/>
        </p:blipFill>
        <p:spPr>
          <a:xfrm>
            <a:off x="731451" y="4228511"/>
            <a:ext cx="514851" cy="662026"/>
          </a:xfrm>
          <a:prstGeom prst="rect">
            <a:avLst/>
          </a:prstGeom>
          <a:noFill/>
          <a:ln>
            <a:noFill/>
          </a:ln>
        </p:spPr>
      </p:pic>
      <p:sp>
        <p:nvSpPr>
          <p:cNvPr id="1051" name="Google Shape;1051;p117"/>
          <p:cNvSpPr/>
          <p:nvPr/>
        </p:nvSpPr>
        <p:spPr>
          <a:xfrm>
            <a:off x="1569175" y="5083900"/>
            <a:ext cx="3231600" cy="858000"/>
          </a:xfrm>
          <a:prstGeom prst="roundRect">
            <a:avLst>
              <a:gd fmla="val 16667" name="adj"/>
            </a:avLst>
          </a:prstGeom>
          <a:solidFill>
            <a:srgbClr val="2B286C"/>
          </a:solidFill>
          <a:ln>
            <a:noFill/>
          </a:ln>
        </p:spPr>
        <p:txBody>
          <a:bodyPr anchorCtr="0" anchor="t" bIns="36000" lIns="91425" spcFirstLastPara="1" rIns="91425" wrap="square" tIns="36000">
            <a:noAutofit/>
          </a:bodyPr>
          <a:lstStyle/>
          <a:p>
            <a:pPr indent="0" lvl="0" marL="216000" marR="0" rtl="0" algn="ctr">
              <a:lnSpc>
                <a:spcPct val="100000"/>
              </a:lnSpc>
              <a:spcBef>
                <a:spcPts val="0"/>
              </a:spcBef>
              <a:spcAft>
                <a:spcPts val="0"/>
              </a:spcAft>
              <a:buClr>
                <a:srgbClr val="000000"/>
              </a:buClr>
              <a:buSzPts val="1100"/>
              <a:buFont typeface="Arial"/>
              <a:buNone/>
            </a:pPr>
            <a:r>
              <a:rPr b="0" i="0" lang="en-GB" sz="1800" u="none" cap="none" strike="noStrike">
                <a:solidFill>
                  <a:srgbClr val="FFFFFF"/>
                </a:solidFill>
                <a:latin typeface="Calibri"/>
                <a:ea typeface="Calibri"/>
                <a:cs typeface="Calibri"/>
                <a:sym typeface="Calibri"/>
              </a:rPr>
              <a:t>Digital Product</a:t>
            </a:r>
            <a:br>
              <a:rPr lang="en-GB" sz="1800">
                <a:solidFill>
                  <a:srgbClr val="FFFFFF"/>
                </a:solidFill>
                <a:latin typeface="Calibri"/>
                <a:ea typeface="Calibri"/>
                <a:cs typeface="Calibri"/>
                <a:sym typeface="Calibri"/>
              </a:rPr>
            </a:br>
            <a:r>
              <a:rPr b="0" i="0" lang="en-GB" sz="1800" u="none" cap="none" strike="noStrike">
                <a:solidFill>
                  <a:srgbClr val="FFFFFF"/>
                </a:solidFill>
                <a:latin typeface="Calibri"/>
                <a:ea typeface="Calibri"/>
                <a:cs typeface="Calibri"/>
                <a:sym typeface="Calibri"/>
              </a:rPr>
              <a:t>Information</a:t>
            </a:r>
            <a:endParaRPr b="0" i="0" sz="1800" u="none" cap="none" strike="noStrike">
              <a:solidFill>
                <a:srgbClr val="000000"/>
              </a:solidFill>
              <a:latin typeface="Arial"/>
              <a:ea typeface="Arial"/>
              <a:cs typeface="Arial"/>
              <a:sym typeface="Arial"/>
            </a:endParaRPr>
          </a:p>
        </p:txBody>
      </p:sp>
      <p:pic>
        <p:nvPicPr>
          <p:cNvPr id="1052" name="Google Shape;1052;p117"/>
          <p:cNvPicPr preferRelativeResize="0"/>
          <p:nvPr/>
        </p:nvPicPr>
        <p:blipFill rotWithShape="1">
          <a:blip r:embed="rId5">
            <a:alphaModFix/>
          </a:blip>
          <a:srcRect b="0" l="0" r="0" t="0"/>
          <a:stretch/>
        </p:blipFill>
        <p:spPr>
          <a:xfrm>
            <a:off x="1670038" y="5167025"/>
            <a:ext cx="795926" cy="691751"/>
          </a:xfrm>
          <a:prstGeom prst="rect">
            <a:avLst/>
          </a:prstGeom>
          <a:noFill/>
          <a:ln>
            <a:noFill/>
          </a:ln>
        </p:spPr>
      </p:pic>
      <p:sp>
        <p:nvSpPr>
          <p:cNvPr id="1053" name="Google Shape;1053;p117"/>
          <p:cNvSpPr/>
          <p:nvPr/>
        </p:nvSpPr>
        <p:spPr>
          <a:xfrm>
            <a:off x="4648375" y="3430450"/>
            <a:ext cx="3231600" cy="798000"/>
          </a:xfrm>
          <a:prstGeom prst="roundRect">
            <a:avLst>
              <a:gd fmla="val 16667" name="adj"/>
            </a:avLst>
          </a:prstGeom>
          <a:solidFill>
            <a:srgbClr val="2B286C"/>
          </a:solidFill>
          <a:ln>
            <a:noFill/>
          </a:ln>
        </p:spPr>
        <p:txBody>
          <a:bodyPr anchorCtr="0" anchor="t" bIns="36000" lIns="91425" spcFirstLastPara="1" rIns="91425" wrap="square" tIns="36000">
            <a:noAutofit/>
          </a:bodyPr>
          <a:lstStyle/>
          <a:p>
            <a:pPr indent="0" lvl="0" marL="216000" marR="0" rtl="0" algn="ctr">
              <a:lnSpc>
                <a:spcPct val="100000"/>
              </a:lnSpc>
              <a:spcBef>
                <a:spcPts val="0"/>
              </a:spcBef>
              <a:spcAft>
                <a:spcPts val="0"/>
              </a:spcAft>
              <a:buClr>
                <a:schemeClr val="dk1"/>
              </a:buClr>
              <a:buSzPts val="1100"/>
              <a:buFont typeface="Arial"/>
              <a:buNone/>
            </a:pPr>
            <a:r>
              <a:rPr lang="en-GB" sz="1800">
                <a:solidFill>
                  <a:srgbClr val="FFFFFF"/>
                </a:solidFill>
                <a:latin typeface="Calibri"/>
                <a:ea typeface="Calibri"/>
                <a:cs typeface="Calibri"/>
                <a:sym typeface="Calibri"/>
              </a:rPr>
              <a:t>Open Accounting: Sharing</a:t>
            </a:r>
            <a:endParaRPr sz="1800">
              <a:solidFill>
                <a:srgbClr val="FFFFFF"/>
              </a:solidFill>
              <a:latin typeface="Calibri"/>
              <a:ea typeface="Calibri"/>
              <a:cs typeface="Calibri"/>
              <a:sym typeface="Calibri"/>
            </a:endParaRPr>
          </a:p>
          <a:p>
            <a:pPr indent="0" lvl="0" marL="216000" marR="0" rtl="0" algn="ctr">
              <a:lnSpc>
                <a:spcPct val="100000"/>
              </a:lnSpc>
              <a:spcBef>
                <a:spcPts val="0"/>
              </a:spcBef>
              <a:spcAft>
                <a:spcPts val="0"/>
              </a:spcAft>
              <a:buClr>
                <a:schemeClr val="dk1"/>
              </a:buClr>
              <a:buSzPts val="1100"/>
              <a:buFont typeface="Arial"/>
              <a:buNone/>
            </a:pPr>
            <a:r>
              <a:rPr lang="en-GB" sz="1800">
                <a:solidFill>
                  <a:srgbClr val="FFFFFF"/>
                </a:solidFill>
                <a:latin typeface="Calibri"/>
                <a:ea typeface="Calibri"/>
                <a:cs typeface="Calibri"/>
                <a:sym typeface="Calibri"/>
              </a:rPr>
              <a:t>Bookkeeping Data</a:t>
            </a:r>
            <a:endParaRPr sz="1800">
              <a:solidFill>
                <a:srgbClr val="FFFFFF"/>
              </a:solidFill>
              <a:latin typeface="Calibri"/>
              <a:ea typeface="Calibri"/>
              <a:cs typeface="Calibri"/>
              <a:sym typeface="Calibri"/>
            </a:endParaRPr>
          </a:p>
          <a:p>
            <a:pPr indent="0" lvl="0" marL="216000" marR="0" rtl="0" algn="ctr">
              <a:lnSpc>
                <a:spcPct val="100000"/>
              </a:lnSpc>
              <a:spcBef>
                <a:spcPts val="0"/>
              </a:spcBef>
              <a:spcAft>
                <a:spcPts val="0"/>
              </a:spcAft>
              <a:buClr>
                <a:schemeClr val="dk1"/>
              </a:buClr>
              <a:buSzPts val="1100"/>
              <a:buFont typeface="Arial"/>
              <a:buNone/>
            </a:pPr>
            <a:r>
              <a:t/>
            </a:r>
            <a:endParaRPr sz="1800">
              <a:solidFill>
                <a:srgbClr val="FFFFFF"/>
              </a:solidFill>
              <a:latin typeface="Calibri"/>
              <a:ea typeface="Calibri"/>
              <a:cs typeface="Calibri"/>
              <a:sym typeface="Calibri"/>
            </a:endParaRPr>
          </a:p>
          <a:p>
            <a:pPr indent="0" lvl="0" marL="216000" marR="0" rtl="0" algn="ctr">
              <a:lnSpc>
                <a:spcPct val="100000"/>
              </a:lnSpc>
              <a:spcBef>
                <a:spcPts val="0"/>
              </a:spcBef>
              <a:spcAft>
                <a:spcPts val="0"/>
              </a:spcAft>
              <a:buClr>
                <a:srgbClr val="000000"/>
              </a:buClr>
              <a:buSzPts val="1100"/>
              <a:buFont typeface="Arial"/>
              <a:buNone/>
            </a:pPr>
            <a:r>
              <a:t/>
            </a:r>
            <a:endParaRPr sz="1800">
              <a:solidFill>
                <a:srgbClr val="FFFFFF"/>
              </a:solidFill>
              <a:latin typeface="Calibri"/>
              <a:ea typeface="Calibri"/>
              <a:cs typeface="Calibri"/>
              <a:sym typeface="Calibri"/>
            </a:endParaRPr>
          </a:p>
        </p:txBody>
      </p:sp>
      <p:pic>
        <p:nvPicPr>
          <p:cNvPr id="1054" name="Google Shape;1054;p117"/>
          <p:cNvPicPr preferRelativeResize="0"/>
          <p:nvPr/>
        </p:nvPicPr>
        <p:blipFill rotWithShape="1">
          <a:blip r:embed="rId6">
            <a:alphaModFix/>
          </a:blip>
          <a:srcRect b="0" l="0" r="0" t="0"/>
          <a:stretch/>
        </p:blipFill>
        <p:spPr>
          <a:xfrm>
            <a:off x="4719000" y="3515138"/>
            <a:ext cx="514851" cy="577576"/>
          </a:xfrm>
          <a:prstGeom prst="rect">
            <a:avLst/>
          </a:prstGeom>
          <a:noFill/>
          <a:ln>
            <a:noFill/>
          </a:ln>
        </p:spPr>
      </p:pic>
      <p:sp>
        <p:nvSpPr>
          <p:cNvPr id="1055" name="Google Shape;1055;p117"/>
          <p:cNvSpPr/>
          <p:nvPr/>
        </p:nvSpPr>
        <p:spPr>
          <a:xfrm>
            <a:off x="6742175" y="2545075"/>
            <a:ext cx="2908200" cy="798000"/>
          </a:xfrm>
          <a:prstGeom prst="roundRect">
            <a:avLst>
              <a:gd fmla="val 16667" name="adj"/>
            </a:avLst>
          </a:prstGeom>
          <a:solidFill>
            <a:srgbClr val="2B286C"/>
          </a:solidFill>
          <a:ln>
            <a:noFill/>
          </a:ln>
        </p:spPr>
        <p:txBody>
          <a:bodyPr anchorCtr="0" anchor="t" bIns="36000" lIns="91425" spcFirstLastPara="1" rIns="91425" wrap="square" tIns="36000">
            <a:noAutofit/>
          </a:bodyPr>
          <a:lstStyle/>
          <a:p>
            <a:pPr indent="0" lvl="0" marL="216000" marR="0" rtl="0" algn="ctr">
              <a:lnSpc>
                <a:spcPct val="100000"/>
              </a:lnSpc>
              <a:spcBef>
                <a:spcPts val="0"/>
              </a:spcBef>
              <a:spcAft>
                <a:spcPts val="0"/>
              </a:spcAft>
              <a:buClr>
                <a:schemeClr val="dk1"/>
              </a:buClr>
              <a:buSzPts val="1100"/>
              <a:buFont typeface="Arial"/>
              <a:buNone/>
            </a:pPr>
            <a:r>
              <a:rPr lang="en-GB" sz="1800">
                <a:solidFill>
                  <a:srgbClr val="FFFFFF"/>
                </a:solidFill>
                <a:latin typeface="Calibri"/>
                <a:ea typeface="Calibri"/>
                <a:cs typeface="Calibri"/>
                <a:sym typeface="Calibri"/>
              </a:rPr>
              <a:t>Simplified</a:t>
            </a:r>
            <a:endParaRPr sz="1800">
              <a:solidFill>
                <a:srgbClr val="FFFFFF"/>
              </a:solidFill>
              <a:latin typeface="Calibri"/>
              <a:ea typeface="Calibri"/>
              <a:cs typeface="Calibri"/>
              <a:sym typeface="Calibri"/>
            </a:endParaRPr>
          </a:p>
          <a:p>
            <a:pPr indent="0" lvl="0" marL="216000" marR="0" rtl="0" algn="ctr">
              <a:lnSpc>
                <a:spcPct val="100000"/>
              </a:lnSpc>
              <a:spcBef>
                <a:spcPts val="0"/>
              </a:spcBef>
              <a:spcAft>
                <a:spcPts val="0"/>
              </a:spcAft>
              <a:buClr>
                <a:schemeClr val="dk1"/>
              </a:buClr>
              <a:buSzPts val="1100"/>
              <a:buFont typeface="Arial"/>
              <a:buNone/>
            </a:pPr>
            <a:r>
              <a:rPr lang="en-GB" sz="1800">
                <a:solidFill>
                  <a:srgbClr val="FFFFFF"/>
                </a:solidFill>
                <a:latin typeface="Calibri"/>
                <a:ea typeface="Calibri"/>
                <a:cs typeface="Calibri"/>
                <a:sym typeface="Calibri"/>
              </a:rPr>
              <a:t>Reporting</a:t>
            </a:r>
            <a:endParaRPr sz="1800">
              <a:solidFill>
                <a:srgbClr val="FFFFFF"/>
              </a:solidFill>
              <a:latin typeface="Calibri"/>
              <a:ea typeface="Calibri"/>
              <a:cs typeface="Calibri"/>
              <a:sym typeface="Calibri"/>
            </a:endParaRPr>
          </a:p>
          <a:p>
            <a:pPr indent="0" lvl="0" marL="216000" marR="0" rtl="0" algn="ctr">
              <a:lnSpc>
                <a:spcPct val="100000"/>
              </a:lnSpc>
              <a:spcBef>
                <a:spcPts val="0"/>
              </a:spcBef>
              <a:spcAft>
                <a:spcPts val="0"/>
              </a:spcAft>
              <a:buClr>
                <a:schemeClr val="dk1"/>
              </a:buClr>
              <a:buSzPts val="1100"/>
              <a:buFont typeface="Arial"/>
              <a:buNone/>
            </a:pPr>
            <a:r>
              <a:t/>
            </a:r>
            <a:endParaRPr sz="1800">
              <a:solidFill>
                <a:srgbClr val="FFFFFF"/>
              </a:solidFill>
              <a:latin typeface="Calibri"/>
              <a:ea typeface="Calibri"/>
              <a:cs typeface="Calibri"/>
              <a:sym typeface="Calibri"/>
            </a:endParaRPr>
          </a:p>
          <a:p>
            <a:pPr indent="0" lvl="0" marL="216000" marR="0" rtl="0" algn="ctr">
              <a:lnSpc>
                <a:spcPct val="100000"/>
              </a:lnSpc>
              <a:spcBef>
                <a:spcPts val="0"/>
              </a:spcBef>
              <a:spcAft>
                <a:spcPts val="0"/>
              </a:spcAft>
              <a:buClr>
                <a:srgbClr val="000000"/>
              </a:buClr>
              <a:buSzPts val="1100"/>
              <a:buFont typeface="Arial"/>
              <a:buNone/>
            </a:pPr>
            <a:r>
              <a:t/>
            </a:r>
            <a:endParaRPr sz="1800">
              <a:solidFill>
                <a:srgbClr val="FFFFFF"/>
              </a:solidFill>
              <a:latin typeface="Calibri"/>
              <a:ea typeface="Calibri"/>
              <a:cs typeface="Calibri"/>
              <a:sym typeface="Calibri"/>
            </a:endParaRPr>
          </a:p>
        </p:txBody>
      </p:sp>
      <p:pic>
        <p:nvPicPr>
          <p:cNvPr id="1056" name="Google Shape;1056;p117"/>
          <p:cNvPicPr preferRelativeResize="0"/>
          <p:nvPr/>
        </p:nvPicPr>
        <p:blipFill rotWithShape="1">
          <a:blip r:embed="rId7">
            <a:alphaModFix/>
          </a:blip>
          <a:srcRect b="0" l="0" r="0" t="0"/>
          <a:stretch/>
        </p:blipFill>
        <p:spPr>
          <a:xfrm>
            <a:off x="6829825" y="2624858"/>
            <a:ext cx="651100" cy="580392"/>
          </a:xfrm>
          <a:prstGeom prst="rect">
            <a:avLst/>
          </a:prstGeom>
          <a:noFill/>
          <a:ln>
            <a:noFill/>
          </a:ln>
        </p:spPr>
      </p:pic>
      <p:sp>
        <p:nvSpPr>
          <p:cNvPr id="1057" name="Google Shape;1057;p117"/>
          <p:cNvSpPr/>
          <p:nvPr/>
        </p:nvSpPr>
        <p:spPr>
          <a:xfrm>
            <a:off x="7956575" y="4337400"/>
            <a:ext cx="2320500" cy="798000"/>
          </a:xfrm>
          <a:prstGeom prst="roundRect">
            <a:avLst>
              <a:gd fmla="val 16667" name="adj"/>
            </a:avLst>
          </a:prstGeom>
          <a:solidFill>
            <a:srgbClr val="2B286C"/>
          </a:solidFill>
          <a:ln>
            <a:noFill/>
          </a:ln>
        </p:spPr>
        <p:txBody>
          <a:bodyPr anchorCtr="0" anchor="t" bIns="36000" lIns="91425" spcFirstLastPara="1" rIns="91425" wrap="square" tIns="36000">
            <a:noAutofit/>
          </a:bodyPr>
          <a:lstStyle/>
          <a:p>
            <a:pPr indent="0" lvl="0" marL="216000" marR="0" rtl="0" algn="ctr">
              <a:lnSpc>
                <a:spcPct val="100000"/>
              </a:lnSpc>
              <a:spcBef>
                <a:spcPts val="0"/>
              </a:spcBef>
              <a:spcAft>
                <a:spcPts val="0"/>
              </a:spcAft>
              <a:buClr>
                <a:schemeClr val="dk1"/>
              </a:buClr>
              <a:buSzPts val="1100"/>
              <a:buFont typeface="Arial"/>
              <a:buNone/>
            </a:pPr>
            <a:r>
              <a:rPr lang="en-GB" sz="1800">
                <a:solidFill>
                  <a:srgbClr val="FFFFFF"/>
                </a:solidFill>
                <a:latin typeface="Calibri"/>
                <a:ea typeface="Calibri"/>
                <a:cs typeface="Calibri"/>
                <a:sym typeface="Calibri"/>
              </a:rPr>
              <a:t>Born</a:t>
            </a:r>
            <a:br>
              <a:rPr lang="en-GB" sz="1800">
                <a:solidFill>
                  <a:srgbClr val="FFFFFF"/>
                </a:solidFill>
                <a:latin typeface="Calibri"/>
                <a:ea typeface="Calibri"/>
                <a:cs typeface="Calibri"/>
                <a:sym typeface="Calibri"/>
              </a:rPr>
            </a:br>
            <a:r>
              <a:rPr lang="en-GB" sz="1800">
                <a:solidFill>
                  <a:srgbClr val="FFFFFF"/>
                </a:solidFill>
                <a:latin typeface="Calibri"/>
                <a:ea typeface="Calibri"/>
                <a:cs typeface="Calibri"/>
                <a:sym typeface="Calibri"/>
              </a:rPr>
              <a:t>Digital</a:t>
            </a:r>
            <a:endParaRPr sz="1800">
              <a:solidFill>
                <a:srgbClr val="FFFFFF"/>
              </a:solidFill>
              <a:latin typeface="Calibri"/>
              <a:ea typeface="Calibri"/>
              <a:cs typeface="Calibri"/>
              <a:sym typeface="Calibri"/>
            </a:endParaRPr>
          </a:p>
          <a:p>
            <a:pPr indent="0" lvl="0" marL="216000" marR="0" rtl="0" algn="ctr">
              <a:lnSpc>
                <a:spcPct val="100000"/>
              </a:lnSpc>
              <a:spcBef>
                <a:spcPts val="0"/>
              </a:spcBef>
              <a:spcAft>
                <a:spcPts val="0"/>
              </a:spcAft>
              <a:buClr>
                <a:schemeClr val="dk1"/>
              </a:buClr>
              <a:buSzPts val="1100"/>
              <a:buFont typeface="Arial"/>
              <a:buNone/>
            </a:pPr>
            <a:r>
              <a:t/>
            </a:r>
            <a:endParaRPr sz="1800">
              <a:solidFill>
                <a:srgbClr val="FFFFFF"/>
              </a:solidFill>
              <a:latin typeface="Calibri"/>
              <a:ea typeface="Calibri"/>
              <a:cs typeface="Calibri"/>
              <a:sym typeface="Calibri"/>
            </a:endParaRPr>
          </a:p>
          <a:p>
            <a:pPr indent="0" lvl="0" marL="216000" marR="0" rtl="0" algn="ctr">
              <a:lnSpc>
                <a:spcPct val="100000"/>
              </a:lnSpc>
              <a:spcBef>
                <a:spcPts val="0"/>
              </a:spcBef>
              <a:spcAft>
                <a:spcPts val="0"/>
              </a:spcAft>
              <a:buClr>
                <a:srgbClr val="000000"/>
              </a:buClr>
              <a:buSzPts val="1100"/>
              <a:buFont typeface="Arial"/>
              <a:buNone/>
            </a:pPr>
            <a:r>
              <a:t/>
            </a:r>
            <a:endParaRPr sz="1800">
              <a:solidFill>
                <a:srgbClr val="FFFFFF"/>
              </a:solidFill>
              <a:latin typeface="Calibri"/>
              <a:ea typeface="Calibri"/>
              <a:cs typeface="Calibri"/>
              <a:sym typeface="Calibri"/>
            </a:endParaRPr>
          </a:p>
        </p:txBody>
      </p:sp>
      <p:pic>
        <p:nvPicPr>
          <p:cNvPr id="1058" name="Google Shape;1058;p117"/>
          <p:cNvPicPr preferRelativeResize="0"/>
          <p:nvPr/>
        </p:nvPicPr>
        <p:blipFill rotWithShape="1">
          <a:blip r:embed="rId8">
            <a:alphaModFix/>
          </a:blip>
          <a:srcRect b="0" l="0" r="0" t="0"/>
          <a:stretch/>
        </p:blipFill>
        <p:spPr>
          <a:xfrm>
            <a:off x="8056588" y="4412675"/>
            <a:ext cx="795926" cy="531701"/>
          </a:xfrm>
          <a:prstGeom prst="rect">
            <a:avLst/>
          </a:prstGeom>
          <a:noFill/>
          <a:ln>
            <a:noFill/>
          </a:ln>
        </p:spPr>
      </p:pic>
      <p:sp>
        <p:nvSpPr>
          <p:cNvPr id="1059" name="Google Shape;1059;p117"/>
          <p:cNvSpPr/>
          <p:nvPr/>
        </p:nvSpPr>
        <p:spPr>
          <a:xfrm>
            <a:off x="6532375" y="5177650"/>
            <a:ext cx="2908200" cy="798000"/>
          </a:xfrm>
          <a:prstGeom prst="roundRect">
            <a:avLst>
              <a:gd fmla="val 16667" name="adj"/>
            </a:avLst>
          </a:prstGeom>
          <a:solidFill>
            <a:srgbClr val="2B286C"/>
          </a:solidFill>
          <a:ln>
            <a:noFill/>
          </a:ln>
        </p:spPr>
        <p:txBody>
          <a:bodyPr anchorCtr="0" anchor="t" bIns="36000" lIns="91425" spcFirstLastPara="1" rIns="91425" wrap="square" tIns="36000">
            <a:noAutofit/>
          </a:bodyPr>
          <a:lstStyle/>
          <a:p>
            <a:pPr indent="0" lvl="0" marL="216000" marR="0" rtl="0" algn="ctr">
              <a:lnSpc>
                <a:spcPct val="100000"/>
              </a:lnSpc>
              <a:spcBef>
                <a:spcPts val="0"/>
              </a:spcBef>
              <a:spcAft>
                <a:spcPts val="0"/>
              </a:spcAft>
              <a:buClr>
                <a:schemeClr val="dk1"/>
              </a:buClr>
              <a:buSzPts val="1100"/>
              <a:buFont typeface="Arial"/>
              <a:buNone/>
            </a:pPr>
            <a:r>
              <a:rPr lang="en-GB" sz="1800">
                <a:solidFill>
                  <a:srgbClr val="FFFFFF"/>
                </a:solidFill>
                <a:latin typeface="Calibri"/>
                <a:ea typeface="Calibri"/>
                <a:cs typeface="Calibri"/>
                <a:sym typeface="Calibri"/>
              </a:rPr>
              <a:t>Reliability and</a:t>
            </a:r>
            <a:br>
              <a:rPr lang="en-GB" sz="1800">
                <a:solidFill>
                  <a:srgbClr val="FFFFFF"/>
                </a:solidFill>
                <a:latin typeface="Calibri"/>
                <a:ea typeface="Calibri"/>
                <a:cs typeface="Calibri"/>
                <a:sym typeface="Calibri"/>
              </a:rPr>
            </a:br>
            <a:r>
              <a:rPr lang="en-GB" sz="1800">
                <a:solidFill>
                  <a:srgbClr val="FFFFFF"/>
                </a:solidFill>
                <a:latin typeface="Calibri"/>
                <a:ea typeface="Calibri"/>
                <a:cs typeface="Calibri"/>
                <a:sym typeface="Calibri"/>
              </a:rPr>
              <a:t>Data Quality</a:t>
            </a:r>
            <a:endParaRPr sz="1800">
              <a:solidFill>
                <a:srgbClr val="FFFFFF"/>
              </a:solidFill>
              <a:latin typeface="Calibri"/>
              <a:ea typeface="Calibri"/>
              <a:cs typeface="Calibri"/>
              <a:sym typeface="Calibri"/>
            </a:endParaRPr>
          </a:p>
          <a:p>
            <a:pPr indent="0" lvl="0" marL="216000" marR="0" rtl="0" algn="ctr">
              <a:lnSpc>
                <a:spcPct val="100000"/>
              </a:lnSpc>
              <a:spcBef>
                <a:spcPts val="0"/>
              </a:spcBef>
              <a:spcAft>
                <a:spcPts val="0"/>
              </a:spcAft>
              <a:buClr>
                <a:schemeClr val="dk1"/>
              </a:buClr>
              <a:buSzPts val="1100"/>
              <a:buFont typeface="Arial"/>
              <a:buNone/>
            </a:pPr>
            <a:r>
              <a:t/>
            </a:r>
            <a:endParaRPr sz="1800">
              <a:solidFill>
                <a:srgbClr val="FFFFFF"/>
              </a:solidFill>
              <a:latin typeface="Calibri"/>
              <a:ea typeface="Calibri"/>
              <a:cs typeface="Calibri"/>
              <a:sym typeface="Calibri"/>
            </a:endParaRPr>
          </a:p>
          <a:p>
            <a:pPr indent="0" lvl="0" marL="216000" marR="0" rtl="0" algn="ctr">
              <a:lnSpc>
                <a:spcPct val="100000"/>
              </a:lnSpc>
              <a:spcBef>
                <a:spcPts val="0"/>
              </a:spcBef>
              <a:spcAft>
                <a:spcPts val="0"/>
              </a:spcAft>
              <a:buClr>
                <a:schemeClr val="dk1"/>
              </a:buClr>
              <a:buSzPts val="1100"/>
              <a:buFont typeface="Arial"/>
              <a:buNone/>
            </a:pPr>
            <a:r>
              <a:t/>
            </a:r>
            <a:endParaRPr sz="1800">
              <a:solidFill>
                <a:srgbClr val="FFFFFF"/>
              </a:solidFill>
              <a:latin typeface="Calibri"/>
              <a:ea typeface="Calibri"/>
              <a:cs typeface="Calibri"/>
              <a:sym typeface="Calibri"/>
            </a:endParaRPr>
          </a:p>
          <a:p>
            <a:pPr indent="0" lvl="0" marL="216000" marR="0" rtl="0" algn="ctr">
              <a:lnSpc>
                <a:spcPct val="100000"/>
              </a:lnSpc>
              <a:spcBef>
                <a:spcPts val="0"/>
              </a:spcBef>
              <a:spcAft>
                <a:spcPts val="0"/>
              </a:spcAft>
              <a:buClr>
                <a:schemeClr val="dk1"/>
              </a:buClr>
              <a:buSzPts val="1100"/>
              <a:buFont typeface="Arial"/>
              <a:buNone/>
            </a:pPr>
            <a:r>
              <a:t/>
            </a:r>
            <a:endParaRPr sz="1800">
              <a:solidFill>
                <a:srgbClr val="FFFFFF"/>
              </a:solidFill>
              <a:latin typeface="Calibri"/>
              <a:ea typeface="Calibri"/>
              <a:cs typeface="Calibri"/>
              <a:sym typeface="Calibri"/>
            </a:endParaRPr>
          </a:p>
          <a:p>
            <a:pPr indent="0" lvl="0" marL="216000" marR="0" rtl="0" algn="ctr">
              <a:lnSpc>
                <a:spcPct val="100000"/>
              </a:lnSpc>
              <a:spcBef>
                <a:spcPts val="0"/>
              </a:spcBef>
              <a:spcAft>
                <a:spcPts val="0"/>
              </a:spcAft>
              <a:buClr>
                <a:srgbClr val="000000"/>
              </a:buClr>
              <a:buSzPts val="1100"/>
              <a:buFont typeface="Arial"/>
              <a:buNone/>
            </a:pPr>
            <a:r>
              <a:t/>
            </a:r>
            <a:endParaRPr sz="1800">
              <a:solidFill>
                <a:srgbClr val="FFFFFF"/>
              </a:solidFill>
              <a:latin typeface="Calibri"/>
              <a:ea typeface="Calibri"/>
              <a:cs typeface="Calibri"/>
              <a:sym typeface="Calibri"/>
            </a:endParaRPr>
          </a:p>
        </p:txBody>
      </p:sp>
      <p:pic>
        <p:nvPicPr>
          <p:cNvPr id="1060" name="Google Shape;1060;p117"/>
          <p:cNvPicPr preferRelativeResize="0"/>
          <p:nvPr/>
        </p:nvPicPr>
        <p:blipFill rotWithShape="1">
          <a:blip r:embed="rId9">
            <a:alphaModFix/>
          </a:blip>
          <a:srcRect b="0" l="0" r="0" t="0"/>
          <a:stretch/>
        </p:blipFill>
        <p:spPr>
          <a:xfrm>
            <a:off x="6656900" y="5230776"/>
            <a:ext cx="651101" cy="691751"/>
          </a:xfrm>
          <a:prstGeom prst="rect">
            <a:avLst/>
          </a:prstGeom>
          <a:noFill/>
          <a:ln>
            <a:noFill/>
          </a:ln>
        </p:spPr>
      </p:pic>
      <p:sp>
        <p:nvSpPr>
          <p:cNvPr id="1061" name="Google Shape;1061;p117"/>
          <p:cNvSpPr txBox="1"/>
          <p:nvPr/>
        </p:nvSpPr>
        <p:spPr>
          <a:xfrm>
            <a:off x="731450" y="836900"/>
            <a:ext cx="3000000" cy="461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GB" sz="2000">
                <a:solidFill>
                  <a:srgbClr val="F16264"/>
                </a:solidFill>
                <a:latin typeface="Calibri"/>
                <a:ea typeface="Calibri"/>
                <a:cs typeface="Calibri"/>
                <a:sym typeface="Calibri"/>
              </a:rPr>
              <a:t>6 løsningsområder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9"/>
                                        </p:tgtEl>
                                        <p:attrNameLst>
                                          <p:attrName>style.visibility</p:attrName>
                                        </p:attrNameLst>
                                      </p:cBhvr>
                                      <p:to>
                                        <p:strVal val="visible"/>
                                      </p:to>
                                    </p:set>
                                    <p:animEffect filter="fade" transition="in">
                                      <p:cBhvr>
                                        <p:cTn dur="1000"/>
                                        <p:tgtEl>
                                          <p:spTgt spid="1049"/>
                                        </p:tgtEl>
                                      </p:cBhvr>
                                    </p:animEffect>
                                  </p:childTnLst>
                                </p:cTn>
                              </p:par>
                              <p:par>
                                <p:cTn fill="hold" nodeType="withEffect" presetClass="entr" presetID="10" presetSubtype="0">
                                  <p:stCondLst>
                                    <p:cond delay="0"/>
                                  </p:stCondLst>
                                  <p:childTnLst>
                                    <p:set>
                                      <p:cBhvr>
                                        <p:cTn dur="1" fill="hold">
                                          <p:stCondLst>
                                            <p:cond delay="0"/>
                                          </p:stCondLst>
                                        </p:cTn>
                                        <p:tgtEl>
                                          <p:spTgt spid="1050"/>
                                        </p:tgtEl>
                                        <p:attrNameLst>
                                          <p:attrName>style.visibility</p:attrName>
                                        </p:attrNameLst>
                                      </p:cBhvr>
                                      <p:to>
                                        <p:strVal val="visible"/>
                                      </p:to>
                                    </p:set>
                                    <p:animEffect filter="fade" transition="in">
                                      <p:cBhvr>
                                        <p:cTn dur="1000"/>
                                        <p:tgtEl>
                                          <p:spTgt spid="1050"/>
                                        </p:tgtEl>
                                      </p:cBhvr>
                                    </p:animEffect>
                                  </p:childTnLst>
                                </p:cTn>
                              </p:par>
                              <p:par>
                                <p:cTn fill="hold" nodeType="withEffect" presetClass="entr" presetID="10" presetSubtype="0">
                                  <p:stCondLst>
                                    <p:cond delay="0"/>
                                  </p:stCondLst>
                                  <p:childTnLst>
                                    <p:set>
                                      <p:cBhvr>
                                        <p:cTn dur="1" fill="hold">
                                          <p:stCondLst>
                                            <p:cond delay="0"/>
                                          </p:stCondLst>
                                        </p:cTn>
                                        <p:tgtEl>
                                          <p:spTgt spid="1052"/>
                                        </p:tgtEl>
                                        <p:attrNameLst>
                                          <p:attrName>style.visibility</p:attrName>
                                        </p:attrNameLst>
                                      </p:cBhvr>
                                      <p:to>
                                        <p:strVal val="visible"/>
                                      </p:to>
                                    </p:set>
                                    <p:animEffect filter="fade" transition="in">
                                      <p:cBhvr>
                                        <p:cTn dur="1000"/>
                                        <p:tgtEl>
                                          <p:spTgt spid="1052"/>
                                        </p:tgtEl>
                                      </p:cBhvr>
                                    </p:animEffect>
                                  </p:childTnLst>
                                </p:cTn>
                              </p:par>
                              <p:par>
                                <p:cTn fill="hold" nodeType="withEffect" presetClass="entr" presetID="10" presetSubtype="0">
                                  <p:stCondLst>
                                    <p:cond delay="0"/>
                                  </p:stCondLst>
                                  <p:childTnLst>
                                    <p:set>
                                      <p:cBhvr>
                                        <p:cTn dur="1" fill="hold">
                                          <p:stCondLst>
                                            <p:cond delay="0"/>
                                          </p:stCondLst>
                                        </p:cTn>
                                        <p:tgtEl>
                                          <p:spTgt spid="1051"/>
                                        </p:tgtEl>
                                        <p:attrNameLst>
                                          <p:attrName>style.visibility</p:attrName>
                                        </p:attrNameLst>
                                      </p:cBhvr>
                                      <p:to>
                                        <p:strVal val="visible"/>
                                      </p:to>
                                    </p:set>
                                    <p:animEffect filter="fade" transition="in">
                                      <p:cBhvr>
                                        <p:cTn dur="1000"/>
                                        <p:tgtEl>
                                          <p:spTgt spid="10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3"/>
                                        </p:tgtEl>
                                        <p:attrNameLst>
                                          <p:attrName>style.visibility</p:attrName>
                                        </p:attrNameLst>
                                      </p:cBhvr>
                                      <p:to>
                                        <p:strVal val="visible"/>
                                      </p:to>
                                    </p:set>
                                    <p:animEffect filter="fade" transition="in">
                                      <p:cBhvr>
                                        <p:cTn dur="1000"/>
                                        <p:tgtEl>
                                          <p:spTgt spid="1053"/>
                                        </p:tgtEl>
                                      </p:cBhvr>
                                    </p:animEffect>
                                  </p:childTnLst>
                                </p:cTn>
                              </p:par>
                              <p:par>
                                <p:cTn fill="hold" nodeType="withEffect" presetClass="entr" presetID="10" presetSubtype="0">
                                  <p:stCondLst>
                                    <p:cond delay="0"/>
                                  </p:stCondLst>
                                  <p:childTnLst>
                                    <p:set>
                                      <p:cBhvr>
                                        <p:cTn dur="1" fill="hold">
                                          <p:stCondLst>
                                            <p:cond delay="0"/>
                                          </p:stCondLst>
                                        </p:cTn>
                                        <p:tgtEl>
                                          <p:spTgt spid="1054"/>
                                        </p:tgtEl>
                                        <p:attrNameLst>
                                          <p:attrName>style.visibility</p:attrName>
                                        </p:attrNameLst>
                                      </p:cBhvr>
                                      <p:to>
                                        <p:strVal val="visible"/>
                                      </p:to>
                                    </p:set>
                                    <p:animEffect filter="fade" transition="in">
                                      <p:cBhvr>
                                        <p:cTn dur="1000"/>
                                        <p:tgtEl>
                                          <p:spTgt spid="1054"/>
                                        </p:tgtEl>
                                      </p:cBhvr>
                                    </p:animEffect>
                                  </p:childTnLst>
                                </p:cTn>
                              </p:par>
                              <p:par>
                                <p:cTn fill="hold" nodeType="withEffect" presetClass="entr" presetID="10" presetSubtype="0">
                                  <p:stCondLst>
                                    <p:cond delay="0"/>
                                  </p:stCondLst>
                                  <p:childTnLst>
                                    <p:set>
                                      <p:cBhvr>
                                        <p:cTn dur="1" fill="hold">
                                          <p:stCondLst>
                                            <p:cond delay="0"/>
                                          </p:stCondLst>
                                        </p:cTn>
                                        <p:tgtEl>
                                          <p:spTgt spid="1056"/>
                                        </p:tgtEl>
                                        <p:attrNameLst>
                                          <p:attrName>style.visibility</p:attrName>
                                        </p:attrNameLst>
                                      </p:cBhvr>
                                      <p:to>
                                        <p:strVal val="visible"/>
                                      </p:to>
                                    </p:set>
                                    <p:animEffect filter="fade" transition="in">
                                      <p:cBhvr>
                                        <p:cTn dur="1000"/>
                                        <p:tgtEl>
                                          <p:spTgt spid="1056"/>
                                        </p:tgtEl>
                                      </p:cBhvr>
                                    </p:animEffect>
                                  </p:childTnLst>
                                </p:cTn>
                              </p:par>
                              <p:par>
                                <p:cTn fill="hold" nodeType="withEffect" presetClass="entr" presetID="10" presetSubtype="0">
                                  <p:stCondLst>
                                    <p:cond delay="0"/>
                                  </p:stCondLst>
                                  <p:childTnLst>
                                    <p:set>
                                      <p:cBhvr>
                                        <p:cTn dur="1" fill="hold">
                                          <p:stCondLst>
                                            <p:cond delay="0"/>
                                          </p:stCondLst>
                                        </p:cTn>
                                        <p:tgtEl>
                                          <p:spTgt spid="1055"/>
                                        </p:tgtEl>
                                        <p:attrNameLst>
                                          <p:attrName>style.visibility</p:attrName>
                                        </p:attrNameLst>
                                      </p:cBhvr>
                                      <p:to>
                                        <p:strVal val="visible"/>
                                      </p:to>
                                    </p:set>
                                    <p:animEffect filter="fade" transition="in">
                                      <p:cBhvr>
                                        <p:cTn dur="1000"/>
                                        <p:tgtEl>
                                          <p:spTgt spid="10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7"/>
                                        </p:tgtEl>
                                        <p:attrNameLst>
                                          <p:attrName>style.visibility</p:attrName>
                                        </p:attrNameLst>
                                      </p:cBhvr>
                                      <p:to>
                                        <p:strVal val="visible"/>
                                      </p:to>
                                    </p:set>
                                    <p:animEffect filter="fade" transition="in">
                                      <p:cBhvr>
                                        <p:cTn dur="1000"/>
                                        <p:tgtEl>
                                          <p:spTgt spid="1057"/>
                                        </p:tgtEl>
                                      </p:cBhvr>
                                    </p:animEffect>
                                  </p:childTnLst>
                                </p:cTn>
                              </p:par>
                              <p:par>
                                <p:cTn fill="hold" nodeType="withEffect" presetClass="entr" presetID="10" presetSubtype="0">
                                  <p:stCondLst>
                                    <p:cond delay="0"/>
                                  </p:stCondLst>
                                  <p:childTnLst>
                                    <p:set>
                                      <p:cBhvr>
                                        <p:cTn dur="1" fill="hold">
                                          <p:stCondLst>
                                            <p:cond delay="0"/>
                                          </p:stCondLst>
                                        </p:cTn>
                                        <p:tgtEl>
                                          <p:spTgt spid="1058"/>
                                        </p:tgtEl>
                                        <p:attrNameLst>
                                          <p:attrName>style.visibility</p:attrName>
                                        </p:attrNameLst>
                                      </p:cBhvr>
                                      <p:to>
                                        <p:strVal val="visible"/>
                                      </p:to>
                                    </p:set>
                                    <p:animEffect filter="fade" transition="in">
                                      <p:cBhvr>
                                        <p:cTn dur="1000"/>
                                        <p:tgtEl>
                                          <p:spTgt spid="1058"/>
                                        </p:tgtEl>
                                      </p:cBhvr>
                                    </p:animEffect>
                                  </p:childTnLst>
                                </p:cTn>
                              </p:par>
                              <p:par>
                                <p:cTn fill="hold" nodeType="withEffect" presetClass="entr" presetID="10" presetSubtype="0">
                                  <p:stCondLst>
                                    <p:cond delay="0"/>
                                  </p:stCondLst>
                                  <p:childTnLst>
                                    <p:set>
                                      <p:cBhvr>
                                        <p:cTn dur="1" fill="hold">
                                          <p:stCondLst>
                                            <p:cond delay="0"/>
                                          </p:stCondLst>
                                        </p:cTn>
                                        <p:tgtEl>
                                          <p:spTgt spid="1060"/>
                                        </p:tgtEl>
                                        <p:attrNameLst>
                                          <p:attrName>style.visibility</p:attrName>
                                        </p:attrNameLst>
                                      </p:cBhvr>
                                      <p:to>
                                        <p:strVal val="visible"/>
                                      </p:to>
                                    </p:set>
                                    <p:animEffect filter="fade" transition="in">
                                      <p:cBhvr>
                                        <p:cTn dur="1000"/>
                                        <p:tgtEl>
                                          <p:spTgt spid="1060"/>
                                        </p:tgtEl>
                                      </p:cBhvr>
                                    </p:animEffect>
                                  </p:childTnLst>
                                </p:cTn>
                              </p:par>
                              <p:par>
                                <p:cTn fill="hold" nodeType="withEffect" presetClass="entr" presetID="10" presetSubtype="0">
                                  <p:stCondLst>
                                    <p:cond delay="0"/>
                                  </p:stCondLst>
                                  <p:childTnLst>
                                    <p:set>
                                      <p:cBhvr>
                                        <p:cTn dur="1" fill="hold">
                                          <p:stCondLst>
                                            <p:cond delay="0"/>
                                          </p:stCondLst>
                                        </p:cTn>
                                        <p:tgtEl>
                                          <p:spTgt spid="1059"/>
                                        </p:tgtEl>
                                        <p:attrNameLst>
                                          <p:attrName>style.visibility</p:attrName>
                                        </p:attrNameLst>
                                      </p:cBhvr>
                                      <p:to>
                                        <p:strVal val="visible"/>
                                      </p:to>
                                    </p:set>
                                    <p:animEffect filter="fade" transition="in">
                                      <p:cBhvr>
                                        <p:cTn dur="1000"/>
                                        <p:tgtEl>
                                          <p:spTgt spid="10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5" name="Shape 1065"/>
        <p:cNvGrpSpPr/>
        <p:nvPr/>
      </p:nvGrpSpPr>
      <p:grpSpPr>
        <a:xfrm>
          <a:off x="0" y="0"/>
          <a:ext cx="0" cy="0"/>
          <a:chOff x="0" y="0"/>
          <a:chExt cx="0" cy="0"/>
        </a:xfrm>
      </p:grpSpPr>
      <p:sp>
        <p:nvSpPr>
          <p:cNvPr id="1066" name="Google Shape;1066;p118"/>
          <p:cNvSpPr/>
          <p:nvPr/>
        </p:nvSpPr>
        <p:spPr>
          <a:xfrm>
            <a:off x="938350" y="4830481"/>
            <a:ext cx="4518000" cy="540000"/>
          </a:xfrm>
          <a:prstGeom prst="roundRect">
            <a:avLst>
              <a:gd fmla="val 16667" name="adj"/>
            </a:avLst>
          </a:prstGeom>
          <a:solidFill>
            <a:srgbClr val="2B286C"/>
          </a:solidFill>
          <a:ln>
            <a:noFill/>
          </a:ln>
        </p:spPr>
        <p:txBody>
          <a:bodyPr anchorCtr="0" anchor="ctr" bIns="36000" lIns="91425" spcFirstLastPara="1" rIns="91425" wrap="square" tIns="36000">
            <a:noAutofit/>
          </a:bodyPr>
          <a:lstStyle/>
          <a:p>
            <a:pPr indent="0" lvl="0" marL="630000" marR="0" rtl="0" algn="l">
              <a:lnSpc>
                <a:spcPct val="100000"/>
              </a:lnSpc>
              <a:spcBef>
                <a:spcPts val="0"/>
              </a:spcBef>
              <a:spcAft>
                <a:spcPts val="0"/>
              </a:spcAft>
              <a:buClr>
                <a:srgbClr val="000000"/>
              </a:buClr>
              <a:buSzPts val="1100"/>
              <a:buFont typeface="Arial"/>
              <a:buNone/>
            </a:pPr>
            <a:r>
              <a:rPr b="0" i="0" lang="en-GB" sz="1400" u="none" cap="none" strike="noStrike">
                <a:solidFill>
                  <a:srgbClr val="F3F3F3"/>
                </a:solidFill>
                <a:latin typeface="Calibri"/>
                <a:ea typeface="Calibri"/>
                <a:cs typeface="Calibri"/>
                <a:sym typeface="Calibri"/>
              </a:rPr>
              <a:t>Digitale fra starten og alle må ha regnskapssystem</a:t>
            </a:r>
            <a:endParaRPr b="0" i="0" sz="1400" u="none" cap="none" strike="noStrike">
              <a:solidFill>
                <a:srgbClr val="F3F3F3"/>
              </a:solidFill>
              <a:latin typeface="Calibri"/>
              <a:ea typeface="Calibri"/>
              <a:cs typeface="Calibri"/>
              <a:sym typeface="Calibri"/>
            </a:endParaRPr>
          </a:p>
          <a:p>
            <a:pPr indent="0" lvl="0" marL="630000" marR="0" rtl="0" algn="l">
              <a:lnSpc>
                <a:spcPct val="100000"/>
              </a:lnSpc>
              <a:spcBef>
                <a:spcPts val="0"/>
              </a:spcBef>
              <a:spcAft>
                <a:spcPts val="0"/>
              </a:spcAft>
              <a:buClr>
                <a:srgbClr val="000000"/>
              </a:buClr>
              <a:buSzPts val="1100"/>
              <a:buFont typeface="Arial"/>
              <a:buNone/>
            </a:pPr>
            <a:r>
              <a:rPr b="0" i="0" lang="en-GB" sz="1000" u="none" cap="none" strike="noStrike">
                <a:solidFill>
                  <a:srgbClr val="FFFFFF"/>
                </a:solidFill>
                <a:latin typeface="Calibri"/>
                <a:ea typeface="Calibri"/>
                <a:cs typeface="Calibri"/>
                <a:sym typeface="Calibri"/>
              </a:rPr>
              <a:t> </a:t>
            </a:r>
            <a:r>
              <a:rPr b="0" i="0" lang="en-GB" sz="900" u="none" cap="none" strike="noStrike">
                <a:solidFill>
                  <a:srgbClr val="F3F3F3"/>
                </a:solidFill>
                <a:latin typeface="Calibri"/>
                <a:ea typeface="Calibri"/>
                <a:cs typeface="Calibri"/>
                <a:sym typeface="Calibri"/>
              </a:rPr>
              <a:t>→</a:t>
            </a:r>
            <a:r>
              <a:rPr b="0" i="0" lang="en-GB" sz="1300" u="none" cap="none" strike="noStrike">
                <a:solidFill>
                  <a:srgbClr val="F3F3F3"/>
                </a:solidFill>
                <a:latin typeface="Calibri"/>
                <a:ea typeface="Calibri"/>
                <a:cs typeface="Calibri"/>
                <a:sym typeface="Calibri"/>
              </a:rPr>
              <a:t> </a:t>
            </a:r>
            <a:r>
              <a:rPr b="0" i="0" lang="en-GB" sz="1000" u="none" cap="none" strike="noStrike">
                <a:solidFill>
                  <a:srgbClr val="FFFFFF"/>
                </a:solidFill>
                <a:latin typeface="Calibri"/>
                <a:ea typeface="Calibri"/>
                <a:cs typeface="Calibri"/>
                <a:sym typeface="Calibri"/>
              </a:rPr>
              <a:t>Ulike veier til dette</a:t>
            </a:r>
            <a:endParaRPr b="0" i="0" sz="1100" u="none" cap="none" strike="noStrike">
              <a:solidFill>
                <a:srgbClr val="FFFFFF"/>
              </a:solidFill>
              <a:latin typeface="Calibri"/>
              <a:ea typeface="Calibri"/>
              <a:cs typeface="Calibri"/>
              <a:sym typeface="Calibri"/>
            </a:endParaRPr>
          </a:p>
        </p:txBody>
      </p:sp>
      <p:sp>
        <p:nvSpPr>
          <p:cNvPr id="1067" name="Google Shape;1067;p118"/>
          <p:cNvSpPr txBox="1"/>
          <p:nvPr>
            <p:ph type="title"/>
          </p:nvPr>
        </p:nvSpPr>
        <p:spPr>
          <a:xfrm>
            <a:off x="838200" y="432000"/>
            <a:ext cx="10515600" cy="4593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SzPts val="1800"/>
              <a:buNone/>
            </a:pPr>
            <a:r>
              <a:rPr lang="en-GB"/>
              <a:t>Hvordan muliggjør vi det framtidige økosystemet?  6 løsningsområder</a:t>
            </a:r>
            <a:endParaRPr/>
          </a:p>
        </p:txBody>
      </p:sp>
      <p:sp>
        <p:nvSpPr>
          <p:cNvPr id="1068" name="Google Shape;1068;p118"/>
          <p:cNvSpPr/>
          <p:nvPr/>
        </p:nvSpPr>
        <p:spPr>
          <a:xfrm>
            <a:off x="966625" y="1026225"/>
            <a:ext cx="4518000" cy="693300"/>
          </a:xfrm>
          <a:prstGeom prst="roundRect">
            <a:avLst>
              <a:gd fmla="val 16667" name="adj"/>
            </a:avLst>
          </a:prstGeom>
          <a:solidFill>
            <a:srgbClr val="2B286C"/>
          </a:solidFill>
          <a:ln>
            <a:noFill/>
          </a:ln>
        </p:spPr>
        <p:txBody>
          <a:bodyPr anchorCtr="0" anchor="ctr" bIns="36000" lIns="91425" spcFirstLastPara="1" rIns="91425" wrap="square" tIns="36000">
            <a:noAutofit/>
          </a:bodyPr>
          <a:lstStyle/>
          <a:p>
            <a:pPr indent="0" lvl="0" marL="630000" marR="0" rtl="0" algn="l">
              <a:lnSpc>
                <a:spcPct val="90000"/>
              </a:lnSpc>
              <a:spcBef>
                <a:spcPts val="1000"/>
              </a:spcBef>
              <a:spcAft>
                <a:spcPts val="0"/>
              </a:spcAft>
              <a:buClr>
                <a:srgbClr val="000000"/>
              </a:buClr>
              <a:buSzPts val="1400"/>
              <a:buFont typeface="Arial"/>
              <a:buNone/>
            </a:pPr>
            <a:r>
              <a:rPr b="0" i="0" lang="en-GB" sz="1400" u="none" cap="none" strike="noStrike">
                <a:solidFill>
                  <a:srgbClr val="F3F3F3"/>
                </a:solidFill>
                <a:latin typeface="Calibri"/>
                <a:ea typeface="Calibri"/>
                <a:cs typeface="Calibri"/>
                <a:sym typeface="Calibri"/>
              </a:rPr>
              <a:t>Infrastruktur og utbredelse for hendelsene </a:t>
            </a:r>
            <a:br>
              <a:rPr b="0" i="0" lang="en-GB" sz="1400" u="none" cap="none" strike="noStrike">
                <a:solidFill>
                  <a:srgbClr val="F3F3F3"/>
                </a:solidFill>
                <a:latin typeface="Calibri"/>
                <a:ea typeface="Calibri"/>
                <a:cs typeface="Calibri"/>
                <a:sym typeface="Calibri"/>
              </a:rPr>
            </a:br>
            <a:r>
              <a:rPr b="0" i="0" lang="en-GB" sz="900" u="none" cap="none" strike="noStrike">
                <a:solidFill>
                  <a:srgbClr val="F3F3F3"/>
                </a:solidFill>
                <a:latin typeface="Calibri"/>
                <a:ea typeface="Calibri"/>
                <a:cs typeface="Calibri"/>
                <a:sym typeface="Calibri"/>
              </a:rPr>
              <a:t>→</a:t>
            </a:r>
            <a:r>
              <a:rPr b="0" i="0" lang="en-GB" sz="1300" u="none" cap="none" strike="noStrike">
                <a:solidFill>
                  <a:srgbClr val="F3F3F3"/>
                </a:solidFill>
                <a:latin typeface="Calibri"/>
                <a:ea typeface="Calibri"/>
                <a:cs typeface="Calibri"/>
                <a:sym typeface="Calibri"/>
              </a:rPr>
              <a:t> </a:t>
            </a:r>
            <a:r>
              <a:rPr b="0" i="0" lang="en-GB" sz="900" u="none" cap="none" strike="noStrike">
                <a:solidFill>
                  <a:srgbClr val="F3F3F3"/>
                </a:solidFill>
                <a:latin typeface="Calibri"/>
                <a:ea typeface="Calibri"/>
                <a:cs typeface="Calibri"/>
                <a:sym typeface="Calibri"/>
              </a:rPr>
              <a:t>faktura, kvittering, ordre, betaling bygger videre på eksisterende standarder (bl.a. EHF) </a:t>
            </a:r>
            <a:endParaRPr b="0" i="0" sz="700" u="none" cap="none" strike="noStrike">
              <a:solidFill>
                <a:srgbClr val="F3F3F3"/>
              </a:solidFill>
              <a:latin typeface="Calibri"/>
              <a:ea typeface="Calibri"/>
              <a:cs typeface="Calibri"/>
              <a:sym typeface="Calibri"/>
            </a:endParaRPr>
          </a:p>
        </p:txBody>
      </p:sp>
      <p:sp>
        <p:nvSpPr>
          <p:cNvPr id="1069" name="Google Shape;1069;p118"/>
          <p:cNvSpPr/>
          <p:nvPr/>
        </p:nvSpPr>
        <p:spPr>
          <a:xfrm>
            <a:off x="966625" y="2784400"/>
            <a:ext cx="4518000" cy="838800"/>
          </a:xfrm>
          <a:prstGeom prst="roundRect">
            <a:avLst>
              <a:gd fmla="val 16667" name="adj"/>
            </a:avLst>
          </a:prstGeom>
          <a:solidFill>
            <a:srgbClr val="2B286C"/>
          </a:solidFill>
          <a:ln>
            <a:noFill/>
          </a:ln>
        </p:spPr>
        <p:txBody>
          <a:bodyPr anchorCtr="0" anchor="t" bIns="36000" lIns="91425" spcFirstLastPara="1" rIns="91425" wrap="square" tIns="36000">
            <a:noAutofit/>
          </a:bodyPr>
          <a:lstStyle/>
          <a:p>
            <a:pPr indent="0" lvl="0" marL="630000" marR="0" rtl="0" algn="l">
              <a:lnSpc>
                <a:spcPct val="100000"/>
              </a:lnSpc>
              <a:spcBef>
                <a:spcPts val="0"/>
              </a:spcBef>
              <a:spcAft>
                <a:spcPts val="0"/>
              </a:spcAft>
              <a:buClr>
                <a:srgbClr val="000000"/>
              </a:buClr>
              <a:buSzPts val="1100"/>
              <a:buFont typeface="Arial"/>
              <a:buNone/>
            </a:pPr>
            <a:r>
              <a:rPr b="0" i="0" lang="en-GB" sz="1400" u="none" cap="none" strike="noStrike">
                <a:solidFill>
                  <a:srgbClr val="F3F3F3"/>
                </a:solidFill>
                <a:latin typeface="Calibri"/>
                <a:ea typeface="Calibri"/>
                <a:cs typeface="Calibri"/>
                <a:sym typeface="Calibri"/>
              </a:rPr>
              <a:t>Dele regnskapsinformasjon (Open Accounting)</a:t>
            </a:r>
            <a:endParaRPr b="0" i="0" sz="1400" u="none" cap="none" strike="noStrike">
              <a:solidFill>
                <a:srgbClr val="F3F3F3"/>
              </a:solidFill>
              <a:latin typeface="Calibri"/>
              <a:ea typeface="Calibri"/>
              <a:cs typeface="Calibri"/>
              <a:sym typeface="Calibri"/>
            </a:endParaRPr>
          </a:p>
          <a:p>
            <a:pPr indent="0" lvl="0" marL="630000" marR="0" rtl="0" algn="l">
              <a:lnSpc>
                <a:spcPct val="100000"/>
              </a:lnSpc>
              <a:spcBef>
                <a:spcPts val="0"/>
              </a:spcBef>
              <a:spcAft>
                <a:spcPts val="0"/>
              </a:spcAft>
              <a:buClr>
                <a:srgbClr val="000000"/>
              </a:buClr>
              <a:buSzPts val="1100"/>
              <a:buFont typeface="Arial"/>
              <a:buNone/>
            </a:pPr>
            <a:r>
              <a:rPr b="0" i="0" lang="en-GB" sz="900" u="none" cap="none" strike="noStrike">
                <a:solidFill>
                  <a:srgbClr val="F3F3F3"/>
                </a:solidFill>
                <a:latin typeface="Calibri"/>
                <a:ea typeface="Calibri"/>
                <a:cs typeface="Calibri"/>
                <a:sym typeface="Calibri"/>
              </a:rPr>
              <a:t>→</a:t>
            </a:r>
            <a:r>
              <a:rPr b="0" i="0" lang="en-GB" sz="1300" u="none" cap="none" strike="noStrike">
                <a:solidFill>
                  <a:srgbClr val="F3F3F3"/>
                </a:solidFill>
                <a:latin typeface="Calibri"/>
                <a:ea typeface="Calibri"/>
                <a:cs typeface="Calibri"/>
                <a:sym typeface="Calibri"/>
              </a:rPr>
              <a:t> </a:t>
            </a:r>
            <a:r>
              <a:rPr b="0" i="0" lang="en-GB" sz="900" u="none" cap="none" strike="noStrike">
                <a:solidFill>
                  <a:srgbClr val="F3F3F3"/>
                </a:solidFill>
                <a:latin typeface="Calibri"/>
                <a:ea typeface="Calibri"/>
                <a:cs typeface="Calibri"/>
                <a:sym typeface="Calibri"/>
              </a:rPr>
              <a:t>Standardisering av bokførte transaksjoner SAF-T (Norge)/XBRL (Norden)</a:t>
            </a:r>
            <a:br>
              <a:rPr b="0" i="0" lang="en-GB" sz="900" u="none" cap="none" strike="noStrike">
                <a:solidFill>
                  <a:srgbClr val="F3F3F3"/>
                </a:solidFill>
                <a:latin typeface="Calibri"/>
                <a:ea typeface="Calibri"/>
                <a:cs typeface="Calibri"/>
                <a:sym typeface="Calibri"/>
              </a:rPr>
            </a:br>
            <a:r>
              <a:rPr b="0" i="0" lang="en-GB" sz="900" u="none" cap="none" strike="noStrike">
                <a:solidFill>
                  <a:srgbClr val="F3F3F3"/>
                </a:solidFill>
                <a:latin typeface="Calibri"/>
                <a:ea typeface="Calibri"/>
                <a:cs typeface="Calibri"/>
                <a:sym typeface="Calibri"/>
              </a:rPr>
              <a:t>→ Regelverksutvikling for tilgang til dataene, samtykke fra virksomheten, </a:t>
            </a:r>
            <a:endParaRPr b="0" i="0" sz="900" u="none" cap="none" strike="noStrike">
              <a:solidFill>
                <a:srgbClr val="F3F3F3"/>
              </a:solidFill>
              <a:latin typeface="Calibri"/>
              <a:ea typeface="Calibri"/>
              <a:cs typeface="Calibri"/>
              <a:sym typeface="Calibri"/>
            </a:endParaRPr>
          </a:p>
          <a:p>
            <a:pPr indent="0" lvl="0" marL="630000" marR="0" rtl="0" algn="l">
              <a:lnSpc>
                <a:spcPct val="100000"/>
              </a:lnSpc>
              <a:spcBef>
                <a:spcPts val="0"/>
              </a:spcBef>
              <a:spcAft>
                <a:spcPts val="0"/>
              </a:spcAft>
              <a:buClr>
                <a:srgbClr val="000000"/>
              </a:buClr>
              <a:buSzPts val="1100"/>
              <a:buFont typeface="Arial"/>
              <a:buNone/>
            </a:pPr>
            <a:r>
              <a:t/>
            </a:r>
            <a:endParaRPr b="0" i="0" sz="900" u="none" cap="none" strike="noStrike">
              <a:solidFill>
                <a:srgbClr val="F3F3F3"/>
              </a:solidFill>
              <a:latin typeface="Calibri"/>
              <a:ea typeface="Calibri"/>
              <a:cs typeface="Calibri"/>
              <a:sym typeface="Calibri"/>
            </a:endParaRPr>
          </a:p>
          <a:p>
            <a:pPr indent="0" lvl="0" marL="216000" marR="0" rtl="0" algn="ctr">
              <a:lnSpc>
                <a:spcPct val="100000"/>
              </a:lnSpc>
              <a:spcBef>
                <a:spcPts val="0"/>
              </a:spcBef>
              <a:spcAft>
                <a:spcPts val="0"/>
              </a:spcAft>
              <a:buClr>
                <a:srgbClr val="000000"/>
              </a:buClr>
              <a:buSzPts val="1100"/>
              <a:buFont typeface="Arial"/>
              <a:buNone/>
            </a:pPr>
            <a:r>
              <a:t/>
            </a:r>
            <a:endParaRPr b="0" i="0" sz="700" u="none" cap="none" strike="noStrike">
              <a:solidFill>
                <a:srgbClr val="F3F3F3"/>
              </a:solidFill>
              <a:latin typeface="Calibri"/>
              <a:ea typeface="Calibri"/>
              <a:cs typeface="Calibri"/>
              <a:sym typeface="Calibri"/>
            </a:endParaRPr>
          </a:p>
        </p:txBody>
      </p:sp>
      <p:sp>
        <p:nvSpPr>
          <p:cNvPr id="1070" name="Google Shape;1070;p118"/>
          <p:cNvSpPr/>
          <p:nvPr/>
        </p:nvSpPr>
        <p:spPr>
          <a:xfrm>
            <a:off x="966625" y="1801525"/>
            <a:ext cx="4518000" cy="723600"/>
          </a:xfrm>
          <a:prstGeom prst="roundRect">
            <a:avLst>
              <a:gd fmla="val 16667" name="adj"/>
            </a:avLst>
          </a:prstGeom>
          <a:solidFill>
            <a:srgbClr val="2B286C"/>
          </a:solidFill>
          <a:ln>
            <a:noFill/>
          </a:ln>
        </p:spPr>
        <p:txBody>
          <a:bodyPr anchorCtr="0" anchor="ctr" bIns="36000" lIns="91425" spcFirstLastPara="1" rIns="91425" wrap="square" tIns="36000">
            <a:noAutofit/>
          </a:bodyPr>
          <a:lstStyle/>
          <a:p>
            <a:pPr indent="0" lvl="0" marL="630000" marR="0" rtl="0" algn="l">
              <a:lnSpc>
                <a:spcPct val="90000"/>
              </a:lnSpc>
              <a:spcBef>
                <a:spcPts val="1000"/>
              </a:spcBef>
              <a:spcAft>
                <a:spcPts val="0"/>
              </a:spcAft>
              <a:buClr>
                <a:srgbClr val="000000"/>
              </a:buClr>
              <a:buSzPts val="1400"/>
              <a:buFont typeface="Arial"/>
              <a:buNone/>
            </a:pPr>
            <a:r>
              <a:rPr b="0" i="0" lang="en-GB" sz="1400" u="none" cap="none" strike="noStrike">
                <a:solidFill>
                  <a:srgbClr val="F3F3F3"/>
                </a:solidFill>
                <a:latin typeface="Calibri"/>
                <a:ea typeface="Calibri"/>
                <a:cs typeface="Calibri"/>
                <a:sym typeface="Calibri"/>
              </a:rPr>
              <a:t>Maskinlesbar produktinformasjon</a:t>
            </a:r>
            <a:br>
              <a:rPr b="0" i="0" lang="en-GB" sz="1400" u="none" cap="none" strike="noStrike">
                <a:solidFill>
                  <a:srgbClr val="F3F3F3"/>
                </a:solidFill>
                <a:latin typeface="Calibri"/>
                <a:ea typeface="Calibri"/>
                <a:cs typeface="Calibri"/>
                <a:sym typeface="Calibri"/>
              </a:rPr>
            </a:br>
            <a:r>
              <a:rPr b="0" i="0" lang="en-GB" sz="900" u="none" cap="none" strike="noStrike">
                <a:solidFill>
                  <a:srgbClr val="F3F3F3"/>
                </a:solidFill>
                <a:latin typeface="Calibri"/>
                <a:ea typeface="Calibri"/>
                <a:cs typeface="Calibri"/>
                <a:sym typeface="Calibri"/>
              </a:rPr>
              <a:t>→</a:t>
            </a:r>
            <a:r>
              <a:rPr b="0" i="0" lang="en-GB" sz="1300" u="none" cap="none" strike="noStrike">
                <a:solidFill>
                  <a:srgbClr val="F3F3F3"/>
                </a:solidFill>
                <a:latin typeface="Calibri"/>
                <a:ea typeface="Calibri"/>
                <a:cs typeface="Calibri"/>
                <a:sym typeface="Calibri"/>
              </a:rPr>
              <a:t> </a:t>
            </a:r>
            <a:r>
              <a:rPr b="0" i="0" lang="en-GB" sz="1000" u="none" cap="none" strike="noStrike">
                <a:solidFill>
                  <a:srgbClr val="F3F3F3"/>
                </a:solidFill>
                <a:latin typeface="Calibri"/>
                <a:ea typeface="Calibri"/>
                <a:cs typeface="Calibri"/>
                <a:sym typeface="Calibri"/>
              </a:rPr>
              <a:t>Bransje for bransje</a:t>
            </a:r>
            <a:endParaRPr b="0" i="0" sz="700" u="none" cap="none" strike="noStrike">
              <a:solidFill>
                <a:srgbClr val="F3F3F3"/>
              </a:solidFill>
              <a:latin typeface="Calibri"/>
              <a:ea typeface="Calibri"/>
              <a:cs typeface="Calibri"/>
              <a:sym typeface="Calibri"/>
            </a:endParaRPr>
          </a:p>
        </p:txBody>
      </p:sp>
      <p:pic>
        <p:nvPicPr>
          <p:cNvPr id="1071" name="Google Shape;1071;p118"/>
          <p:cNvPicPr preferRelativeResize="0"/>
          <p:nvPr/>
        </p:nvPicPr>
        <p:blipFill rotWithShape="1">
          <a:blip r:embed="rId3">
            <a:alphaModFix/>
          </a:blip>
          <a:srcRect b="0" l="0" r="0" t="0"/>
          <a:stretch/>
        </p:blipFill>
        <p:spPr>
          <a:xfrm>
            <a:off x="1113511" y="2968109"/>
            <a:ext cx="453078" cy="436064"/>
          </a:xfrm>
          <a:prstGeom prst="rect">
            <a:avLst/>
          </a:prstGeom>
          <a:noFill/>
          <a:ln>
            <a:noFill/>
          </a:ln>
        </p:spPr>
      </p:pic>
      <p:pic>
        <p:nvPicPr>
          <p:cNvPr id="1072" name="Google Shape;1072;p118"/>
          <p:cNvPicPr preferRelativeResize="0"/>
          <p:nvPr/>
        </p:nvPicPr>
        <p:blipFill rotWithShape="1">
          <a:blip r:embed="rId4">
            <a:alphaModFix/>
          </a:blip>
          <a:srcRect b="0" l="0" r="0" t="0"/>
          <a:stretch/>
        </p:blipFill>
        <p:spPr>
          <a:xfrm>
            <a:off x="1163473" y="1171285"/>
            <a:ext cx="395887" cy="369228"/>
          </a:xfrm>
          <a:prstGeom prst="rect">
            <a:avLst/>
          </a:prstGeom>
          <a:noFill/>
          <a:ln>
            <a:noFill/>
          </a:ln>
        </p:spPr>
      </p:pic>
      <p:pic>
        <p:nvPicPr>
          <p:cNvPr id="1073" name="Google Shape;1073;p118"/>
          <p:cNvPicPr preferRelativeResize="0"/>
          <p:nvPr/>
        </p:nvPicPr>
        <p:blipFill rotWithShape="1">
          <a:blip r:embed="rId5">
            <a:alphaModFix/>
          </a:blip>
          <a:srcRect b="0" l="0" r="0" t="0"/>
          <a:stretch/>
        </p:blipFill>
        <p:spPr>
          <a:xfrm>
            <a:off x="1153525" y="1969456"/>
            <a:ext cx="455168" cy="467300"/>
          </a:xfrm>
          <a:prstGeom prst="rect">
            <a:avLst/>
          </a:prstGeom>
          <a:noFill/>
          <a:ln>
            <a:noFill/>
          </a:ln>
        </p:spPr>
      </p:pic>
      <p:pic>
        <p:nvPicPr>
          <p:cNvPr id="1074" name="Google Shape;1074;p118"/>
          <p:cNvPicPr preferRelativeResize="0"/>
          <p:nvPr/>
        </p:nvPicPr>
        <p:blipFill rotWithShape="1">
          <a:blip r:embed="rId6">
            <a:alphaModFix/>
          </a:blip>
          <a:srcRect b="0" l="0" r="0" t="0"/>
          <a:stretch/>
        </p:blipFill>
        <p:spPr>
          <a:xfrm>
            <a:off x="1048749" y="4870152"/>
            <a:ext cx="564353" cy="492341"/>
          </a:xfrm>
          <a:prstGeom prst="rect">
            <a:avLst/>
          </a:prstGeom>
          <a:noFill/>
          <a:ln>
            <a:noFill/>
          </a:ln>
        </p:spPr>
      </p:pic>
      <p:sp>
        <p:nvSpPr>
          <p:cNvPr id="1075" name="Google Shape;1075;p118"/>
          <p:cNvSpPr/>
          <p:nvPr/>
        </p:nvSpPr>
        <p:spPr>
          <a:xfrm>
            <a:off x="966625" y="3675313"/>
            <a:ext cx="4518000" cy="923700"/>
          </a:xfrm>
          <a:prstGeom prst="roundRect">
            <a:avLst>
              <a:gd fmla="val 16667" name="adj"/>
            </a:avLst>
          </a:prstGeom>
          <a:solidFill>
            <a:srgbClr val="2B286C"/>
          </a:solidFill>
          <a:ln>
            <a:noFill/>
          </a:ln>
        </p:spPr>
        <p:txBody>
          <a:bodyPr anchorCtr="0" anchor="t" bIns="36000" lIns="91425" spcFirstLastPara="1" rIns="91425" wrap="square" tIns="36000">
            <a:noAutofit/>
          </a:bodyPr>
          <a:lstStyle/>
          <a:p>
            <a:pPr indent="0" lvl="0" marL="630000" marR="0" rtl="0" algn="l">
              <a:lnSpc>
                <a:spcPct val="100000"/>
              </a:lnSpc>
              <a:spcBef>
                <a:spcPts val="0"/>
              </a:spcBef>
              <a:spcAft>
                <a:spcPts val="0"/>
              </a:spcAft>
              <a:buClr>
                <a:srgbClr val="000000"/>
              </a:buClr>
              <a:buSzPts val="1100"/>
              <a:buFont typeface="Arial"/>
              <a:buNone/>
            </a:pPr>
            <a:r>
              <a:rPr b="0" i="0" lang="en-GB" sz="1500" u="none" cap="none" strike="noStrike">
                <a:solidFill>
                  <a:srgbClr val="FFFFFF"/>
                </a:solidFill>
                <a:latin typeface="Calibri"/>
                <a:ea typeface="Calibri"/>
                <a:cs typeface="Calibri"/>
                <a:sym typeface="Calibri"/>
              </a:rPr>
              <a:t>Forenklet rapportering og analyse</a:t>
            </a:r>
            <a:br>
              <a:rPr b="0" i="0" lang="en-GB" sz="1500" u="none" cap="none" strike="noStrike">
                <a:solidFill>
                  <a:srgbClr val="FFFFFF"/>
                </a:solidFill>
                <a:latin typeface="Calibri"/>
                <a:ea typeface="Calibri"/>
                <a:cs typeface="Calibri"/>
                <a:sym typeface="Calibri"/>
              </a:rPr>
            </a:br>
            <a:r>
              <a:rPr b="0" i="0" lang="en-GB" sz="900" u="none" cap="none" strike="noStrike">
                <a:solidFill>
                  <a:srgbClr val="F3F3F3"/>
                </a:solidFill>
                <a:latin typeface="Calibri"/>
                <a:ea typeface="Calibri"/>
                <a:cs typeface="Calibri"/>
                <a:sym typeface="Calibri"/>
              </a:rPr>
              <a:t>→ Desentralisert tilgang for rapportering og analyse, adressering</a:t>
            </a:r>
            <a:endParaRPr b="0" i="0" sz="1800" u="none" cap="none" strike="noStrike">
              <a:solidFill>
                <a:srgbClr val="FFFFFF"/>
              </a:solidFill>
              <a:latin typeface="Calibri"/>
              <a:ea typeface="Calibri"/>
              <a:cs typeface="Calibri"/>
              <a:sym typeface="Calibri"/>
            </a:endParaRPr>
          </a:p>
        </p:txBody>
      </p:sp>
      <p:pic>
        <p:nvPicPr>
          <p:cNvPr id="1076" name="Google Shape;1076;p118"/>
          <p:cNvPicPr preferRelativeResize="0"/>
          <p:nvPr/>
        </p:nvPicPr>
        <p:blipFill rotWithShape="1">
          <a:blip r:embed="rId7">
            <a:alphaModFix/>
          </a:blip>
          <a:srcRect b="0" l="0" r="0" t="0"/>
          <a:stretch/>
        </p:blipFill>
        <p:spPr>
          <a:xfrm>
            <a:off x="1096964" y="3787923"/>
            <a:ext cx="528896" cy="445587"/>
          </a:xfrm>
          <a:prstGeom prst="rect">
            <a:avLst/>
          </a:prstGeom>
          <a:noFill/>
          <a:ln>
            <a:noFill/>
          </a:ln>
        </p:spPr>
      </p:pic>
      <p:sp>
        <p:nvSpPr>
          <p:cNvPr id="1077" name="Google Shape;1077;p118"/>
          <p:cNvSpPr/>
          <p:nvPr/>
        </p:nvSpPr>
        <p:spPr>
          <a:xfrm>
            <a:off x="938350" y="5439979"/>
            <a:ext cx="4518000" cy="590100"/>
          </a:xfrm>
          <a:prstGeom prst="roundRect">
            <a:avLst>
              <a:gd fmla="val 16667" name="adj"/>
            </a:avLst>
          </a:prstGeom>
          <a:solidFill>
            <a:srgbClr val="2B286C"/>
          </a:solidFill>
          <a:ln>
            <a:noFill/>
          </a:ln>
        </p:spPr>
        <p:txBody>
          <a:bodyPr anchorCtr="0" anchor="t" bIns="36000" lIns="91425" spcFirstLastPara="1" rIns="91425" wrap="square" tIns="36000">
            <a:noAutofit/>
          </a:bodyPr>
          <a:lstStyle/>
          <a:p>
            <a:pPr indent="0" lvl="0" marL="630000" marR="0" rtl="0" algn="l">
              <a:lnSpc>
                <a:spcPct val="90000"/>
              </a:lnSpc>
              <a:spcBef>
                <a:spcPts val="1000"/>
              </a:spcBef>
              <a:spcAft>
                <a:spcPts val="0"/>
              </a:spcAft>
              <a:buClr>
                <a:srgbClr val="000000"/>
              </a:buClr>
              <a:buSzPts val="1400"/>
              <a:buFont typeface="Arial"/>
              <a:buNone/>
            </a:pPr>
            <a:r>
              <a:rPr b="0" i="0" lang="en-GB" sz="1400" u="none" cap="none" strike="noStrike">
                <a:solidFill>
                  <a:srgbClr val="F3F3F3"/>
                </a:solidFill>
                <a:latin typeface="Calibri"/>
                <a:ea typeface="Calibri"/>
                <a:cs typeface="Calibri"/>
                <a:sym typeface="Calibri"/>
              </a:rPr>
              <a:t>Kunnskap om leverandører og andre aktører</a:t>
            </a:r>
            <a:br>
              <a:rPr b="0" i="0" lang="en-GB" sz="1400" u="none" cap="none" strike="noStrike">
                <a:solidFill>
                  <a:srgbClr val="F3F3F3"/>
                </a:solidFill>
                <a:latin typeface="Calibri"/>
                <a:ea typeface="Calibri"/>
                <a:cs typeface="Calibri"/>
                <a:sym typeface="Calibri"/>
              </a:rPr>
            </a:br>
            <a:r>
              <a:rPr b="0" i="0" lang="en-GB" sz="1000" u="none" cap="none" strike="noStrike">
                <a:solidFill>
                  <a:srgbClr val="F3F3F3"/>
                </a:solidFill>
                <a:latin typeface="Calibri"/>
                <a:ea typeface="Calibri"/>
                <a:cs typeface="Calibri"/>
                <a:sym typeface="Calibri"/>
              </a:rPr>
              <a:t>→ Seriøsitetsinformasjon fra det offentlige</a:t>
            </a:r>
            <a:endParaRPr b="0" i="0" sz="1300" u="none" cap="none" strike="noStrike">
              <a:solidFill>
                <a:srgbClr val="F3F3F3"/>
              </a:solidFill>
              <a:latin typeface="Calibri"/>
              <a:ea typeface="Calibri"/>
              <a:cs typeface="Calibri"/>
              <a:sym typeface="Calibri"/>
            </a:endParaRPr>
          </a:p>
        </p:txBody>
      </p:sp>
      <p:pic>
        <p:nvPicPr>
          <p:cNvPr id="1078" name="Google Shape;1078;p118"/>
          <p:cNvPicPr preferRelativeResize="0"/>
          <p:nvPr/>
        </p:nvPicPr>
        <p:blipFill rotWithShape="1">
          <a:blip r:embed="rId8">
            <a:alphaModFix/>
          </a:blip>
          <a:srcRect b="0" l="0" r="0" t="0"/>
          <a:stretch/>
        </p:blipFill>
        <p:spPr>
          <a:xfrm>
            <a:off x="1131249" y="5522641"/>
            <a:ext cx="417591" cy="476197"/>
          </a:xfrm>
          <a:prstGeom prst="rect">
            <a:avLst/>
          </a:prstGeom>
          <a:noFill/>
          <a:ln>
            <a:noFill/>
          </a:ln>
        </p:spPr>
      </p:pic>
      <p:sp>
        <p:nvSpPr>
          <p:cNvPr id="1079" name="Google Shape;1079;p118"/>
          <p:cNvSpPr/>
          <p:nvPr/>
        </p:nvSpPr>
        <p:spPr>
          <a:xfrm>
            <a:off x="5719700" y="1153775"/>
            <a:ext cx="2186400" cy="451200"/>
          </a:xfrm>
          <a:prstGeom prst="rightArrow">
            <a:avLst>
              <a:gd fmla="val 50000" name="adj1"/>
              <a:gd fmla="val 50000" name="adj2"/>
            </a:avLst>
          </a:prstGeom>
          <a:solidFill>
            <a:schemeClr val="accent1"/>
          </a:solidFill>
          <a:ln cap="flat" cmpd="sng" w="38100">
            <a:solidFill>
              <a:schemeClr val="lt1"/>
            </a:solidFill>
            <a:prstDash val="solid"/>
            <a:round/>
            <a:headEnd len="sm" w="sm" type="none"/>
            <a:tailEnd len="sm" w="sm" type="none"/>
          </a:ln>
          <a:effectLst>
            <a:outerShdw blurRad="40000" rotWithShape="0" dir="5400000" dist="20000">
              <a:srgbClr val="000000">
                <a:alpha val="3686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muliggjør</a:t>
            </a:r>
            <a:endParaRPr b="0" i="0" sz="1400" u="none" cap="none" strike="noStrike">
              <a:solidFill>
                <a:srgbClr val="FFFFFF"/>
              </a:solidFill>
              <a:latin typeface="Calibri"/>
              <a:ea typeface="Calibri"/>
              <a:cs typeface="Calibri"/>
              <a:sym typeface="Calibri"/>
            </a:endParaRPr>
          </a:p>
        </p:txBody>
      </p:sp>
      <p:sp>
        <p:nvSpPr>
          <p:cNvPr id="1080" name="Google Shape;1080;p118"/>
          <p:cNvSpPr/>
          <p:nvPr/>
        </p:nvSpPr>
        <p:spPr>
          <a:xfrm>
            <a:off x="5719702" y="1954228"/>
            <a:ext cx="2186400" cy="451200"/>
          </a:xfrm>
          <a:prstGeom prst="rightArrow">
            <a:avLst>
              <a:gd fmla="val 50000" name="adj1"/>
              <a:gd fmla="val 50000" name="adj2"/>
            </a:avLst>
          </a:prstGeom>
          <a:solidFill>
            <a:schemeClr val="accent1"/>
          </a:solidFill>
          <a:ln cap="flat" cmpd="sng" w="38100">
            <a:solidFill>
              <a:schemeClr val="lt1"/>
            </a:solidFill>
            <a:prstDash val="solid"/>
            <a:round/>
            <a:headEnd len="sm" w="sm" type="none"/>
            <a:tailEnd len="sm" w="sm" type="none"/>
          </a:ln>
          <a:effectLst>
            <a:outerShdw blurRad="40000" rotWithShape="0" dir="5400000" dist="20000">
              <a:srgbClr val="000000">
                <a:alpha val="3686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muliggjør</a:t>
            </a:r>
            <a:endParaRPr b="0" i="0" sz="1400" u="none" cap="none" strike="noStrike">
              <a:solidFill>
                <a:srgbClr val="FFFFFF"/>
              </a:solidFill>
              <a:latin typeface="Calibri"/>
              <a:ea typeface="Calibri"/>
              <a:cs typeface="Calibri"/>
              <a:sym typeface="Calibri"/>
            </a:endParaRPr>
          </a:p>
        </p:txBody>
      </p:sp>
      <p:sp>
        <p:nvSpPr>
          <p:cNvPr id="1081" name="Google Shape;1081;p118"/>
          <p:cNvSpPr/>
          <p:nvPr/>
        </p:nvSpPr>
        <p:spPr>
          <a:xfrm>
            <a:off x="5691427" y="4819223"/>
            <a:ext cx="2186400" cy="451200"/>
          </a:xfrm>
          <a:prstGeom prst="rightArrow">
            <a:avLst>
              <a:gd fmla="val 50000" name="adj1"/>
              <a:gd fmla="val 50000" name="adj2"/>
            </a:avLst>
          </a:prstGeom>
          <a:solidFill>
            <a:schemeClr val="accent1"/>
          </a:solidFill>
          <a:ln cap="flat" cmpd="sng" w="38100">
            <a:solidFill>
              <a:schemeClr val="lt1"/>
            </a:solidFill>
            <a:prstDash val="solid"/>
            <a:round/>
            <a:headEnd len="sm" w="sm" type="none"/>
            <a:tailEnd len="sm" w="sm" type="none"/>
          </a:ln>
          <a:effectLst>
            <a:outerShdw blurRad="40000" rotWithShape="0" dir="5400000" dist="20000">
              <a:srgbClr val="000000">
                <a:alpha val="3686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muliggjør</a:t>
            </a:r>
            <a:endParaRPr b="0" i="0" sz="1400" u="none" cap="none" strike="noStrike">
              <a:solidFill>
                <a:srgbClr val="FFFFFF"/>
              </a:solidFill>
              <a:latin typeface="Calibri"/>
              <a:ea typeface="Calibri"/>
              <a:cs typeface="Calibri"/>
              <a:sym typeface="Calibri"/>
            </a:endParaRPr>
          </a:p>
        </p:txBody>
      </p:sp>
      <p:sp>
        <p:nvSpPr>
          <p:cNvPr id="1082" name="Google Shape;1082;p118"/>
          <p:cNvSpPr/>
          <p:nvPr/>
        </p:nvSpPr>
        <p:spPr>
          <a:xfrm>
            <a:off x="5740401" y="2971800"/>
            <a:ext cx="2186400" cy="451200"/>
          </a:xfrm>
          <a:prstGeom prst="rightArrow">
            <a:avLst>
              <a:gd fmla="val 50000" name="adj1"/>
              <a:gd fmla="val 50000" name="adj2"/>
            </a:avLst>
          </a:prstGeom>
          <a:solidFill>
            <a:schemeClr val="accent1"/>
          </a:solidFill>
          <a:ln cap="flat" cmpd="sng" w="38100">
            <a:solidFill>
              <a:schemeClr val="lt1"/>
            </a:solidFill>
            <a:prstDash val="solid"/>
            <a:round/>
            <a:headEnd len="sm" w="sm" type="none"/>
            <a:tailEnd len="sm" w="sm" type="none"/>
          </a:ln>
          <a:effectLst>
            <a:outerShdw blurRad="40000" rotWithShape="0" dir="5400000" dist="20000">
              <a:srgbClr val="000000">
                <a:alpha val="3686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muliggjør</a:t>
            </a:r>
            <a:endParaRPr b="0" i="0" sz="1400" u="none" cap="none" strike="noStrike">
              <a:solidFill>
                <a:srgbClr val="FFFFFF"/>
              </a:solidFill>
              <a:latin typeface="Calibri"/>
              <a:ea typeface="Calibri"/>
              <a:cs typeface="Calibri"/>
              <a:sym typeface="Calibri"/>
            </a:endParaRPr>
          </a:p>
        </p:txBody>
      </p:sp>
      <p:sp>
        <p:nvSpPr>
          <p:cNvPr id="1083" name="Google Shape;1083;p118"/>
          <p:cNvSpPr/>
          <p:nvPr/>
        </p:nvSpPr>
        <p:spPr>
          <a:xfrm>
            <a:off x="5719700" y="5509429"/>
            <a:ext cx="2186400" cy="451200"/>
          </a:xfrm>
          <a:prstGeom prst="rightArrow">
            <a:avLst>
              <a:gd fmla="val 50000" name="adj1"/>
              <a:gd fmla="val 50000" name="adj2"/>
            </a:avLst>
          </a:prstGeom>
          <a:solidFill>
            <a:schemeClr val="accent1"/>
          </a:solidFill>
          <a:ln cap="flat" cmpd="sng" w="38100">
            <a:solidFill>
              <a:schemeClr val="lt1"/>
            </a:solidFill>
            <a:prstDash val="solid"/>
            <a:round/>
            <a:headEnd len="sm" w="sm" type="none"/>
            <a:tailEnd len="sm" w="sm" type="none"/>
          </a:ln>
          <a:effectLst>
            <a:outerShdw blurRad="40000" rotWithShape="0" dir="5400000" dist="20000">
              <a:srgbClr val="000000">
                <a:alpha val="3686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muliggjør</a:t>
            </a:r>
            <a:endParaRPr b="0" i="0" sz="1400" u="none" cap="none" strike="noStrike">
              <a:solidFill>
                <a:srgbClr val="FFFFFF"/>
              </a:solidFill>
              <a:latin typeface="Calibri"/>
              <a:ea typeface="Calibri"/>
              <a:cs typeface="Calibri"/>
              <a:sym typeface="Calibri"/>
            </a:endParaRPr>
          </a:p>
        </p:txBody>
      </p:sp>
      <p:sp>
        <p:nvSpPr>
          <p:cNvPr id="1084" name="Google Shape;1084;p118"/>
          <p:cNvSpPr/>
          <p:nvPr/>
        </p:nvSpPr>
        <p:spPr>
          <a:xfrm>
            <a:off x="5719700" y="3722536"/>
            <a:ext cx="2186400" cy="451200"/>
          </a:xfrm>
          <a:prstGeom prst="rightArrow">
            <a:avLst>
              <a:gd fmla="val 50000" name="adj1"/>
              <a:gd fmla="val 50000" name="adj2"/>
            </a:avLst>
          </a:prstGeom>
          <a:solidFill>
            <a:schemeClr val="accent1"/>
          </a:solidFill>
          <a:ln cap="flat" cmpd="sng" w="38100">
            <a:solidFill>
              <a:schemeClr val="lt1"/>
            </a:solidFill>
            <a:prstDash val="solid"/>
            <a:round/>
            <a:headEnd len="sm" w="sm" type="none"/>
            <a:tailEnd len="sm" w="sm" type="none"/>
          </a:ln>
          <a:effectLst>
            <a:outerShdw blurRad="40000" rotWithShape="0" dir="5400000" dist="20000">
              <a:srgbClr val="000000">
                <a:alpha val="3686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muliggjør</a:t>
            </a:r>
            <a:endParaRPr b="0" i="0" sz="1400" u="none" cap="none" strike="noStrike">
              <a:solidFill>
                <a:srgbClr val="FFFFFF"/>
              </a:solidFill>
              <a:latin typeface="Calibri"/>
              <a:ea typeface="Calibri"/>
              <a:cs typeface="Calibri"/>
              <a:sym typeface="Calibri"/>
            </a:endParaRPr>
          </a:p>
        </p:txBody>
      </p:sp>
      <p:sp>
        <p:nvSpPr>
          <p:cNvPr id="1085" name="Google Shape;1085;p118"/>
          <p:cNvSpPr txBox="1"/>
          <p:nvPr/>
        </p:nvSpPr>
        <p:spPr>
          <a:xfrm>
            <a:off x="8252500" y="1026225"/>
            <a:ext cx="3413100" cy="723600"/>
          </a:xfrm>
          <a:prstGeom prst="rect">
            <a:avLst/>
          </a:prstGeom>
          <a:solidFill>
            <a:schemeClr val="accent2"/>
          </a:solidFill>
          <a:ln cap="flat" cmpd="sng" w="25400">
            <a:solidFill>
              <a:srgbClr val="A44243"/>
            </a:solidFill>
            <a:prstDash val="solid"/>
            <a:round/>
            <a:headEnd len="sm" w="sm" type="none"/>
            <a:tailEnd len="sm" w="sm" type="none"/>
          </a:ln>
        </p:spPr>
        <p:txBody>
          <a:bodyPr anchorCtr="0" anchor="t" bIns="91425" lIns="91425" spcFirstLastPara="1" rIns="91425" wrap="square" tIns="91425">
            <a:noAutofit/>
          </a:bodyPr>
          <a:lstStyle/>
          <a:p>
            <a:pPr indent="0" lvl="0" marL="216000" marR="0" rtl="0" algn="ctr">
              <a:lnSpc>
                <a:spcPct val="100000"/>
              </a:lnSpc>
              <a:spcBef>
                <a:spcPts val="0"/>
              </a:spcBef>
              <a:spcAft>
                <a:spcPts val="0"/>
              </a:spcAft>
              <a:buClr>
                <a:srgbClr val="000000"/>
              </a:buClr>
              <a:buSzPts val="1100"/>
              <a:buFont typeface="Arial"/>
              <a:buNone/>
            </a:pPr>
            <a:r>
              <a:rPr b="1" i="0" lang="en-GB" sz="1300" u="none" cap="none" strike="noStrike">
                <a:solidFill>
                  <a:srgbClr val="FFFFFF"/>
                </a:solidFill>
                <a:latin typeface="Calibri"/>
                <a:ea typeface="Calibri"/>
                <a:cs typeface="Calibri"/>
                <a:sym typeface="Calibri"/>
              </a:rPr>
              <a:t>Digitale dokumenter gir oversikt med kvalitet og samfunnsgevinster (siste rapport fra Oslo Economics 5,2 mrd årlig, jun 2020)</a:t>
            </a:r>
            <a:endParaRPr b="1" i="0" sz="1300" u="none" cap="none" strike="noStrike">
              <a:solidFill>
                <a:srgbClr val="FFFFFF"/>
              </a:solidFill>
              <a:latin typeface="Calibri"/>
              <a:ea typeface="Calibri"/>
              <a:cs typeface="Calibri"/>
              <a:sym typeface="Calibri"/>
            </a:endParaRPr>
          </a:p>
        </p:txBody>
      </p:sp>
      <p:sp>
        <p:nvSpPr>
          <p:cNvPr id="1086" name="Google Shape;1086;p118"/>
          <p:cNvSpPr txBox="1"/>
          <p:nvPr/>
        </p:nvSpPr>
        <p:spPr>
          <a:xfrm>
            <a:off x="8252500" y="1860000"/>
            <a:ext cx="3413100" cy="591300"/>
          </a:xfrm>
          <a:prstGeom prst="rect">
            <a:avLst/>
          </a:prstGeom>
          <a:solidFill>
            <a:schemeClr val="accent2"/>
          </a:solidFill>
          <a:ln cap="flat" cmpd="sng" w="25400">
            <a:solidFill>
              <a:srgbClr val="A44243"/>
            </a:solidFill>
            <a:prstDash val="solid"/>
            <a:round/>
            <a:headEnd len="sm" w="sm" type="none"/>
            <a:tailEnd len="sm" w="sm" type="none"/>
          </a:ln>
        </p:spPr>
        <p:txBody>
          <a:bodyPr anchorCtr="0" anchor="t" bIns="91425" lIns="91425" spcFirstLastPara="1" rIns="91425" wrap="square" tIns="91425">
            <a:noAutofit/>
          </a:bodyPr>
          <a:lstStyle/>
          <a:p>
            <a:pPr indent="0" lvl="0" marL="216000" marR="0" rtl="0" algn="ctr">
              <a:lnSpc>
                <a:spcPct val="100000"/>
              </a:lnSpc>
              <a:spcBef>
                <a:spcPts val="0"/>
              </a:spcBef>
              <a:spcAft>
                <a:spcPts val="0"/>
              </a:spcAft>
              <a:buClr>
                <a:srgbClr val="000000"/>
              </a:buClr>
              <a:buSzPts val="1100"/>
              <a:buFont typeface="Arial"/>
              <a:buNone/>
            </a:pPr>
            <a:r>
              <a:rPr b="1" i="0" lang="en-GB" sz="1300" u="none" cap="none" strike="noStrike">
                <a:solidFill>
                  <a:srgbClr val="FFFFFF"/>
                </a:solidFill>
                <a:latin typeface="Calibri"/>
                <a:ea typeface="Calibri"/>
                <a:cs typeface="Calibri"/>
                <a:sym typeface="Calibri"/>
              </a:rPr>
              <a:t>Maskinlesbar produktinformasjon</a:t>
            </a:r>
            <a:endParaRPr b="1" i="0" sz="1300" u="none" cap="none" strike="noStrike">
              <a:solidFill>
                <a:srgbClr val="FFFFFF"/>
              </a:solidFill>
              <a:latin typeface="Calibri"/>
              <a:ea typeface="Calibri"/>
              <a:cs typeface="Calibri"/>
              <a:sym typeface="Calibri"/>
            </a:endParaRPr>
          </a:p>
          <a:p>
            <a:pPr indent="0" lvl="0" marL="216000" marR="0" rtl="0" algn="ctr">
              <a:lnSpc>
                <a:spcPct val="100000"/>
              </a:lnSpc>
              <a:spcBef>
                <a:spcPts val="0"/>
              </a:spcBef>
              <a:spcAft>
                <a:spcPts val="0"/>
              </a:spcAft>
              <a:buClr>
                <a:srgbClr val="000000"/>
              </a:buClr>
              <a:buSzPts val="1100"/>
              <a:buFont typeface="Arial"/>
              <a:buNone/>
            </a:pPr>
            <a:r>
              <a:rPr b="1" i="0" lang="en-GB" sz="1300" u="none" cap="none" strike="noStrike">
                <a:solidFill>
                  <a:srgbClr val="FFFFFF"/>
                </a:solidFill>
                <a:latin typeface="Calibri"/>
                <a:ea typeface="Calibri"/>
                <a:cs typeface="Calibri"/>
                <a:sym typeface="Calibri"/>
              </a:rPr>
              <a:t>muliggjør bl.a. Bærekraftsrapportering</a:t>
            </a:r>
            <a:endParaRPr b="1" i="0" sz="1300" u="none" cap="none" strike="noStrike">
              <a:solidFill>
                <a:srgbClr val="FFFFFF"/>
              </a:solidFill>
              <a:latin typeface="Calibri"/>
              <a:ea typeface="Calibri"/>
              <a:cs typeface="Calibri"/>
              <a:sym typeface="Calibri"/>
            </a:endParaRPr>
          </a:p>
        </p:txBody>
      </p:sp>
      <p:sp>
        <p:nvSpPr>
          <p:cNvPr id="1087" name="Google Shape;1087;p118"/>
          <p:cNvSpPr txBox="1"/>
          <p:nvPr/>
        </p:nvSpPr>
        <p:spPr>
          <a:xfrm>
            <a:off x="8265973" y="4786988"/>
            <a:ext cx="3420300" cy="591300"/>
          </a:xfrm>
          <a:prstGeom prst="rect">
            <a:avLst/>
          </a:prstGeom>
          <a:solidFill>
            <a:schemeClr val="accent2"/>
          </a:solidFill>
          <a:ln cap="flat" cmpd="sng" w="25400">
            <a:solidFill>
              <a:srgbClr val="A44243"/>
            </a:solidFill>
            <a:prstDash val="solid"/>
            <a:round/>
            <a:headEnd len="sm" w="sm" type="none"/>
            <a:tailEnd len="sm" w="sm" type="none"/>
          </a:ln>
        </p:spPr>
        <p:txBody>
          <a:bodyPr anchorCtr="0" anchor="t" bIns="91425" lIns="91425" spcFirstLastPara="1" rIns="91425" wrap="square" tIns="91425">
            <a:noAutofit/>
          </a:bodyPr>
          <a:lstStyle/>
          <a:p>
            <a:pPr indent="0" lvl="0" marL="216000" marR="0" rtl="0" algn="ctr">
              <a:lnSpc>
                <a:spcPct val="100000"/>
              </a:lnSpc>
              <a:spcBef>
                <a:spcPts val="0"/>
              </a:spcBef>
              <a:spcAft>
                <a:spcPts val="0"/>
              </a:spcAft>
              <a:buClr>
                <a:srgbClr val="000000"/>
              </a:buClr>
              <a:buSzPts val="1300"/>
              <a:buFont typeface="Arial"/>
              <a:buNone/>
            </a:pPr>
            <a:r>
              <a:rPr b="1" i="0" lang="en-GB" sz="1300" u="none" cap="none" strike="noStrike">
                <a:solidFill>
                  <a:srgbClr val="FFFFFF"/>
                </a:solidFill>
                <a:latin typeface="Calibri"/>
                <a:ea typeface="Calibri"/>
                <a:cs typeface="Calibri"/>
                <a:sym typeface="Calibri"/>
              </a:rPr>
              <a:t>Digital fra start øker oversikt og reduserer risikoen for gjeldsproblemer</a:t>
            </a:r>
            <a:endParaRPr b="1" i="0" sz="1300" u="none" cap="none" strike="noStrike">
              <a:solidFill>
                <a:srgbClr val="FFFFFF"/>
              </a:solidFill>
              <a:latin typeface="Calibri"/>
              <a:ea typeface="Calibri"/>
              <a:cs typeface="Calibri"/>
              <a:sym typeface="Calibri"/>
            </a:endParaRPr>
          </a:p>
        </p:txBody>
      </p:sp>
      <p:sp>
        <p:nvSpPr>
          <p:cNvPr id="1088" name="Google Shape;1088;p118"/>
          <p:cNvSpPr txBox="1"/>
          <p:nvPr/>
        </p:nvSpPr>
        <p:spPr>
          <a:xfrm>
            <a:off x="8265973" y="2874813"/>
            <a:ext cx="3420300" cy="591300"/>
          </a:xfrm>
          <a:prstGeom prst="rect">
            <a:avLst/>
          </a:prstGeom>
          <a:solidFill>
            <a:schemeClr val="accent2"/>
          </a:solidFill>
          <a:ln cap="flat" cmpd="sng" w="25400">
            <a:solidFill>
              <a:srgbClr val="A44243"/>
            </a:solidFill>
            <a:prstDash val="solid"/>
            <a:round/>
            <a:headEnd len="sm" w="sm" type="none"/>
            <a:tailEnd len="sm" w="sm" type="none"/>
          </a:ln>
        </p:spPr>
        <p:txBody>
          <a:bodyPr anchorCtr="0" anchor="t" bIns="91425" lIns="91425" spcFirstLastPara="1" rIns="91425" wrap="square" tIns="91425">
            <a:noAutofit/>
          </a:bodyPr>
          <a:lstStyle/>
          <a:p>
            <a:pPr indent="0" lvl="0" marL="216000" marR="0" rtl="0" algn="ctr">
              <a:lnSpc>
                <a:spcPct val="100000"/>
              </a:lnSpc>
              <a:spcBef>
                <a:spcPts val="0"/>
              </a:spcBef>
              <a:spcAft>
                <a:spcPts val="0"/>
              </a:spcAft>
              <a:buClr>
                <a:srgbClr val="000000"/>
              </a:buClr>
              <a:buSzPts val="1300"/>
              <a:buFont typeface="Arial"/>
              <a:buNone/>
            </a:pPr>
            <a:r>
              <a:rPr b="1" i="0" lang="en-GB" sz="1300" u="none" cap="none" strike="noStrike">
                <a:solidFill>
                  <a:srgbClr val="FFFFFF"/>
                </a:solidFill>
                <a:latin typeface="Calibri"/>
                <a:ea typeface="Calibri"/>
                <a:cs typeface="Calibri"/>
                <a:sym typeface="Calibri"/>
              </a:rPr>
              <a:t>Deling av regnskapsinformasjon øker bedriftens </a:t>
            </a:r>
            <a:r>
              <a:rPr b="1" lang="en-GB" sz="1300">
                <a:solidFill>
                  <a:srgbClr val="FFFFFF"/>
                </a:solidFill>
                <a:latin typeface="Calibri"/>
                <a:ea typeface="Calibri"/>
                <a:cs typeface="Calibri"/>
                <a:sym typeface="Calibri"/>
              </a:rPr>
              <a:t>tilgang</a:t>
            </a:r>
            <a:r>
              <a:rPr b="1" i="0" lang="en-GB" sz="1300" u="none" cap="none" strike="noStrike">
                <a:solidFill>
                  <a:srgbClr val="FFFFFF"/>
                </a:solidFill>
                <a:latin typeface="Calibri"/>
                <a:ea typeface="Calibri"/>
                <a:cs typeface="Calibri"/>
                <a:sym typeface="Calibri"/>
              </a:rPr>
              <a:t> til kapital</a:t>
            </a:r>
            <a:endParaRPr b="1" i="0" sz="1300" u="none" cap="none" strike="noStrike">
              <a:solidFill>
                <a:srgbClr val="FFFFFF"/>
              </a:solidFill>
              <a:latin typeface="Calibri"/>
              <a:ea typeface="Calibri"/>
              <a:cs typeface="Calibri"/>
              <a:sym typeface="Calibri"/>
            </a:endParaRPr>
          </a:p>
        </p:txBody>
      </p:sp>
      <p:sp>
        <p:nvSpPr>
          <p:cNvPr id="1089" name="Google Shape;1089;p118"/>
          <p:cNvSpPr txBox="1"/>
          <p:nvPr/>
        </p:nvSpPr>
        <p:spPr>
          <a:xfrm>
            <a:off x="8265973" y="5465973"/>
            <a:ext cx="3420300" cy="591300"/>
          </a:xfrm>
          <a:prstGeom prst="rect">
            <a:avLst/>
          </a:prstGeom>
          <a:solidFill>
            <a:schemeClr val="accent2"/>
          </a:solidFill>
          <a:ln cap="flat" cmpd="sng" w="25400">
            <a:solidFill>
              <a:srgbClr val="A44243"/>
            </a:solidFill>
            <a:prstDash val="solid"/>
            <a:round/>
            <a:headEnd len="sm" w="sm" type="none"/>
            <a:tailEnd len="sm" w="sm" type="none"/>
          </a:ln>
        </p:spPr>
        <p:txBody>
          <a:bodyPr anchorCtr="0" anchor="t" bIns="91425" lIns="91425" spcFirstLastPara="1" rIns="91425" wrap="square" tIns="91425">
            <a:noAutofit/>
          </a:bodyPr>
          <a:lstStyle/>
          <a:p>
            <a:pPr indent="0" lvl="0" marL="216000" marR="0" rtl="0" algn="ctr">
              <a:lnSpc>
                <a:spcPct val="100000"/>
              </a:lnSpc>
              <a:spcBef>
                <a:spcPts val="0"/>
              </a:spcBef>
              <a:spcAft>
                <a:spcPts val="0"/>
              </a:spcAft>
              <a:buClr>
                <a:srgbClr val="000000"/>
              </a:buClr>
              <a:buSzPts val="1300"/>
              <a:buFont typeface="Arial"/>
              <a:buNone/>
            </a:pPr>
            <a:r>
              <a:rPr b="1" i="0" lang="en-GB" sz="1300" u="none" cap="none" strike="noStrike">
                <a:solidFill>
                  <a:srgbClr val="FFFFFF"/>
                </a:solidFill>
                <a:latin typeface="Calibri"/>
                <a:ea typeface="Calibri"/>
                <a:cs typeface="Calibri"/>
                <a:sym typeface="Calibri"/>
              </a:rPr>
              <a:t>Tilgang til pålitelige offentlige data sikrer seriøsitet, og øker evnen til automatisering </a:t>
            </a:r>
            <a:endParaRPr b="1" i="0" sz="1300" u="none" cap="none" strike="noStrike">
              <a:solidFill>
                <a:srgbClr val="FFFFFF"/>
              </a:solidFill>
              <a:latin typeface="Calibri"/>
              <a:ea typeface="Calibri"/>
              <a:cs typeface="Calibri"/>
              <a:sym typeface="Calibri"/>
            </a:endParaRPr>
          </a:p>
        </p:txBody>
      </p:sp>
      <p:sp>
        <p:nvSpPr>
          <p:cNvPr id="1090" name="Google Shape;1090;p118"/>
          <p:cNvSpPr txBox="1"/>
          <p:nvPr/>
        </p:nvSpPr>
        <p:spPr>
          <a:xfrm>
            <a:off x="8265975" y="3547000"/>
            <a:ext cx="3420300" cy="923700"/>
          </a:xfrm>
          <a:prstGeom prst="rect">
            <a:avLst/>
          </a:prstGeom>
          <a:solidFill>
            <a:schemeClr val="accent2"/>
          </a:solidFill>
          <a:ln cap="flat" cmpd="sng" w="25400">
            <a:solidFill>
              <a:srgbClr val="A44243"/>
            </a:solidFill>
            <a:prstDash val="solid"/>
            <a:round/>
            <a:headEnd len="sm" w="sm" type="none"/>
            <a:tailEnd len="sm" w="sm" type="none"/>
          </a:ln>
        </p:spPr>
        <p:txBody>
          <a:bodyPr anchorCtr="0" anchor="t" bIns="91425" lIns="91425" spcFirstLastPara="1" rIns="91425" wrap="square" tIns="91425">
            <a:noAutofit/>
          </a:bodyPr>
          <a:lstStyle/>
          <a:p>
            <a:pPr indent="0" lvl="0" marL="216000" marR="0" rtl="0" algn="ctr">
              <a:lnSpc>
                <a:spcPct val="100000"/>
              </a:lnSpc>
              <a:spcBef>
                <a:spcPts val="0"/>
              </a:spcBef>
              <a:spcAft>
                <a:spcPts val="0"/>
              </a:spcAft>
              <a:buClr>
                <a:srgbClr val="000000"/>
              </a:buClr>
              <a:buSzPts val="1300"/>
              <a:buFont typeface="Arial"/>
              <a:buNone/>
            </a:pPr>
            <a:r>
              <a:rPr b="1" i="0" lang="en-GB" sz="1300" u="none" cap="none" strike="noStrike">
                <a:solidFill>
                  <a:srgbClr val="FFFFFF"/>
                </a:solidFill>
                <a:latin typeface="Calibri"/>
                <a:ea typeface="Calibri"/>
                <a:cs typeface="Calibri"/>
                <a:sym typeface="Calibri"/>
              </a:rPr>
              <a:t>Rapportering basert på standarder øker evnen til automatisert rapportering til myndighetene og f.eks. SSBs temperatur på norsk økonomi</a:t>
            </a:r>
            <a:endParaRPr b="1" i="0" sz="13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0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4" name="Shape 1094"/>
        <p:cNvGrpSpPr/>
        <p:nvPr/>
      </p:nvGrpSpPr>
      <p:grpSpPr>
        <a:xfrm>
          <a:off x="0" y="0"/>
          <a:ext cx="0" cy="0"/>
          <a:chOff x="0" y="0"/>
          <a:chExt cx="0" cy="0"/>
        </a:xfrm>
      </p:grpSpPr>
      <p:sp>
        <p:nvSpPr>
          <p:cNvPr id="1095" name="Google Shape;1095;p119"/>
          <p:cNvSpPr/>
          <p:nvPr/>
        </p:nvSpPr>
        <p:spPr>
          <a:xfrm>
            <a:off x="1357875" y="1451925"/>
            <a:ext cx="2257800" cy="2497800"/>
          </a:xfrm>
          <a:prstGeom prst="roundRect">
            <a:avLst>
              <a:gd fmla="val 16667" name="adj"/>
            </a:avLst>
          </a:prstGeom>
          <a:solidFill>
            <a:srgbClr val="2B286C"/>
          </a:solidFill>
          <a:ln>
            <a:noFill/>
          </a:ln>
        </p:spPr>
        <p:txBody>
          <a:bodyPr anchorCtr="0" anchor="t" bIns="36000" lIns="91425" spcFirstLastPara="1" rIns="91425" wrap="square" tIns="36000">
            <a:noAutofit/>
          </a:bodyPr>
          <a:lstStyle/>
          <a:p>
            <a:pPr indent="0" lvl="0" marL="216000" marR="0" rtl="0" algn="ctr">
              <a:lnSpc>
                <a:spcPct val="100000"/>
              </a:lnSpc>
              <a:spcBef>
                <a:spcPts val="0"/>
              </a:spcBef>
              <a:spcAft>
                <a:spcPts val="0"/>
              </a:spcAft>
              <a:buClr>
                <a:srgbClr val="000000"/>
              </a:buClr>
              <a:buSzPts val="1100"/>
              <a:buFont typeface="Arial"/>
              <a:buNone/>
            </a:pPr>
            <a:r>
              <a:t/>
            </a:r>
            <a:endParaRPr b="0" i="0" sz="2800" u="none" cap="none" strike="noStrike">
              <a:solidFill>
                <a:srgbClr val="FFFFFF"/>
              </a:solidFill>
              <a:latin typeface="Calibri"/>
              <a:ea typeface="Calibri"/>
              <a:cs typeface="Calibri"/>
              <a:sym typeface="Calibri"/>
            </a:endParaRPr>
          </a:p>
          <a:p>
            <a:pPr indent="0" lvl="0" marL="216000" marR="0" rtl="0" algn="ctr">
              <a:lnSpc>
                <a:spcPct val="100000"/>
              </a:lnSpc>
              <a:spcBef>
                <a:spcPts val="0"/>
              </a:spcBef>
              <a:spcAft>
                <a:spcPts val="0"/>
              </a:spcAft>
              <a:buClr>
                <a:srgbClr val="000000"/>
              </a:buClr>
              <a:buSzPts val="1100"/>
              <a:buFont typeface="Arial"/>
              <a:buNone/>
            </a:pPr>
            <a:r>
              <a:t/>
            </a:r>
            <a:endParaRPr b="0" i="0" sz="28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lang="en-GB" sz="1800">
                <a:solidFill>
                  <a:srgbClr val="FFFFFF"/>
                </a:solidFill>
                <a:latin typeface="Calibri"/>
                <a:ea typeface="Calibri"/>
                <a:cs typeface="Calibri"/>
                <a:sym typeface="Calibri"/>
              </a:rPr>
              <a:t>Digital</a:t>
            </a:r>
            <a:br>
              <a:rPr lang="en-GB" sz="1800">
                <a:solidFill>
                  <a:srgbClr val="FFFFFF"/>
                </a:solidFill>
                <a:latin typeface="Calibri"/>
                <a:ea typeface="Calibri"/>
                <a:cs typeface="Calibri"/>
                <a:sym typeface="Calibri"/>
              </a:rPr>
            </a:br>
            <a:r>
              <a:rPr lang="en-GB" sz="1800">
                <a:solidFill>
                  <a:srgbClr val="FFFFFF"/>
                </a:solidFill>
                <a:latin typeface="Calibri"/>
                <a:ea typeface="Calibri"/>
                <a:cs typeface="Calibri"/>
                <a:sym typeface="Calibri"/>
              </a:rPr>
              <a:t>Business Documents</a:t>
            </a:r>
            <a:endParaRPr b="0" i="0" sz="1800" u="none" cap="none" strike="noStrike">
              <a:solidFill>
                <a:srgbClr val="000000"/>
              </a:solidFill>
              <a:latin typeface="Arial"/>
              <a:ea typeface="Arial"/>
              <a:cs typeface="Arial"/>
              <a:sym typeface="Arial"/>
            </a:endParaRPr>
          </a:p>
        </p:txBody>
      </p:sp>
      <p:sp>
        <p:nvSpPr>
          <p:cNvPr id="1096" name="Google Shape;1096;p119"/>
          <p:cNvSpPr/>
          <p:nvPr/>
        </p:nvSpPr>
        <p:spPr>
          <a:xfrm>
            <a:off x="4753975" y="1451925"/>
            <a:ext cx="2302500" cy="3826200"/>
          </a:xfrm>
          <a:prstGeom prst="roundRect">
            <a:avLst>
              <a:gd fmla="val 16667" name="adj"/>
            </a:avLst>
          </a:prstGeom>
          <a:solidFill>
            <a:srgbClr val="2B286C"/>
          </a:solidFill>
          <a:ln>
            <a:noFill/>
          </a:ln>
        </p:spPr>
        <p:txBody>
          <a:bodyPr anchorCtr="0" anchor="t" bIns="36000" lIns="91425" spcFirstLastPara="1" rIns="91425" wrap="square" tIns="36000">
            <a:noAutofit/>
          </a:bodyPr>
          <a:lstStyle/>
          <a:p>
            <a:pPr indent="0" lvl="0" marL="216000" marR="0" rtl="0" algn="ctr">
              <a:lnSpc>
                <a:spcPct val="100000"/>
              </a:lnSpc>
              <a:spcBef>
                <a:spcPts val="0"/>
              </a:spcBef>
              <a:spcAft>
                <a:spcPts val="0"/>
              </a:spcAft>
              <a:buClr>
                <a:srgbClr val="000000"/>
              </a:buClr>
              <a:buSzPts val="1100"/>
              <a:buFont typeface="Arial"/>
              <a:buNone/>
            </a:pPr>
            <a:r>
              <a:t/>
            </a:r>
            <a:endParaRPr b="0" i="0" sz="28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2800" u="none" cap="none" strike="noStrike">
              <a:solidFill>
                <a:srgbClr val="FFFFFF"/>
              </a:solidFill>
              <a:latin typeface="Calibri"/>
              <a:ea typeface="Calibri"/>
              <a:cs typeface="Calibri"/>
              <a:sym typeface="Calibri"/>
            </a:endParaRPr>
          </a:p>
          <a:p>
            <a:pPr indent="0" lvl="0" marL="216000" marR="0" rtl="0" algn="ctr">
              <a:lnSpc>
                <a:spcPct val="100000"/>
              </a:lnSpc>
              <a:spcBef>
                <a:spcPts val="0"/>
              </a:spcBef>
              <a:spcAft>
                <a:spcPts val="0"/>
              </a:spcAft>
              <a:buClr>
                <a:srgbClr val="000000"/>
              </a:buClr>
              <a:buSzPts val="1100"/>
              <a:buFont typeface="Arial"/>
              <a:buNone/>
            </a:pPr>
            <a:r>
              <a:rPr b="0" i="0" lang="en-GB" sz="1800" u="none" cap="none" strike="noStrike">
                <a:solidFill>
                  <a:srgbClr val="FFFFFF"/>
                </a:solidFill>
                <a:latin typeface="Calibri"/>
                <a:ea typeface="Calibri"/>
                <a:cs typeface="Calibri"/>
                <a:sym typeface="Calibri"/>
              </a:rPr>
              <a:t>Open Accounting: Sharing</a:t>
            </a:r>
            <a:endParaRPr b="0" i="0" sz="1800" u="none" cap="none" strike="noStrike">
              <a:solidFill>
                <a:srgbClr val="000000"/>
              </a:solidFill>
              <a:latin typeface="Arial"/>
              <a:ea typeface="Arial"/>
              <a:cs typeface="Arial"/>
              <a:sym typeface="Arial"/>
            </a:endParaRPr>
          </a:p>
          <a:p>
            <a:pPr indent="0" lvl="0" marL="216000" marR="0" rtl="0" algn="ctr">
              <a:lnSpc>
                <a:spcPct val="100000"/>
              </a:lnSpc>
              <a:spcBef>
                <a:spcPts val="0"/>
              </a:spcBef>
              <a:spcAft>
                <a:spcPts val="0"/>
              </a:spcAft>
              <a:buClr>
                <a:srgbClr val="000000"/>
              </a:buClr>
              <a:buSzPts val="1100"/>
              <a:buFont typeface="Arial"/>
              <a:buNone/>
            </a:pPr>
            <a:r>
              <a:rPr b="0" i="0" lang="en-GB" sz="1800" u="none" cap="none" strike="noStrike">
                <a:solidFill>
                  <a:srgbClr val="FFFFFF"/>
                </a:solidFill>
                <a:latin typeface="Calibri"/>
                <a:ea typeface="Calibri"/>
                <a:cs typeface="Calibri"/>
                <a:sym typeface="Calibri"/>
              </a:rPr>
              <a:t>Bookkeeping Data</a:t>
            </a:r>
            <a:endParaRPr b="0" i="0" sz="900" u="none" cap="none" strike="noStrike">
              <a:solidFill>
                <a:srgbClr val="FFFFFF"/>
              </a:solidFill>
              <a:latin typeface="Calibri"/>
              <a:ea typeface="Calibri"/>
              <a:cs typeface="Calibri"/>
              <a:sym typeface="Calibri"/>
            </a:endParaRPr>
          </a:p>
        </p:txBody>
      </p:sp>
      <p:sp>
        <p:nvSpPr>
          <p:cNvPr id="1097" name="Google Shape;1097;p119"/>
          <p:cNvSpPr/>
          <p:nvPr/>
        </p:nvSpPr>
        <p:spPr>
          <a:xfrm>
            <a:off x="7998425" y="1451925"/>
            <a:ext cx="2194200" cy="3911100"/>
          </a:xfrm>
          <a:prstGeom prst="roundRect">
            <a:avLst>
              <a:gd fmla="val 16667" name="adj"/>
            </a:avLst>
          </a:prstGeom>
          <a:solidFill>
            <a:srgbClr val="2B286C"/>
          </a:solidFill>
          <a:ln>
            <a:noFill/>
          </a:ln>
        </p:spPr>
        <p:txBody>
          <a:bodyPr anchorCtr="0" anchor="t" bIns="36000" lIns="91425" spcFirstLastPara="1" rIns="91425" wrap="square" tIns="36000">
            <a:noAutofit/>
          </a:bodyPr>
          <a:lstStyle/>
          <a:p>
            <a:pPr indent="0" lvl="0" marL="216000" marR="0" rtl="0" algn="ctr">
              <a:lnSpc>
                <a:spcPct val="100000"/>
              </a:lnSpc>
              <a:spcBef>
                <a:spcPts val="0"/>
              </a:spcBef>
              <a:spcAft>
                <a:spcPts val="0"/>
              </a:spcAft>
              <a:buClr>
                <a:srgbClr val="000000"/>
              </a:buClr>
              <a:buSzPts val="1100"/>
              <a:buFont typeface="Arial"/>
              <a:buNone/>
            </a:pPr>
            <a:r>
              <a:t/>
            </a:r>
            <a:endParaRPr b="0" i="0" sz="28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2800" u="none" cap="none" strike="noStrike">
              <a:solidFill>
                <a:srgbClr val="FFFFFF"/>
              </a:solidFill>
              <a:latin typeface="Calibri"/>
              <a:ea typeface="Calibri"/>
              <a:cs typeface="Calibri"/>
              <a:sym typeface="Calibri"/>
            </a:endParaRPr>
          </a:p>
          <a:p>
            <a:pPr indent="0" lvl="0" marL="216000" marR="0" rtl="0" algn="ctr">
              <a:lnSpc>
                <a:spcPct val="100000"/>
              </a:lnSpc>
              <a:spcBef>
                <a:spcPts val="0"/>
              </a:spcBef>
              <a:spcAft>
                <a:spcPts val="0"/>
              </a:spcAft>
              <a:buClr>
                <a:schemeClr val="dk1"/>
              </a:buClr>
              <a:buSzPts val="1100"/>
              <a:buFont typeface="Arial"/>
              <a:buNone/>
            </a:pPr>
            <a:r>
              <a:rPr b="0" i="0" lang="en-GB" sz="1800" u="none" cap="none" strike="noStrike">
                <a:solidFill>
                  <a:schemeClr val="lt1"/>
                </a:solidFill>
                <a:latin typeface="Calibri"/>
                <a:ea typeface="Calibri"/>
                <a:cs typeface="Calibri"/>
                <a:sym typeface="Calibri"/>
              </a:rPr>
              <a:t>Born</a:t>
            </a:r>
            <a:br>
              <a:rPr b="0" i="0" lang="en-GB" sz="1800" u="none" cap="none" strike="noStrike">
                <a:solidFill>
                  <a:schemeClr val="lt1"/>
                </a:solidFill>
                <a:latin typeface="Calibri"/>
                <a:ea typeface="Calibri"/>
                <a:cs typeface="Calibri"/>
                <a:sym typeface="Calibri"/>
              </a:rPr>
            </a:br>
            <a:r>
              <a:rPr b="0" i="0" lang="en-GB" sz="1800" u="none" cap="none" strike="noStrike">
                <a:solidFill>
                  <a:schemeClr val="lt1"/>
                </a:solidFill>
                <a:latin typeface="Calibri"/>
                <a:ea typeface="Calibri"/>
                <a:cs typeface="Calibri"/>
                <a:sym typeface="Calibri"/>
              </a:rPr>
              <a:t>Digital</a:t>
            </a:r>
            <a:endParaRPr b="0" i="0" sz="1800" u="none" cap="none" strike="noStrike">
              <a:solidFill>
                <a:srgbClr val="000000"/>
              </a:solidFill>
              <a:latin typeface="Arial"/>
              <a:ea typeface="Arial"/>
              <a:cs typeface="Arial"/>
              <a:sym typeface="Arial"/>
            </a:endParaRPr>
          </a:p>
        </p:txBody>
      </p:sp>
      <p:pic>
        <p:nvPicPr>
          <p:cNvPr id="1098" name="Google Shape;1098;p119"/>
          <p:cNvPicPr preferRelativeResize="0"/>
          <p:nvPr/>
        </p:nvPicPr>
        <p:blipFill rotWithShape="1">
          <a:blip r:embed="rId3">
            <a:alphaModFix/>
          </a:blip>
          <a:srcRect b="0" l="0" r="0" t="0"/>
          <a:stretch/>
        </p:blipFill>
        <p:spPr>
          <a:xfrm>
            <a:off x="5662625" y="1703101"/>
            <a:ext cx="514851" cy="577576"/>
          </a:xfrm>
          <a:prstGeom prst="rect">
            <a:avLst/>
          </a:prstGeom>
          <a:noFill/>
          <a:ln>
            <a:noFill/>
          </a:ln>
        </p:spPr>
      </p:pic>
      <p:pic>
        <p:nvPicPr>
          <p:cNvPr id="1099" name="Google Shape;1099;p119"/>
          <p:cNvPicPr preferRelativeResize="0"/>
          <p:nvPr/>
        </p:nvPicPr>
        <p:blipFill rotWithShape="1">
          <a:blip r:embed="rId4">
            <a:alphaModFix/>
          </a:blip>
          <a:srcRect b="0" l="0" r="0" t="0"/>
          <a:stretch/>
        </p:blipFill>
        <p:spPr>
          <a:xfrm>
            <a:off x="2156426" y="1611974"/>
            <a:ext cx="514851" cy="662026"/>
          </a:xfrm>
          <a:prstGeom prst="rect">
            <a:avLst/>
          </a:prstGeom>
          <a:noFill/>
          <a:ln>
            <a:noFill/>
          </a:ln>
        </p:spPr>
      </p:pic>
      <p:sp>
        <p:nvSpPr>
          <p:cNvPr id="1100" name="Google Shape;1100;p119"/>
          <p:cNvSpPr/>
          <p:nvPr/>
        </p:nvSpPr>
        <p:spPr>
          <a:xfrm>
            <a:off x="4753975" y="3776025"/>
            <a:ext cx="2302500" cy="1587000"/>
          </a:xfrm>
          <a:prstGeom prst="roundRect">
            <a:avLst>
              <a:gd fmla="val 16667" name="adj"/>
            </a:avLst>
          </a:prstGeom>
          <a:solidFill>
            <a:srgbClr val="2B286C"/>
          </a:solidFill>
          <a:ln>
            <a:noFill/>
          </a:ln>
        </p:spPr>
        <p:txBody>
          <a:bodyPr anchorCtr="0" anchor="t" bIns="36000" lIns="91425" spcFirstLastPara="1" rIns="91425" wrap="square" tIns="36000">
            <a:noAutofit/>
          </a:bodyPr>
          <a:lstStyle/>
          <a:p>
            <a:pPr indent="0" lvl="0" marL="0" marR="0" rtl="0" algn="l">
              <a:lnSpc>
                <a:spcPct val="100000"/>
              </a:lnSpc>
              <a:spcBef>
                <a:spcPts val="0"/>
              </a:spcBef>
              <a:spcAft>
                <a:spcPts val="0"/>
              </a:spcAft>
              <a:buClr>
                <a:schemeClr val="dk1"/>
              </a:buClr>
              <a:buSzPts val="1100"/>
              <a:buFont typeface="Arial"/>
              <a:buNone/>
            </a:pPr>
            <a:r>
              <a:t/>
            </a:r>
            <a:endParaRPr sz="1800">
              <a:solidFill>
                <a:schemeClr val="lt1"/>
              </a:solidFill>
              <a:latin typeface="Calibri"/>
              <a:ea typeface="Calibri"/>
              <a:cs typeface="Calibri"/>
              <a:sym typeface="Calibri"/>
            </a:endParaRPr>
          </a:p>
          <a:p>
            <a:pPr indent="0" lvl="0" marL="216000" marR="0" rtl="0" algn="ctr">
              <a:lnSpc>
                <a:spcPct val="100000"/>
              </a:lnSpc>
              <a:spcBef>
                <a:spcPts val="0"/>
              </a:spcBef>
              <a:spcAft>
                <a:spcPts val="0"/>
              </a:spcAft>
              <a:buClr>
                <a:schemeClr val="dk1"/>
              </a:buClr>
              <a:buSzPts val="1100"/>
              <a:buFont typeface="Arial"/>
              <a:buNone/>
            </a:pPr>
            <a:r>
              <a:t/>
            </a:r>
            <a:endParaRPr sz="1800">
              <a:solidFill>
                <a:schemeClr val="lt1"/>
              </a:solidFill>
              <a:latin typeface="Calibri"/>
              <a:ea typeface="Calibri"/>
              <a:cs typeface="Calibri"/>
              <a:sym typeface="Calibri"/>
            </a:endParaRPr>
          </a:p>
          <a:p>
            <a:pPr indent="0" lvl="0" marL="216000" marR="0" rtl="0" algn="ctr">
              <a:lnSpc>
                <a:spcPct val="100000"/>
              </a:lnSpc>
              <a:spcBef>
                <a:spcPts val="0"/>
              </a:spcBef>
              <a:spcAft>
                <a:spcPts val="0"/>
              </a:spcAft>
              <a:buClr>
                <a:schemeClr val="dk1"/>
              </a:buClr>
              <a:buSzPts val="1100"/>
              <a:buFont typeface="Arial"/>
              <a:buNone/>
            </a:pPr>
            <a:r>
              <a:rPr b="0" i="0" lang="en-GB" sz="1800" u="none" cap="none" strike="noStrike">
                <a:solidFill>
                  <a:schemeClr val="lt1"/>
                </a:solidFill>
                <a:latin typeface="Calibri"/>
                <a:ea typeface="Calibri"/>
                <a:cs typeface="Calibri"/>
                <a:sym typeface="Calibri"/>
              </a:rPr>
              <a:t>Simplified</a:t>
            </a:r>
            <a:endParaRPr b="0" i="0" sz="1800" u="none" cap="none" strike="noStrike">
              <a:solidFill>
                <a:schemeClr val="dk1"/>
              </a:solidFill>
              <a:latin typeface="Arial"/>
              <a:ea typeface="Arial"/>
              <a:cs typeface="Arial"/>
              <a:sym typeface="Arial"/>
            </a:endParaRPr>
          </a:p>
          <a:p>
            <a:pPr indent="0" lvl="0" marL="216000" marR="0" rtl="0" algn="ctr">
              <a:lnSpc>
                <a:spcPct val="100000"/>
              </a:lnSpc>
              <a:spcBef>
                <a:spcPts val="0"/>
              </a:spcBef>
              <a:spcAft>
                <a:spcPts val="0"/>
              </a:spcAft>
              <a:buClr>
                <a:schemeClr val="dk1"/>
              </a:buClr>
              <a:buSzPts val="1100"/>
              <a:buFont typeface="Arial"/>
              <a:buNone/>
            </a:pPr>
            <a:r>
              <a:rPr b="0" i="0" lang="en-GB" sz="1800" u="none" cap="none" strike="noStrike">
                <a:solidFill>
                  <a:schemeClr val="lt1"/>
                </a:solidFill>
                <a:latin typeface="Calibri"/>
                <a:ea typeface="Calibri"/>
                <a:cs typeface="Calibri"/>
                <a:sym typeface="Calibri"/>
              </a:rPr>
              <a:t>Reporting</a:t>
            </a:r>
            <a:endParaRPr b="0" i="0" sz="1800" u="none" cap="none" strike="noStrike">
              <a:solidFill>
                <a:srgbClr val="FFFFFF"/>
              </a:solidFill>
              <a:latin typeface="Calibri"/>
              <a:ea typeface="Calibri"/>
              <a:cs typeface="Calibri"/>
              <a:sym typeface="Calibri"/>
            </a:endParaRPr>
          </a:p>
        </p:txBody>
      </p:sp>
      <p:sp>
        <p:nvSpPr>
          <p:cNvPr id="1101" name="Google Shape;1101;p119"/>
          <p:cNvSpPr/>
          <p:nvPr/>
        </p:nvSpPr>
        <p:spPr>
          <a:xfrm>
            <a:off x="7998275" y="3691100"/>
            <a:ext cx="2194200" cy="1587000"/>
          </a:xfrm>
          <a:prstGeom prst="roundRect">
            <a:avLst>
              <a:gd fmla="val 16667" name="adj"/>
            </a:avLst>
          </a:prstGeom>
          <a:solidFill>
            <a:srgbClr val="2B286C"/>
          </a:solidFill>
          <a:ln>
            <a:noFill/>
          </a:ln>
        </p:spPr>
        <p:txBody>
          <a:bodyPr anchorCtr="0" anchor="t" bIns="36000" lIns="91425" spcFirstLastPara="1" rIns="91425" wrap="square" tIns="360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1800" u="none" cap="none" strike="noStrike">
              <a:solidFill>
                <a:schemeClr val="lt1"/>
              </a:solidFill>
              <a:latin typeface="Calibri"/>
              <a:ea typeface="Calibri"/>
              <a:cs typeface="Calibri"/>
              <a:sym typeface="Calibri"/>
            </a:endParaRPr>
          </a:p>
          <a:p>
            <a:pPr indent="0" lvl="0" marL="216000" marR="0" rtl="0" algn="ctr">
              <a:lnSpc>
                <a:spcPct val="100000"/>
              </a:lnSpc>
              <a:spcBef>
                <a:spcPts val="0"/>
              </a:spcBef>
              <a:spcAft>
                <a:spcPts val="0"/>
              </a:spcAft>
              <a:buClr>
                <a:schemeClr val="dk1"/>
              </a:buClr>
              <a:buSzPts val="1100"/>
              <a:buFont typeface="Arial"/>
              <a:buNone/>
            </a:pPr>
            <a:r>
              <a:t/>
            </a:r>
            <a:endParaRPr sz="1800">
              <a:solidFill>
                <a:schemeClr val="lt1"/>
              </a:solidFill>
              <a:latin typeface="Calibri"/>
              <a:ea typeface="Calibri"/>
              <a:cs typeface="Calibri"/>
              <a:sym typeface="Calibri"/>
            </a:endParaRPr>
          </a:p>
          <a:p>
            <a:pPr indent="0" lvl="0" marL="216000" marR="0" rtl="0" algn="ctr">
              <a:lnSpc>
                <a:spcPct val="100000"/>
              </a:lnSpc>
              <a:spcBef>
                <a:spcPts val="0"/>
              </a:spcBef>
              <a:spcAft>
                <a:spcPts val="0"/>
              </a:spcAft>
              <a:buClr>
                <a:schemeClr val="dk1"/>
              </a:buClr>
              <a:buSzPts val="1100"/>
              <a:buFont typeface="Arial"/>
              <a:buNone/>
            </a:pPr>
            <a:r>
              <a:rPr b="0" i="0" lang="en-GB" sz="1800" u="none" cap="none" strike="noStrike">
                <a:solidFill>
                  <a:schemeClr val="lt1"/>
                </a:solidFill>
                <a:latin typeface="Calibri"/>
                <a:ea typeface="Calibri"/>
                <a:cs typeface="Calibri"/>
                <a:sym typeface="Calibri"/>
              </a:rPr>
              <a:t>Reliability and Data Quality</a:t>
            </a:r>
            <a:endParaRPr b="0" i="0" sz="1800" u="none" cap="none" strike="noStrike">
              <a:solidFill>
                <a:srgbClr val="000000"/>
              </a:solidFill>
              <a:latin typeface="Arial"/>
              <a:ea typeface="Arial"/>
              <a:cs typeface="Arial"/>
              <a:sym typeface="Arial"/>
            </a:endParaRPr>
          </a:p>
        </p:txBody>
      </p:sp>
      <p:sp>
        <p:nvSpPr>
          <p:cNvPr id="1102" name="Google Shape;1102;p119"/>
          <p:cNvSpPr txBox="1"/>
          <p:nvPr>
            <p:ph idx="12" type="sldNum"/>
          </p:nvPr>
        </p:nvSpPr>
        <p:spPr>
          <a:xfrm>
            <a:off x="10921530" y="6448154"/>
            <a:ext cx="805200" cy="1287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800"/>
              <a:buFont typeface="Arial"/>
              <a:buNone/>
            </a:pPr>
            <a:fld id="{00000000-1234-1234-1234-123412341234}" type="slidenum">
              <a:rPr lang="en-GB"/>
              <a:t>‹#›</a:t>
            </a:fld>
            <a:endParaRPr/>
          </a:p>
        </p:txBody>
      </p:sp>
      <p:sp>
        <p:nvSpPr>
          <p:cNvPr id="1103" name="Google Shape;1103;p119"/>
          <p:cNvSpPr/>
          <p:nvPr/>
        </p:nvSpPr>
        <p:spPr>
          <a:xfrm>
            <a:off x="1357875" y="3290300"/>
            <a:ext cx="2257800" cy="2072700"/>
          </a:xfrm>
          <a:prstGeom prst="roundRect">
            <a:avLst>
              <a:gd fmla="val 16667" name="adj"/>
            </a:avLst>
          </a:prstGeom>
          <a:solidFill>
            <a:srgbClr val="2B286C"/>
          </a:solidFill>
          <a:ln>
            <a:noFill/>
          </a:ln>
        </p:spPr>
        <p:txBody>
          <a:bodyPr anchorCtr="0" anchor="t" bIns="36000" lIns="91425" spcFirstLastPara="1" rIns="91425" wrap="square" tIns="36000">
            <a:noAutofit/>
          </a:bodyPr>
          <a:lstStyle/>
          <a:p>
            <a:pPr indent="0" lvl="0" marL="216000" marR="0" rtl="0" algn="ctr">
              <a:lnSpc>
                <a:spcPct val="100000"/>
              </a:lnSpc>
              <a:spcBef>
                <a:spcPts val="0"/>
              </a:spcBef>
              <a:spcAft>
                <a:spcPts val="0"/>
              </a:spcAft>
              <a:buClr>
                <a:srgbClr val="000000"/>
              </a:buClr>
              <a:buSzPts val="1100"/>
              <a:buFont typeface="Arial"/>
              <a:buNone/>
            </a:pPr>
            <a:r>
              <a:t/>
            </a:r>
            <a:endParaRPr b="0" i="0" sz="25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sz="1800">
              <a:solidFill>
                <a:srgbClr val="FFFFFF"/>
              </a:solidFill>
              <a:latin typeface="Calibri"/>
              <a:ea typeface="Calibri"/>
              <a:cs typeface="Calibri"/>
              <a:sym typeface="Calibri"/>
            </a:endParaRPr>
          </a:p>
          <a:p>
            <a:pPr indent="0" lvl="0" marL="216000" marR="0" rtl="0" algn="ctr">
              <a:lnSpc>
                <a:spcPct val="100000"/>
              </a:lnSpc>
              <a:spcBef>
                <a:spcPts val="0"/>
              </a:spcBef>
              <a:spcAft>
                <a:spcPts val="0"/>
              </a:spcAft>
              <a:buClr>
                <a:srgbClr val="000000"/>
              </a:buClr>
              <a:buSzPts val="1100"/>
              <a:buFont typeface="Arial"/>
              <a:buNone/>
            </a:pPr>
            <a:r>
              <a:t/>
            </a:r>
            <a:endParaRPr sz="1800">
              <a:solidFill>
                <a:srgbClr val="FFFFFF"/>
              </a:solidFill>
              <a:latin typeface="Calibri"/>
              <a:ea typeface="Calibri"/>
              <a:cs typeface="Calibri"/>
              <a:sym typeface="Calibri"/>
            </a:endParaRPr>
          </a:p>
          <a:p>
            <a:pPr indent="0" lvl="0" marL="216000" marR="0" rtl="0" algn="ctr">
              <a:lnSpc>
                <a:spcPct val="100000"/>
              </a:lnSpc>
              <a:spcBef>
                <a:spcPts val="0"/>
              </a:spcBef>
              <a:spcAft>
                <a:spcPts val="0"/>
              </a:spcAft>
              <a:buClr>
                <a:srgbClr val="000000"/>
              </a:buClr>
              <a:buSzPts val="1100"/>
              <a:buFont typeface="Arial"/>
              <a:buNone/>
            </a:pPr>
            <a:r>
              <a:t/>
            </a:r>
            <a:endParaRPr sz="1000">
              <a:solidFill>
                <a:srgbClr val="FFFFFF"/>
              </a:solidFill>
              <a:latin typeface="Calibri"/>
              <a:ea typeface="Calibri"/>
              <a:cs typeface="Calibri"/>
              <a:sym typeface="Calibri"/>
            </a:endParaRPr>
          </a:p>
          <a:p>
            <a:pPr indent="0" lvl="0" marL="216000" marR="0" rtl="0" algn="ctr">
              <a:lnSpc>
                <a:spcPct val="100000"/>
              </a:lnSpc>
              <a:spcBef>
                <a:spcPts val="0"/>
              </a:spcBef>
              <a:spcAft>
                <a:spcPts val="0"/>
              </a:spcAft>
              <a:buClr>
                <a:srgbClr val="000000"/>
              </a:buClr>
              <a:buSzPts val="1100"/>
              <a:buFont typeface="Arial"/>
              <a:buNone/>
            </a:pPr>
            <a:r>
              <a:rPr b="0" i="0" lang="en-GB" sz="1800" u="none" cap="none" strike="noStrike">
                <a:solidFill>
                  <a:srgbClr val="FFFFFF"/>
                </a:solidFill>
                <a:latin typeface="Calibri"/>
                <a:ea typeface="Calibri"/>
                <a:cs typeface="Calibri"/>
                <a:sym typeface="Calibri"/>
              </a:rPr>
              <a:t>Digital Product Information</a:t>
            </a:r>
            <a:endParaRPr b="0" i="0" sz="1800" u="none" cap="none" strike="noStrike">
              <a:solidFill>
                <a:srgbClr val="000000"/>
              </a:solidFill>
              <a:latin typeface="Arial"/>
              <a:ea typeface="Arial"/>
              <a:cs typeface="Arial"/>
              <a:sym typeface="Arial"/>
            </a:endParaRPr>
          </a:p>
        </p:txBody>
      </p:sp>
      <p:pic>
        <p:nvPicPr>
          <p:cNvPr id="1104" name="Google Shape;1104;p119"/>
          <p:cNvPicPr preferRelativeResize="0"/>
          <p:nvPr/>
        </p:nvPicPr>
        <p:blipFill rotWithShape="1">
          <a:blip r:embed="rId5">
            <a:alphaModFix/>
          </a:blip>
          <a:srcRect b="0" l="0" r="0" t="0"/>
          <a:stretch/>
        </p:blipFill>
        <p:spPr>
          <a:xfrm>
            <a:off x="8858100" y="3550226"/>
            <a:ext cx="651101" cy="691751"/>
          </a:xfrm>
          <a:prstGeom prst="rect">
            <a:avLst/>
          </a:prstGeom>
          <a:noFill/>
          <a:ln>
            <a:noFill/>
          </a:ln>
        </p:spPr>
      </p:pic>
      <p:sp>
        <p:nvSpPr>
          <p:cNvPr id="1105" name="Google Shape;1105;p119"/>
          <p:cNvSpPr txBox="1"/>
          <p:nvPr/>
        </p:nvSpPr>
        <p:spPr>
          <a:xfrm>
            <a:off x="838200" y="432000"/>
            <a:ext cx="10515600" cy="6306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rgbClr val="F16264"/>
              </a:buClr>
              <a:buSzPts val="1800"/>
              <a:buFont typeface="Franklin Gothic"/>
              <a:buNone/>
            </a:pPr>
            <a:br>
              <a:rPr b="1" i="0" lang="en-GB" sz="2000" u="none" cap="none" strike="noStrike">
                <a:solidFill>
                  <a:srgbClr val="F16264"/>
                </a:solidFill>
                <a:latin typeface="Calibri"/>
                <a:ea typeface="Calibri"/>
                <a:cs typeface="Calibri"/>
                <a:sym typeface="Calibri"/>
              </a:rPr>
            </a:br>
            <a:r>
              <a:rPr b="1" lang="en-GB" sz="2000">
                <a:solidFill>
                  <a:srgbClr val="F16264"/>
                </a:solidFill>
                <a:latin typeface="Calibri"/>
                <a:ea typeface="Calibri"/>
                <a:cs typeface="Calibri"/>
                <a:sym typeface="Calibri"/>
              </a:rPr>
              <a:t>De seks</a:t>
            </a:r>
            <a:r>
              <a:rPr b="1" i="0" lang="en-GB" sz="2000" u="none" cap="none" strike="noStrike">
                <a:solidFill>
                  <a:srgbClr val="F16264"/>
                </a:solidFill>
                <a:latin typeface="Calibri"/>
                <a:ea typeface="Calibri"/>
                <a:cs typeface="Calibri"/>
                <a:sym typeface="Calibri"/>
              </a:rPr>
              <a:t> </a:t>
            </a:r>
            <a:r>
              <a:rPr b="1" lang="en-GB" sz="2000">
                <a:solidFill>
                  <a:srgbClr val="F16264"/>
                </a:solidFill>
                <a:latin typeface="Calibri"/>
                <a:ea typeface="Calibri"/>
                <a:cs typeface="Calibri"/>
                <a:sym typeface="Calibri"/>
              </a:rPr>
              <a:t>løsningsområdene organiseres i tre arbeidsstrømmer</a:t>
            </a:r>
            <a:r>
              <a:rPr b="1" lang="en-GB" sz="2000">
                <a:solidFill>
                  <a:srgbClr val="F16264"/>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id="1106" name="Google Shape;1106;p119"/>
          <p:cNvPicPr preferRelativeResize="0"/>
          <p:nvPr/>
        </p:nvPicPr>
        <p:blipFill rotWithShape="1">
          <a:blip r:embed="rId6">
            <a:alphaModFix/>
          </a:blip>
          <a:srcRect b="0" l="0" r="0" t="0"/>
          <a:stretch/>
        </p:blipFill>
        <p:spPr>
          <a:xfrm>
            <a:off x="2097225" y="3631050"/>
            <a:ext cx="795926" cy="691751"/>
          </a:xfrm>
          <a:prstGeom prst="rect">
            <a:avLst/>
          </a:prstGeom>
          <a:noFill/>
          <a:ln>
            <a:noFill/>
          </a:ln>
        </p:spPr>
      </p:pic>
      <p:pic>
        <p:nvPicPr>
          <p:cNvPr id="1107" name="Google Shape;1107;p119"/>
          <p:cNvPicPr preferRelativeResize="0"/>
          <p:nvPr/>
        </p:nvPicPr>
        <p:blipFill rotWithShape="1">
          <a:blip r:embed="rId7">
            <a:alphaModFix/>
          </a:blip>
          <a:srcRect b="0" l="0" r="0" t="0"/>
          <a:stretch/>
        </p:blipFill>
        <p:spPr>
          <a:xfrm>
            <a:off x="8773100" y="1787700"/>
            <a:ext cx="795926" cy="531701"/>
          </a:xfrm>
          <a:prstGeom prst="rect">
            <a:avLst/>
          </a:prstGeom>
          <a:noFill/>
          <a:ln>
            <a:noFill/>
          </a:ln>
        </p:spPr>
      </p:pic>
      <p:pic>
        <p:nvPicPr>
          <p:cNvPr id="1108" name="Google Shape;1108;p119"/>
          <p:cNvPicPr preferRelativeResize="0"/>
          <p:nvPr/>
        </p:nvPicPr>
        <p:blipFill rotWithShape="1">
          <a:blip r:embed="rId8">
            <a:alphaModFix/>
          </a:blip>
          <a:srcRect b="0" l="0" r="0" t="0"/>
          <a:stretch/>
        </p:blipFill>
        <p:spPr>
          <a:xfrm>
            <a:off x="5655600" y="3776033"/>
            <a:ext cx="651100" cy="58039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3" name="Shape 1113"/>
        <p:cNvGrpSpPr/>
        <p:nvPr/>
      </p:nvGrpSpPr>
      <p:grpSpPr>
        <a:xfrm>
          <a:off x="0" y="0"/>
          <a:ext cx="0" cy="0"/>
          <a:chOff x="0" y="0"/>
          <a:chExt cx="0" cy="0"/>
        </a:xfrm>
      </p:grpSpPr>
      <p:pic>
        <p:nvPicPr>
          <p:cNvPr id="1114" name="Google Shape;1114;p120"/>
          <p:cNvPicPr preferRelativeResize="0"/>
          <p:nvPr/>
        </p:nvPicPr>
        <p:blipFill rotWithShape="1">
          <a:blip r:embed="rId3">
            <a:alphaModFix/>
          </a:blip>
          <a:srcRect b="0" l="0" r="0" t="0"/>
          <a:stretch/>
        </p:blipFill>
        <p:spPr>
          <a:xfrm rot="3450497">
            <a:off x="-1881626" y="3965639"/>
            <a:ext cx="12192000" cy="3879565"/>
          </a:xfrm>
          <a:prstGeom prst="rect">
            <a:avLst/>
          </a:prstGeom>
          <a:noFill/>
          <a:ln>
            <a:noFill/>
          </a:ln>
        </p:spPr>
      </p:pic>
      <p:sp>
        <p:nvSpPr>
          <p:cNvPr id="1115" name="Google Shape;1115;p120"/>
          <p:cNvSpPr txBox="1"/>
          <p:nvPr>
            <p:ph idx="12" type="sldNum"/>
          </p:nvPr>
        </p:nvSpPr>
        <p:spPr>
          <a:xfrm>
            <a:off x="10494910" y="6199507"/>
            <a:ext cx="805249" cy="128558"/>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GB" sz="800" u="none" cap="none" strike="noStrike">
                <a:solidFill>
                  <a:srgbClr val="2C286C"/>
                </a:solidFill>
                <a:latin typeface="Calibri"/>
                <a:ea typeface="Calibri"/>
                <a:cs typeface="Calibri"/>
                <a:sym typeface="Calibri"/>
              </a:rPr>
              <a:t>‹#›</a:t>
            </a:fld>
            <a:endParaRPr b="0" i="0" sz="800" u="none" cap="none" strike="noStrike">
              <a:solidFill>
                <a:srgbClr val="2C286C"/>
              </a:solidFill>
              <a:latin typeface="Calibri"/>
              <a:ea typeface="Calibri"/>
              <a:cs typeface="Calibri"/>
              <a:sym typeface="Calibri"/>
            </a:endParaRPr>
          </a:p>
        </p:txBody>
      </p:sp>
      <p:grpSp>
        <p:nvGrpSpPr>
          <p:cNvPr id="1116" name="Google Shape;1116;p120"/>
          <p:cNvGrpSpPr/>
          <p:nvPr/>
        </p:nvGrpSpPr>
        <p:grpSpPr>
          <a:xfrm>
            <a:off x="1644355" y="1275133"/>
            <a:ext cx="10091114" cy="4843660"/>
            <a:chOff x="2025905" y="1651562"/>
            <a:chExt cx="9572763" cy="4497989"/>
          </a:xfrm>
        </p:grpSpPr>
        <p:grpSp>
          <p:nvGrpSpPr>
            <p:cNvPr id="1117" name="Google Shape;1117;p120"/>
            <p:cNvGrpSpPr/>
            <p:nvPr/>
          </p:nvGrpSpPr>
          <p:grpSpPr>
            <a:xfrm>
              <a:off x="2709258" y="2199073"/>
              <a:ext cx="5211431" cy="503999"/>
              <a:chOff x="5076004" y="1915474"/>
              <a:chExt cx="5211431" cy="503999"/>
            </a:xfrm>
          </p:grpSpPr>
          <p:sp>
            <p:nvSpPr>
              <p:cNvPr id="1118" name="Google Shape;1118;p120"/>
              <p:cNvSpPr txBox="1"/>
              <p:nvPr/>
            </p:nvSpPr>
            <p:spPr>
              <a:xfrm>
                <a:off x="5261989" y="1915474"/>
                <a:ext cx="5025446" cy="503999"/>
              </a:xfrm>
              <a:prstGeom prst="rect">
                <a:avLst/>
              </a:prstGeom>
              <a:noFill/>
              <a:ln>
                <a:noFill/>
              </a:ln>
            </p:spPr>
            <p:txBody>
              <a:bodyPr anchorCtr="0" anchor="ctr" bIns="0" lIns="91425" spcFirstLastPara="1" rIns="91425" wrap="square" tIns="0">
                <a:noAutofit/>
              </a:bodyPr>
              <a:lstStyle/>
              <a:p>
                <a:pPr indent="0" lvl="0" marL="0" marR="0" rtl="0" algn="l">
                  <a:lnSpc>
                    <a:spcPct val="100000"/>
                  </a:lnSpc>
                  <a:spcBef>
                    <a:spcPts val="0"/>
                  </a:spcBef>
                  <a:spcAft>
                    <a:spcPts val="0"/>
                  </a:spcAft>
                  <a:buClr>
                    <a:srgbClr val="000000"/>
                  </a:buClr>
                  <a:buSzPts val="1100"/>
                  <a:buFont typeface="Arial"/>
                  <a:buNone/>
                </a:pPr>
                <a:r>
                  <a:rPr b="1" i="0" lang="en-GB" sz="1400" u="none" cap="none" strike="noStrike">
                    <a:solidFill>
                      <a:srgbClr val="F16264"/>
                    </a:solidFill>
                    <a:latin typeface="Calibri"/>
                    <a:ea typeface="Calibri"/>
                    <a:cs typeface="Calibri"/>
                    <a:sym typeface="Calibri"/>
                  </a:rPr>
                  <a:t>Innen 2022: </a:t>
                </a:r>
                <a:r>
                  <a:rPr b="0" i="0" lang="en-GB" sz="1400" u="none" cap="none" strike="noStrike">
                    <a:solidFill>
                      <a:srgbClr val="FFFFFF"/>
                    </a:solidFill>
                    <a:latin typeface="Calibri"/>
                    <a:ea typeface="Calibri"/>
                    <a:cs typeface="Calibri"/>
                    <a:sym typeface="Calibri"/>
                  </a:rPr>
                  <a:t>70% av nordiske SMBer bruker et digitalt forretningssystem.  </a:t>
                </a:r>
                <a:endParaRPr b="1" i="0" sz="1400" u="none" cap="none" strike="noStrike">
                  <a:solidFill>
                    <a:srgbClr val="F16264"/>
                  </a:solidFill>
                  <a:latin typeface="Calibri"/>
                  <a:ea typeface="Calibri"/>
                  <a:cs typeface="Calibri"/>
                  <a:sym typeface="Calibri"/>
                </a:endParaRPr>
              </a:p>
            </p:txBody>
          </p:sp>
          <p:sp>
            <p:nvSpPr>
              <p:cNvPr id="1119" name="Google Shape;1119;p120"/>
              <p:cNvSpPr/>
              <p:nvPr/>
            </p:nvSpPr>
            <p:spPr>
              <a:xfrm>
                <a:off x="5076004" y="2125105"/>
                <a:ext cx="109209" cy="107562"/>
              </a:xfrm>
              <a:prstGeom prst="ellipse">
                <a:avLst/>
              </a:prstGeom>
              <a:solidFill>
                <a:srgbClr val="F1626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grpSp>
          <p:nvGrpSpPr>
            <p:cNvPr id="1120" name="Google Shape;1120;p120"/>
            <p:cNvGrpSpPr/>
            <p:nvPr/>
          </p:nvGrpSpPr>
          <p:grpSpPr>
            <a:xfrm>
              <a:off x="3759900" y="3181940"/>
              <a:ext cx="4870402" cy="503999"/>
              <a:chOff x="4492114" y="2896420"/>
              <a:chExt cx="4870402" cy="503999"/>
            </a:xfrm>
          </p:grpSpPr>
          <p:sp>
            <p:nvSpPr>
              <p:cNvPr id="1121" name="Google Shape;1121;p120"/>
              <p:cNvSpPr txBox="1"/>
              <p:nvPr/>
            </p:nvSpPr>
            <p:spPr>
              <a:xfrm>
                <a:off x="4664301" y="2896420"/>
                <a:ext cx="4698215" cy="503999"/>
              </a:xfrm>
              <a:prstGeom prst="rect">
                <a:avLst/>
              </a:prstGeom>
              <a:noFill/>
              <a:ln>
                <a:noFill/>
              </a:ln>
            </p:spPr>
            <p:txBody>
              <a:bodyPr anchorCtr="0" anchor="ctr" bIns="0" lIns="91425" spcFirstLastPara="1" rIns="91425" wrap="square" tIns="0">
                <a:noAutofit/>
              </a:bodyPr>
              <a:lstStyle/>
              <a:p>
                <a:pPr indent="0" lvl="0" marL="0" marR="0" rtl="0" algn="l">
                  <a:lnSpc>
                    <a:spcPct val="100000"/>
                  </a:lnSpc>
                  <a:spcBef>
                    <a:spcPts val="0"/>
                  </a:spcBef>
                  <a:spcAft>
                    <a:spcPts val="0"/>
                  </a:spcAft>
                  <a:buClr>
                    <a:srgbClr val="000000"/>
                  </a:buClr>
                  <a:buSzPts val="1100"/>
                  <a:buFont typeface="Arial"/>
                  <a:buNone/>
                </a:pPr>
                <a:r>
                  <a:rPr b="1" i="0" lang="en-GB" sz="1400" u="none" cap="none" strike="noStrike">
                    <a:solidFill>
                      <a:srgbClr val="F16264"/>
                    </a:solidFill>
                    <a:latin typeface="Calibri"/>
                    <a:ea typeface="Calibri"/>
                    <a:cs typeface="Calibri"/>
                    <a:sym typeface="Calibri"/>
                  </a:rPr>
                  <a:t>Innen 2023: </a:t>
                </a:r>
                <a:r>
                  <a:rPr b="0" i="0" lang="en-GB" sz="1400" u="none" cap="none" strike="noStrike">
                    <a:solidFill>
                      <a:srgbClr val="FFFFFF"/>
                    </a:solidFill>
                    <a:latin typeface="Calibri"/>
                    <a:ea typeface="Calibri"/>
                    <a:cs typeface="Calibri"/>
                    <a:sym typeface="Calibri"/>
                  </a:rPr>
                  <a:t>Kjøp og salg som kan håndteres digitalt blir standarden i kompatible formater på tvers av de nordiske landene.</a:t>
                </a:r>
                <a:endParaRPr b="0" i="0" sz="1400" u="none" cap="none" strike="noStrike">
                  <a:solidFill>
                    <a:srgbClr val="FFFFFF"/>
                  </a:solidFill>
                  <a:latin typeface="Calibri"/>
                  <a:ea typeface="Calibri"/>
                  <a:cs typeface="Calibri"/>
                  <a:sym typeface="Calibri"/>
                </a:endParaRPr>
              </a:p>
            </p:txBody>
          </p:sp>
          <p:sp>
            <p:nvSpPr>
              <p:cNvPr id="1122" name="Google Shape;1122;p120"/>
              <p:cNvSpPr/>
              <p:nvPr/>
            </p:nvSpPr>
            <p:spPr>
              <a:xfrm>
                <a:off x="4492114" y="3011084"/>
                <a:ext cx="107562" cy="107562"/>
              </a:xfrm>
              <a:prstGeom prst="ellipse">
                <a:avLst/>
              </a:prstGeom>
              <a:solidFill>
                <a:srgbClr val="F1626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grpSp>
          <p:nvGrpSpPr>
            <p:cNvPr id="1123" name="Google Shape;1123;p120"/>
            <p:cNvGrpSpPr/>
            <p:nvPr/>
          </p:nvGrpSpPr>
          <p:grpSpPr>
            <a:xfrm>
              <a:off x="4356346" y="3825615"/>
              <a:ext cx="6439598" cy="503999"/>
              <a:chOff x="3801027" y="3712220"/>
              <a:chExt cx="6439598" cy="503999"/>
            </a:xfrm>
          </p:grpSpPr>
          <p:sp>
            <p:nvSpPr>
              <p:cNvPr id="1124" name="Google Shape;1124;p120"/>
              <p:cNvSpPr txBox="1"/>
              <p:nvPr/>
            </p:nvSpPr>
            <p:spPr>
              <a:xfrm>
                <a:off x="3979697" y="3712220"/>
                <a:ext cx="6260928" cy="503999"/>
              </a:xfrm>
              <a:prstGeom prst="rect">
                <a:avLst/>
              </a:prstGeom>
              <a:noFill/>
              <a:ln>
                <a:noFill/>
              </a:ln>
            </p:spPr>
            <p:txBody>
              <a:bodyPr anchorCtr="0" anchor="ctr" bIns="0" lIns="91425" spcFirstLastPara="1" rIns="91425" wrap="square" tIns="0">
                <a:noAutofit/>
              </a:bodyPr>
              <a:lstStyle/>
              <a:p>
                <a:pPr indent="0" lvl="0" marL="0" marR="0" rtl="0" algn="l">
                  <a:lnSpc>
                    <a:spcPct val="100000"/>
                  </a:lnSpc>
                  <a:spcBef>
                    <a:spcPts val="0"/>
                  </a:spcBef>
                  <a:spcAft>
                    <a:spcPts val="0"/>
                  </a:spcAft>
                  <a:buClr>
                    <a:srgbClr val="000000"/>
                  </a:buClr>
                  <a:buSzPts val="1100"/>
                  <a:buFont typeface="Arial"/>
                  <a:buNone/>
                </a:pPr>
                <a:r>
                  <a:rPr b="1" i="0" lang="en-GB" sz="1400" u="none" cap="none" strike="noStrike">
                    <a:solidFill>
                      <a:srgbClr val="F16264"/>
                    </a:solidFill>
                    <a:latin typeface="Calibri"/>
                    <a:ea typeface="Calibri"/>
                    <a:cs typeface="Calibri"/>
                    <a:sym typeface="Calibri"/>
                  </a:rPr>
                  <a:t>Innen 2023:</a:t>
                </a:r>
                <a:r>
                  <a:rPr b="1" i="0" lang="en-GB" sz="1400" u="none" cap="none" strike="noStrike">
                    <a:solidFill>
                      <a:srgbClr val="FFFFFF"/>
                    </a:solidFill>
                    <a:latin typeface="Calibri"/>
                    <a:ea typeface="Calibri"/>
                    <a:cs typeface="Calibri"/>
                    <a:sym typeface="Calibri"/>
                  </a:rPr>
                  <a:t> </a:t>
                </a:r>
                <a:r>
                  <a:rPr b="0" i="0" lang="en-GB" sz="1400" u="none" cap="none" strike="noStrike">
                    <a:solidFill>
                      <a:srgbClr val="FFFFFF"/>
                    </a:solidFill>
                    <a:latin typeface="Calibri"/>
                    <a:ea typeface="Calibri"/>
                    <a:cs typeface="Calibri"/>
                    <a:sym typeface="Calibri"/>
                  </a:rPr>
                  <a:t>80% av nordiske forretningssystemer har implmentert felles verktøy (APIer), slik at tjenestetilbydere får tilgang til SMBers data, gjennom samtykke.</a:t>
                </a:r>
                <a:endParaRPr b="0" i="0" sz="1400" u="none" cap="none" strike="noStrike">
                  <a:solidFill>
                    <a:srgbClr val="FFFFFF"/>
                  </a:solidFill>
                  <a:latin typeface="Calibri"/>
                  <a:ea typeface="Calibri"/>
                  <a:cs typeface="Calibri"/>
                  <a:sym typeface="Calibri"/>
                </a:endParaRPr>
              </a:p>
            </p:txBody>
          </p:sp>
          <p:sp>
            <p:nvSpPr>
              <p:cNvPr id="1125" name="Google Shape;1125;p120"/>
              <p:cNvSpPr/>
              <p:nvPr/>
            </p:nvSpPr>
            <p:spPr>
              <a:xfrm>
                <a:off x="3801027" y="3834981"/>
                <a:ext cx="107562" cy="107562"/>
              </a:xfrm>
              <a:prstGeom prst="ellipse">
                <a:avLst/>
              </a:prstGeom>
              <a:solidFill>
                <a:srgbClr val="F1626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grpSp>
          <p:nvGrpSpPr>
            <p:cNvPr id="1126" name="Google Shape;1126;p120"/>
            <p:cNvGrpSpPr/>
            <p:nvPr/>
          </p:nvGrpSpPr>
          <p:grpSpPr>
            <a:xfrm>
              <a:off x="5156109" y="4626574"/>
              <a:ext cx="6442559" cy="885671"/>
              <a:chOff x="2818804" y="4478900"/>
              <a:chExt cx="6442559" cy="885671"/>
            </a:xfrm>
          </p:grpSpPr>
          <p:sp>
            <p:nvSpPr>
              <p:cNvPr id="1127" name="Google Shape;1127;p120"/>
              <p:cNvSpPr txBox="1"/>
              <p:nvPr/>
            </p:nvSpPr>
            <p:spPr>
              <a:xfrm>
                <a:off x="3835321" y="4860572"/>
                <a:ext cx="5426042" cy="503999"/>
              </a:xfrm>
              <a:prstGeom prst="rect">
                <a:avLst/>
              </a:prstGeom>
              <a:noFill/>
              <a:ln>
                <a:noFill/>
              </a:ln>
            </p:spPr>
            <p:txBody>
              <a:bodyPr anchorCtr="0" anchor="ctr" bIns="0" lIns="91425" spcFirstLastPara="1" rIns="91425" wrap="square" tIns="0">
                <a:noAutofit/>
              </a:bodyPr>
              <a:lstStyle/>
              <a:p>
                <a:pPr indent="0" lvl="0" marL="0" marR="0" rtl="0" algn="l">
                  <a:lnSpc>
                    <a:spcPct val="100000"/>
                  </a:lnSpc>
                  <a:spcBef>
                    <a:spcPts val="0"/>
                  </a:spcBef>
                  <a:spcAft>
                    <a:spcPts val="0"/>
                  </a:spcAft>
                  <a:buClr>
                    <a:srgbClr val="F16264"/>
                  </a:buClr>
                  <a:buSzPts val="1400"/>
                  <a:buFont typeface="Franklin Gothic"/>
                  <a:buNone/>
                </a:pPr>
                <a:r>
                  <a:rPr b="1" i="0" lang="en-GB" sz="1400" u="none" cap="none" strike="noStrike">
                    <a:solidFill>
                      <a:srgbClr val="F16264"/>
                    </a:solidFill>
                    <a:latin typeface="Calibri"/>
                    <a:ea typeface="Calibri"/>
                    <a:cs typeface="Calibri"/>
                    <a:sym typeface="Calibri"/>
                  </a:rPr>
                  <a:t>Innen 2025:</a:t>
                </a:r>
                <a:r>
                  <a:rPr b="1" i="0" lang="en-GB" sz="1400" u="none" cap="none" strike="noStrike">
                    <a:solidFill>
                      <a:srgbClr val="FFFFFF"/>
                    </a:solidFill>
                    <a:latin typeface="Calibri"/>
                    <a:ea typeface="Calibri"/>
                    <a:cs typeface="Calibri"/>
                    <a:sym typeface="Calibri"/>
                  </a:rPr>
                  <a:t> </a:t>
                </a:r>
                <a:r>
                  <a:rPr b="0" i="0" lang="en-GB" sz="1400" u="none" cap="none" strike="noStrike">
                    <a:solidFill>
                      <a:srgbClr val="FFFFFF"/>
                    </a:solidFill>
                    <a:latin typeface="Calibri"/>
                    <a:ea typeface="Calibri"/>
                    <a:cs typeface="Calibri"/>
                    <a:sym typeface="Calibri"/>
                  </a:rPr>
                  <a:t>Nordiske SMBer har spart 500 millioner EUR gjennom å bruke smarte løsninger og sanntidsdata. </a:t>
                </a:r>
                <a:endParaRPr b="0" i="0" sz="1400" u="none" cap="none" strike="noStrike">
                  <a:solidFill>
                    <a:srgbClr val="FFFFFF"/>
                  </a:solidFill>
                  <a:latin typeface="Calibri"/>
                  <a:ea typeface="Calibri"/>
                  <a:cs typeface="Calibri"/>
                  <a:sym typeface="Calibri"/>
                </a:endParaRPr>
              </a:p>
            </p:txBody>
          </p:sp>
          <p:sp>
            <p:nvSpPr>
              <p:cNvPr id="1128" name="Google Shape;1128;p120"/>
              <p:cNvSpPr/>
              <p:nvPr/>
            </p:nvSpPr>
            <p:spPr>
              <a:xfrm>
                <a:off x="2818804" y="4478900"/>
                <a:ext cx="107562" cy="107562"/>
              </a:xfrm>
              <a:prstGeom prst="ellipse">
                <a:avLst/>
              </a:prstGeom>
              <a:solidFill>
                <a:srgbClr val="F1626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sp>
          <p:nvSpPr>
            <p:cNvPr id="1129" name="Google Shape;1129;p120"/>
            <p:cNvSpPr txBox="1"/>
            <p:nvPr/>
          </p:nvSpPr>
          <p:spPr>
            <a:xfrm>
              <a:off x="6748010" y="5645552"/>
              <a:ext cx="4362103" cy="503999"/>
            </a:xfrm>
            <a:prstGeom prst="rect">
              <a:avLst/>
            </a:prstGeom>
            <a:noFill/>
            <a:ln>
              <a:noFill/>
            </a:ln>
          </p:spPr>
          <p:txBody>
            <a:bodyPr anchorCtr="0" anchor="ctr" bIns="0" lIns="91425" spcFirstLastPara="1" rIns="91425" wrap="square" tIns="0">
              <a:noAutofit/>
            </a:bodyPr>
            <a:lstStyle/>
            <a:p>
              <a:pPr indent="0" lvl="0" marL="0" marR="0" rtl="0" algn="l">
                <a:lnSpc>
                  <a:spcPct val="100000"/>
                </a:lnSpc>
                <a:spcBef>
                  <a:spcPts val="0"/>
                </a:spcBef>
                <a:spcAft>
                  <a:spcPts val="0"/>
                </a:spcAft>
                <a:buClr>
                  <a:srgbClr val="F16264"/>
                </a:buClr>
                <a:buSzPts val="1400"/>
                <a:buFont typeface="Franklin Gothic"/>
                <a:buNone/>
              </a:pPr>
              <a:r>
                <a:rPr b="1" i="0" lang="en-GB" sz="1400" u="none" cap="none" strike="noStrike">
                  <a:solidFill>
                    <a:srgbClr val="F16264"/>
                  </a:solidFill>
                  <a:latin typeface="Calibri"/>
                  <a:ea typeface="Calibri"/>
                  <a:cs typeface="Calibri"/>
                  <a:sym typeface="Calibri"/>
                </a:rPr>
                <a:t>Innen 2027:</a:t>
              </a:r>
              <a:r>
                <a:rPr b="1" i="0" lang="en-GB" sz="1400" u="none" cap="none" strike="noStrike">
                  <a:solidFill>
                    <a:srgbClr val="FFFFFF"/>
                  </a:solidFill>
                  <a:latin typeface="Calibri"/>
                  <a:ea typeface="Calibri"/>
                  <a:cs typeface="Calibri"/>
                  <a:sym typeface="Calibri"/>
                </a:rPr>
                <a:t> </a:t>
              </a:r>
              <a:r>
                <a:rPr b="0" i="0" lang="en-GB" sz="1400" u="none" cap="none" strike="noStrike">
                  <a:solidFill>
                    <a:srgbClr val="FFFFFF"/>
                  </a:solidFill>
                  <a:latin typeface="Calibri"/>
                  <a:ea typeface="Calibri"/>
                  <a:cs typeface="Calibri"/>
                  <a:sym typeface="Calibri"/>
                </a:rPr>
                <a:t>De nordiske landene er de mest integrerte i verden. </a:t>
              </a:r>
              <a:endParaRPr b="0" i="0" sz="1400" u="none" cap="none" strike="noStrike">
                <a:solidFill>
                  <a:srgbClr val="FFFFFF"/>
                </a:solidFill>
                <a:latin typeface="Calibri"/>
                <a:ea typeface="Calibri"/>
                <a:cs typeface="Calibri"/>
                <a:sym typeface="Calibri"/>
              </a:endParaRPr>
            </a:p>
          </p:txBody>
        </p:sp>
        <p:grpSp>
          <p:nvGrpSpPr>
            <p:cNvPr id="1130" name="Google Shape;1130;p120"/>
            <p:cNvGrpSpPr/>
            <p:nvPr/>
          </p:nvGrpSpPr>
          <p:grpSpPr>
            <a:xfrm>
              <a:off x="2025905" y="1651562"/>
              <a:ext cx="5620512" cy="503999"/>
              <a:chOff x="5683659" y="1312167"/>
              <a:chExt cx="5620512" cy="503999"/>
            </a:xfrm>
          </p:grpSpPr>
          <p:sp>
            <p:nvSpPr>
              <p:cNvPr id="1131" name="Google Shape;1131;p120"/>
              <p:cNvSpPr txBox="1"/>
              <p:nvPr/>
            </p:nvSpPr>
            <p:spPr>
              <a:xfrm>
                <a:off x="5877171" y="1312167"/>
                <a:ext cx="5427000" cy="503999"/>
              </a:xfrm>
              <a:prstGeom prst="rect">
                <a:avLst/>
              </a:prstGeom>
              <a:noFill/>
              <a:ln>
                <a:noFill/>
              </a:ln>
            </p:spPr>
            <p:txBody>
              <a:bodyPr anchorCtr="0" anchor="ctr" bIns="0" lIns="91425" spcFirstLastPara="1" rIns="91425" wrap="square" tIns="0">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F16264"/>
                    </a:solidFill>
                    <a:latin typeface="Calibri"/>
                    <a:ea typeface="Calibri"/>
                    <a:cs typeface="Calibri"/>
                    <a:sym typeface="Calibri"/>
                  </a:rPr>
                  <a:t>Innen 2021</a:t>
                </a:r>
                <a:r>
                  <a:rPr b="0" i="0" lang="en-GB" sz="1400" u="none" cap="none" strike="noStrike">
                    <a:solidFill>
                      <a:srgbClr val="F16264"/>
                    </a:solidFill>
                    <a:latin typeface="Calibri"/>
                    <a:ea typeface="Calibri"/>
                    <a:cs typeface="Calibri"/>
                    <a:sym typeface="Calibri"/>
                  </a:rPr>
                  <a:t>: </a:t>
                </a:r>
                <a:r>
                  <a:rPr b="0" i="0" lang="en-GB" sz="1400" u="none" cap="none" strike="noStrike">
                    <a:solidFill>
                      <a:srgbClr val="FFFFFF"/>
                    </a:solidFill>
                    <a:latin typeface="Calibri"/>
                    <a:ea typeface="Calibri"/>
                    <a:cs typeface="Calibri"/>
                    <a:sym typeface="Calibri"/>
                  </a:rPr>
                  <a:t>Et offentlig-privat rådgivende organ for å støtte opp om implementeringen av veikartet er etablert.</a:t>
                </a:r>
                <a:endParaRPr b="0" i="0" sz="1800" u="none" cap="none" strike="noStrike">
                  <a:solidFill>
                    <a:srgbClr val="FFFFFF"/>
                  </a:solidFill>
                  <a:latin typeface="Calibri"/>
                  <a:ea typeface="Calibri"/>
                  <a:cs typeface="Calibri"/>
                  <a:sym typeface="Calibri"/>
                </a:endParaRPr>
              </a:p>
            </p:txBody>
          </p:sp>
          <p:sp>
            <p:nvSpPr>
              <p:cNvPr id="1132" name="Google Shape;1132;p120"/>
              <p:cNvSpPr/>
              <p:nvPr/>
            </p:nvSpPr>
            <p:spPr>
              <a:xfrm>
                <a:off x="5683659" y="1411812"/>
                <a:ext cx="107562" cy="107562"/>
              </a:xfrm>
              <a:prstGeom prst="ellipse">
                <a:avLst/>
              </a:prstGeom>
              <a:solidFill>
                <a:srgbClr val="F1626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grpSp>
      <p:sp>
        <p:nvSpPr>
          <p:cNvPr id="1133" name="Google Shape;1133;p120"/>
          <p:cNvSpPr txBox="1"/>
          <p:nvPr>
            <p:ph type="title"/>
          </p:nvPr>
        </p:nvSpPr>
        <p:spPr>
          <a:xfrm>
            <a:off x="838200" y="432000"/>
            <a:ext cx="10515600" cy="45939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F16264"/>
              </a:buClr>
              <a:buSzPts val="1800"/>
              <a:buNone/>
            </a:pPr>
            <a:r>
              <a:rPr lang="en-GB" sz="2000"/>
              <a:t>Milepæler</a:t>
            </a:r>
            <a:endParaRPr sz="2000"/>
          </a:p>
        </p:txBody>
      </p:sp>
      <p:sp>
        <p:nvSpPr>
          <p:cNvPr id="1134" name="Google Shape;1134;p120"/>
          <p:cNvSpPr txBox="1"/>
          <p:nvPr/>
        </p:nvSpPr>
        <p:spPr>
          <a:xfrm>
            <a:off x="5226742" y="4245285"/>
            <a:ext cx="6858000" cy="536409"/>
          </a:xfrm>
          <a:prstGeom prst="rect">
            <a:avLst/>
          </a:prstGeom>
          <a:noFill/>
          <a:ln>
            <a:noFill/>
          </a:ln>
        </p:spPr>
        <p:txBody>
          <a:bodyPr anchorCtr="0" anchor="ctr" bIns="0" lIns="91425" spcFirstLastPara="1" rIns="91425" wrap="square" tIns="0">
            <a:noAutofit/>
          </a:bodyPr>
          <a:lstStyle/>
          <a:p>
            <a:pPr indent="0" lvl="0" marL="0" marR="0" rtl="0" algn="l">
              <a:lnSpc>
                <a:spcPct val="100000"/>
              </a:lnSpc>
              <a:spcBef>
                <a:spcPts val="0"/>
              </a:spcBef>
              <a:spcAft>
                <a:spcPts val="0"/>
              </a:spcAft>
              <a:buClr>
                <a:srgbClr val="000000"/>
              </a:buClr>
              <a:buSzPts val="1100"/>
              <a:buFont typeface="Arial"/>
              <a:buNone/>
            </a:pPr>
            <a:r>
              <a:rPr b="1" i="0" lang="en-GB" sz="1400" u="none" cap="none" strike="noStrike">
                <a:solidFill>
                  <a:srgbClr val="F16264"/>
                </a:solidFill>
                <a:latin typeface="Calibri"/>
                <a:ea typeface="Calibri"/>
                <a:cs typeface="Calibri"/>
                <a:sym typeface="Calibri"/>
              </a:rPr>
              <a:t>Innen 2024:</a:t>
            </a:r>
            <a:r>
              <a:rPr b="1" i="0" lang="en-GB" sz="1400" u="none" cap="none" strike="noStrike">
                <a:solidFill>
                  <a:srgbClr val="FFFFFF"/>
                </a:solidFill>
                <a:latin typeface="Calibri"/>
                <a:ea typeface="Calibri"/>
                <a:cs typeface="Calibri"/>
                <a:sym typeface="Calibri"/>
              </a:rPr>
              <a:t> </a:t>
            </a:r>
            <a:r>
              <a:rPr b="0" i="0" lang="en-GB" sz="1400" u="none" cap="none" strike="noStrike">
                <a:solidFill>
                  <a:srgbClr val="FFFFFF"/>
                </a:solidFill>
                <a:latin typeface="Calibri"/>
                <a:ea typeface="Calibri"/>
                <a:cs typeface="Calibri"/>
                <a:sym typeface="Calibri"/>
              </a:rPr>
              <a:t>80% av fakturaene i Norden er digitale.</a:t>
            </a:r>
            <a:endParaRPr b="0" i="0" sz="1400" u="none" cap="none" strike="noStrike">
              <a:solidFill>
                <a:srgbClr val="FFFFFF"/>
              </a:solidFill>
              <a:latin typeface="Calibri"/>
              <a:ea typeface="Calibri"/>
              <a:cs typeface="Calibri"/>
              <a:sym typeface="Calibri"/>
            </a:endParaRPr>
          </a:p>
        </p:txBody>
      </p:sp>
      <p:sp>
        <p:nvSpPr>
          <p:cNvPr id="1135" name="Google Shape;1135;p120"/>
          <p:cNvSpPr txBox="1"/>
          <p:nvPr/>
        </p:nvSpPr>
        <p:spPr>
          <a:xfrm>
            <a:off x="3205063" y="2333833"/>
            <a:ext cx="8089307" cy="524086"/>
          </a:xfrm>
          <a:prstGeom prst="rect">
            <a:avLst/>
          </a:prstGeom>
          <a:noFill/>
          <a:ln>
            <a:noFill/>
          </a:ln>
        </p:spPr>
        <p:txBody>
          <a:bodyPr anchorCtr="0" anchor="ctr" bIns="0" lIns="91425" spcFirstLastPara="1" rIns="91425" wrap="square" tIns="0">
            <a:noAutofit/>
          </a:bodyPr>
          <a:lstStyle/>
          <a:p>
            <a:pPr indent="0" lvl="0" marL="0" marR="0" rtl="0" algn="l">
              <a:lnSpc>
                <a:spcPct val="100000"/>
              </a:lnSpc>
              <a:spcBef>
                <a:spcPts val="0"/>
              </a:spcBef>
              <a:spcAft>
                <a:spcPts val="0"/>
              </a:spcAft>
              <a:buClr>
                <a:srgbClr val="000000"/>
              </a:buClr>
              <a:buSzPts val="1100"/>
              <a:buFont typeface="Arial"/>
              <a:buNone/>
            </a:pPr>
            <a:r>
              <a:rPr b="1" i="0" lang="en-GB" sz="1400" u="none" cap="none" strike="noStrike">
                <a:solidFill>
                  <a:srgbClr val="F16264"/>
                </a:solidFill>
                <a:latin typeface="Calibri"/>
                <a:ea typeface="Calibri"/>
                <a:cs typeface="Calibri"/>
                <a:sym typeface="Calibri"/>
              </a:rPr>
              <a:t>Innen 2023:</a:t>
            </a:r>
            <a:r>
              <a:rPr b="1" i="0" lang="en-GB" sz="1400" u="none" cap="none" strike="noStrike">
                <a:solidFill>
                  <a:srgbClr val="FFFFFF"/>
                </a:solidFill>
                <a:latin typeface="Calibri"/>
                <a:ea typeface="Calibri"/>
                <a:cs typeface="Calibri"/>
                <a:sym typeface="Calibri"/>
              </a:rPr>
              <a:t> </a:t>
            </a:r>
            <a:r>
              <a:rPr b="0" i="0" lang="en-GB" sz="1400" u="none" cap="none" strike="noStrike">
                <a:solidFill>
                  <a:srgbClr val="FFFFFF"/>
                </a:solidFill>
                <a:latin typeface="Calibri"/>
                <a:ea typeface="Calibri"/>
                <a:cs typeface="Calibri"/>
                <a:sym typeface="Calibri"/>
              </a:rPr>
              <a:t>SMBer kan fritt velge om de vil flytte sine data mellom forretningssystemer.</a:t>
            </a:r>
            <a:endParaRPr b="0" i="0" sz="1400" u="none" cap="none" strike="noStrike">
              <a:solidFill>
                <a:srgbClr val="FFFFFF"/>
              </a:solidFill>
              <a:latin typeface="Calibri"/>
              <a:ea typeface="Calibri"/>
              <a:cs typeface="Calibri"/>
              <a:sym typeface="Calibri"/>
            </a:endParaRPr>
          </a:p>
        </p:txBody>
      </p:sp>
      <p:sp>
        <p:nvSpPr>
          <p:cNvPr id="1136" name="Google Shape;1136;p120"/>
          <p:cNvSpPr/>
          <p:nvPr/>
        </p:nvSpPr>
        <p:spPr>
          <a:xfrm>
            <a:off x="5725117" y="5011837"/>
            <a:ext cx="113386" cy="115828"/>
          </a:xfrm>
          <a:prstGeom prst="ellipse">
            <a:avLst/>
          </a:prstGeom>
          <a:solidFill>
            <a:srgbClr val="F1626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37" name="Google Shape;1137;p120"/>
          <p:cNvSpPr/>
          <p:nvPr/>
        </p:nvSpPr>
        <p:spPr>
          <a:xfrm>
            <a:off x="6370074" y="5695197"/>
            <a:ext cx="113386" cy="115828"/>
          </a:xfrm>
          <a:prstGeom prst="ellipse">
            <a:avLst/>
          </a:prstGeom>
          <a:solidFill>
            <a:srgbClr val="F1626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38" name="Google Shape;1138;p120"/>
          <p:cNvSpPr/>
          <p:nvPr/>
        </p:nvSpPr>
        <p:spPr>
          <a:xfrm>
            <a:off x="2930019" y="2552994"/>
            <a:ext cx="113386" cy="115828"/>
          </a:xfrm>
          <a:prstGeom prst="ellipse">
            <a:avLst/>
          </a:prstGeom>
          <a:solidFill>
            <a:srgbClr val="F1626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3" name="Shape 1143"/>
        <p:cNvGrpSpPr/>
        <p:nvPr/>
      </p:nvGrpSpPr>
      <p:grpSpPr>
        <a:xfrm>
          <a:off x="0" y="0"/>
          <a:ext cx="0" cy="0"/>
          <a:chOff x="0" y="0"/>
          <a:chExt cx="0" cy="0"/>
        </a:xfrm>
      </p:grpSpPr>
      <p:sp>
        <p:nvSpPr>
          <p:cNvPr id="1144" name="Google Shape;1144;p121"/>
          <p:cNvSpPr txBox="1"/>
          <p:nvPr>
            <p:ph idx="12" type="sldNum"/>
          </p:nvPr>
        </p:nvSpPr>
        <p:spPr>
          <a:xfrm>
            <a:off x="10494910" y="6199507"/>
            <a:ext cx="805200" cy="1287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800"/>
              <a:buFont typeface="Arial"/>
              <a:buNone/>
            </a:pPr>
            <a:fld id="{00000000-1234-1234-1234-123412341234}" type="slidenum">
              <a:rPr lang="en-GB"/>
              <a:t>‹#›</a:t>
            </a:fld>
            <a:endParaRPr/>
          </a:p>
        </p:txBody>
      </p:sp>
      <p:graphicFrame>
        <p:nvGraphicFramePr>
          <p:cNvPr id="1145" name="Google Shape;1145;p121"/>
          <p:cNvGraphicFramePr/>
          <p:nvPr/>
        </p:nvGraphicFramePr>
        <p:xfrm>
          <a:off x="1037100" y="1167550"/>
          <a:ext cx="3000000" cy="3000000"/>
        </p:xfrm>
        <a:graphic>
          <a:graphicData uri="http://schemas.openxmlformats.org/drawingml/2006/table">
            <a:tbl>
              <a:tblPr>
                <a:noFill/>
                <a:tableStyleId>{52DF7404-A272-4BDE-BA75-D0C3CCABF3DE}</a:tableStyleId>
              </a:tblPr>
              <a:tblGrid>
                <a:gridCol w="5143500"/>
              </a:tblGrid>
              <a:tr h="381000">
                <a:tc>
                  <a:txBody>
                    <a:bodyPr/>
                    <a:lstStyle/>
                    <a:p>
                      <a:pPr indent="0" lvl="0" marL="0" rtl="0" algn="l">
                        <a:spcBef>
                          <a:spcPts val="0"/>
                        </a:spcBef>
                        <a:spcAft>
                          <a:spcPts val="0"/>
                        </a:spcAft>
                        <a:buNone/>
                      </a:pPr>
                      <a:r>
                        <a:rPr b="1" lang="en-GB" sz="3600">
                          <a:solidFill>
                            <a:srgbClr val="FFFFFF"/>
                          </a:solidFill>
                        </a:rPr>
                        <a:t>Ikke bare </a:t>
                      </a:r>
                      <a:r>
                        <a:rPr b="1" lang="en-GB" sz="3600">
                          <a:solidFill>
                            <a:srgbClr val="FFFFFF"/>
                          </a:solidFill>
                        </a:rPr>
                        <a:t>...</a:t>
                      </a:r>
                      <a:endParaRPr b="1" sz="3600">
                        <a:solidFill>
                          <a:srgbClr val="FFFFFF"/>
                        </a:solidFill>
                      </a:endParaRPr>
                    </a:p>
                  </a:txBody>
                  <a:tcPr marT="91425" marB="91425" marR="91425" marL="91425"/>
                </a:tc>
              </a:tr>
              <a:tr h="381000">
                <a:tc>
                  <a:txBody>
                    <a:bodyPr/>
                    <a:lstStyle/>
                    <a:p>
                      <a:pPr indent="0" lvl="0" marL="0" rtl="0" algn="l">
                        <a:spcBef>
                          <a:spcPts val="0"/>
                        </a:spcBef>
                        <a:spcAft>
                          <a:spcPts val="0"/>
                        </a:spcAft>
                        <a:buNone/>
                      </a:pPr>
                      <a:r>
                        <a:rPr lang="en-GB" sz="3600">
                          <a:solidFill>
                            <a:srgbClr val="FFFFFF"/>
                          </a:solidFill>
                        </a:rPr>
                        <a:t>Nasjonalt ...</a:t>
                      </a:r>
                      <a:endParaRPr sz="3600">
                        <a:solidFill>
                          <a:srgbClr val="FFFFFF"/>
                        </a:solidFill>
                      </a:endParaRPr>
                    </a:p>
                  </a:txBody>
                  <a:tcPr marT="91425" marB="91425" marR="91425" marL="91425"/>
                </a:tc>
              </a:tr>
              <a:tr h="381000">
                <a:tc>
                  <a:txBody>
                    <a:bodyPr/>
                    <a:lstStyle/>
                    <a:p>
                      <a:pPr indent="0" lvl="0" marL="0" rtl="0" algn="l">
                        <a:spcBef>
                          <a:spcPts val="0"/>
                        </a:spcBef>
                        <a:spcAft>
                          <a:spcPts val="0"/>
                        </a:spcAft>
                        <a:buNone/>
                      </a:pPr>
                      <a:r>
                        <a:rPr lang="en-GB" sz="3600">
                          <a:solidFill>
                            <a:srgbClr val="FFFFFF"/>
                          </a:solidFill>
                        </a:rPr>
                        <a:t>Av det offentlige ...</a:t>
                      </a:r>
                      <a:endParaRPr sz="3600">
                        <a:solidFill>
                          <a:srgbClr val="FFFFFF"/>
                        </a:solidFill>
                      </a:endParaRPr>
                    </a:p>
                  </a:txBody>
                  <a:tcPr marT="91425" marB="91425" marR="91425" marL="91425"/>
                </a:tc>
              </a:tr>
              <a:tr h="381000">
                <a:tc>
                  <a:txBody>
                    <a:bodyPr/>
                    <a:lstStyle/>
                    <a:p>
                      <a:pPr indent="0" lvl="0" marL="0" rtl="0" algn="l">
                        <a:spcBef>
                          <a:spcPts val="0"/>
                        </a:spcBef>
                        <a:spcAft>
                          <a:spcPts val="0"/>
                        </a:spcAft>
                        <a:buNone/>
                      </a:pPr>
                      <a:r>
                        <a:rPr lang="en-GB" sz="3600">
                          <a:solidFill>
                            <a:srgbClr val="FFFFFF"/>
                          </a:solidFill>
                        </a:rPr>
                        <a:t>For samhandling med det offentlige (B2G) ...</a:t>
                      </a:r>
                      <a:endParaRPr sz="3600">
                        <a:solidFill>
                          <a:srgbClr val="FFFFFF"/>
                        </a:solidFill>
                      </a:endParaRPr>
                    </a:p>
                  </a:txBody>
                  <a:tcPr marT="91425" marB="91425" marR="91425" marL="91425"/>
                </a:tc>
              </a:tr>
            </a:tbl>
          </a:graphicData>
        </a:graphic>
      </p:graphicFrame>
      <p:sp>
        <p:nvSpPr>
          <p:cNvPr id="1146" name="Google Shape;1146;p121"/>
          <p:cNvSpPr txBox="1"/>
          <p:nvPr>
            <p:ph type="title"/>
          </p:nvPr>
        </p:nvSpPr>
        <p:spPr>
          <a:xfrm>
            <a:off x="990600" y="432000"/>
            <a:ext cx="10515600" cy="4593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GB" sz="3300"/>
              <a:t>T</a:t>
            </a:r>
            <a:r>
              <a:rPr lang="en-GB" sz="3300"/>
              <a:t>he Nordic Smart Government Ecosystem </a:t>
            </a:r>
            <a:endParaRPr sz="33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1" name="Shape 1151"/>
        <p:cNvGrpSpPr/>
        <p:nvPr/>
      </p:nvGrpSpPr>
      <p:grpSpPr>
        <a:xfrm>
          <a:off x="0" y="0"/>
          <a:ext cx="0" cy="0"/>
          <a:chOff x="0" y="0"/>
          <a:chExt cx="0" cy="0"/>
        </a:xfrm>
      </p:grpSpPr>
      <p:sp>
        <p:nvSpPr>
          <p:cNvPr id="1152" name="Google Shape;1152;p122"/>
          <p:cNvSpPr txBox="1"/>
          <p:nvPr>
            <p:ph idx="12" type="sldNum"/>
          </p:nvPr>
        </p:nvSpPr>
        <p:spPr>
          <a:xfrm>
            <a:off x="10494910" y="6199507"/>
            <a:ext cx="805200" cy="1287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graphicFrame>
        <p:nvGraphicFramePr>
          <p:cNvPr id="1153" name="Google Shape;1153;p122"/>
          <p:cNvGraphicFramePr/>
          <p:nvPr/>
        </p:nvGraphicFramePr>
        <p:xfrm>
          <a:off x="1037100" y="1167550"/>
          <a:ext cx="3000000" cy="3000000"/>
        </p:xfrm>
        <a:graphic>
          <a:graphicData uri="http://schemas.openxmlformats.org/drawingml/2006/table">
            <a:tbl>
              <a:tblPr>
                <a:noFill/>
                <a:tableStyleId>{52DF7404-A272-4BDE-BA75-D0C3CCABF3DE}</a:tableStyleId>
              </a:tblPr>
              <a:tblGrid>
                <a:gridCol w="5143500"/>
                <a:gridCol w="5143500"/>
              </a:tblGrid>
              <a:tr h="381000">
                <a:tc>
                  <a:txBody>
                    <a:bodyPr/>
                    <a:lstStyle/>
                    <a:p>
                      <a:pPr indent="0" lvl="0" marL="0" rtl="0" algn="l">
                        <a:spcBef>
                          <a:spcPts val="0"/>
                        </a:spcBef>
                        <a:spcAft>
                          <a:spcPts val="0"/>
                        </a:spcAft>
                        <a:buNone/>
                      </a:pPr>
                      <a:r>
                        <a:rPr b="1" lang="en-GB" sz="3600">
                          <a:solidFill>
                            <a:srgbClr val="8E7CC3"/>
                          </a:solidFill>
                        </a:rPr>
                        <a:t>Ikke bare ...</a:t>
                      </a:r>
                      <a:endParaRPr b="1" sz="3600">
                        <a:solidFill>
                          <a:srgbClr val="8E7CC3"/>
                        </a:solidFill>
                      </a:endParaRPr>
                    </a:p>
                  </a:txBody>
                  <a:tcPr marT="91425" marB="91425" marR="91425" marL="91425"/>
                </a:tc>
                <a:tc>
                  <a:txBody>
                    <a:bodyPr/>
                    <a:lstStyle/>
                    <a:p>
                      <a:pPr indent="0" lvl="0" marL="0" rtl="0" algn="l">
                        <a:spcBef>
                          <a:spcPts val="0"/>
                        </a:spcBef>
                        <a:spcAft>
                          <a:spcPts val="0"/>
                        </a:spcAft>
                        <a:buNone/>
                      </a:pPr>
                      <a:r>
                        <a:rPr b="1" lang="en-GB" sz="3600">
                          <a:solidFill>
                            <a:srgbClr val="FFFFFF"/>
                          </a:solidFill>
                        </a:rPr>
                        <a:t>… men primært</a:t>
                      </a:r>
                      <a:endParaRPr b="1" sz="3600">
                        <a:solidFill>
                          <a:srgbClr val="FFFFFF"/>
                        </a:solidFill>
                      </a:endParaRPr>
                    </a:p>
                  </a:txBody>
                  <a:tcPr marT="91425" marB="91425" marR="91425" marL="91425"/>
                </a:tc>
              </a:tr>
              <a:tr h="381000">
                <a:tc>
                  <a:txBody>
                    <a:bodyPr/>
                    <a:lstStyle/>
                    <a:p>
                      <a:pPr indent="0" lvl="0" marL="0" rtl="0" algn="l">
                        <a:spcBef>
                          <a:spcPts val="0"/>
                        </a:spcBef>
                        <a:spcAft>
                          <a:spcPts val="0"/>
                        </a:spcAft>
                        <a:buNone/>
                      </a:pPr>
                      <a:r>
                        <a:rPr lang="en-GB" sz="3600">
                          <a:solidFill>
                            <a:srgbClr val="8E7CC3"/>
                          </a:solidFill>
                        </a:rPr>
                        <a:t>Nasjonalt ...</a:t>
                      </a:r>
                      <a:endParaRPr sz="3600">
                        <a:solidFill>
                          <a:srgbClr val="8E7CC3"/>
                        </a:solidFill>
                      </a:endParaRPr>
                    </a:p>
                  </a:txBody>
                  <a:tcPr marT="91425" marB="91425" marR="91425" marL="91425"/>
                </a:tc>
                <a:tc>
                  <a:txBody>
                    <a:bodyPr/>
                    <a:lstStyle/>
                    <a:p>
                      <a:pPr indent="0" lvl="0" marL="0" rtl="0" algn="l">
                        <a:spcBef>
                          <a:spcPts val="0"/>
                        </a:spcBef>
                        <a:spcAft>
                          <a:spcPts val="0"/>
                        </a:spcAft>
                        <a:buNone/>
                      </a:pPr>
                      <a:r>
                        <a:rPr lang="en-GB" sz="3600">
                          <a:solidFill>
                            <a:srgbClr val="FFFFFF"/>
                          </a:solidFill>
                        </a:rPr>
                        <a:t>… nordisk</a:t>
                      </a:r>
                      <a:endParaRPr sz="3600">
                        <a:solidFill>
                          <a:srgbClr val="FFFFFF"/>
                        </a:solidFill>
                      </a:endParaRPr>
                    </a:p>
                  </a:txBody>
                  <a:tcPr marT="91425" marB="91425" marR="91425" marL="91425"/>
                </a:tc>
              </a:tr>
              <a:tr h="381000">
                <a:tc>
                  <a:txBody>
                    <a:bodyPr/>
                    <a:lstStyle/>
                    <a:p>
                      <a:pPr indent="0" lvl="0" marL="0" rtl="0" algn="l">
                        <a:spcBef>
                          <a:spcPts val="0"/>
                        </a:spcBef>
                        <a:spcAft>
                          <a:spcPts val="0"/>
                        </a:spcAft>
                        <a:buNone/>
                      </a:pPr>
                      <a:r>
                        <a:rPr lang="en-GB" sz="3600">
                          <a:solidFill>
                            <a:srgbClr val="8E7CC3"/>
                          </a:solidFill>
                        </a:rPr>
                        <a:t>Av det offentlige ...</a:t>
                      </a:r>
                      <a:endParaRPr sz="3600">
                        <a:solidFill>
                          <a:srgbClr val="8E7CC3"/>
                        </a:solidFill>
                      </a:endParaRPr>
                    </a:p>
                  </a:txBody>
                  <a:tcPr marT="91425" marB="91425" marR="91425" marL="91425"/>
                </a:tc>
                <a:tc>
                  <a:txBody>
                    <a:bodyPr/>
                    <a:lstStyle/>
                    <a:p>
                      <a:pPr indent="0" lvl="0" marL="0" rtl="0" algn="l">
                        <a:spcBef>
                          <a:spcPts val="0"/>
                        </a:spcBef>
                        <a:spcAft>
                          <a:spcPts val="0"/>
                        </a:spcAft>
                        <a:buNone/>
                      </a:pPr>
                      <a:r>
                        <a:rPr lang="en-GB" sz="3600">
                          <a:solidFill>
                            <a:srgbClr val="FFFFFF"/>
                          </a:solidFill>
                        </a:rPr>
                        <a:t>… av det private</a:t>
                      </a:r>
                      <a:endParaRPr sz="3600">
                        <a:solidFill>
                          <a:srgbClr val="FFFFFF"/>
                        </a:solidFill>
                      </a:endParaRPr>
                    </a:p>
                  </a:txBody>
                  <a:tcPr marT="91425" marB="91425" marR="91425" marL="91425"/>
                </a:tc>
              </a:tr>
              <a:tr h="381000">
                <a:tc>
                  <a:txBody>
                    <a:bodyPr/>
                    <a:lstStyle/>
                    <a:p>
                      <a:pPr indent="0" lvl="0" marL="0" rtl="0" algn="l">
                        <a:spcBef>
                          <a:spcPts val="0"/>
                        </a:spcBef>
                        <a:spcAft>
                          <a:spcPts val="0"/>
                        </a:spcAft>
                        <a:buNone/>
                      </a:pPr>
                      <a:r>
                        <a:rPr lang="en-GB" sz="3600">
                          <a:solidFill>
                            <a:srgbClr val="8E7CC3"/>
                          </a:solidFill>
                        </a:rPr>
                        <a:t>For samhandling med det offentlige (B2G) ...</a:t>
                      </a:r>
                      <a:endParaRPr sz="3600">
                        <a:solidFill>
                          <a:srgbClr val="8E7CC3"/>
                        </a:solidFill>
                      </a:endParaRPr>
                    </a:p>
                  </a:txBody>
                  <a:tcPr marT="91425" marB="91425" marR="91425" marL="91425"/>
                </a:tc>
                <a:tc>
                  <a:txBody>
                    <a:bodyPr/>
                    <a:lstStyle/>
                    <a:p>
                      <a:pPr indent="0" lvl="0" marL="0" rtl="0" algn="l">
                        <a:spcBef>
                          <a:spcPts val="0"/>
                        </a:spcBef>
                        <a:spcAft>
                          <a:spcPts val="0"/>
                        </a:spcAft>
                        <a:buNone/>
                      </a:pPr>
                      <a:r>
                        <a:rPr lang="en-GB" sz="3600">
                          <a:solidFill>
                            <a:srgbClr val="FFFFFF"/>
                          </a:solidFill>
                        </a:rPr>
                        <a:t>… for samhandling mellom private (B2B)</a:t>
                      </a:r>
                      <a:endParaRPr sz="3600">
                        <a:solidFill>
                          <a:srgbClr val="FFFFFF"/>
                        </a:solidFill>
                      </a:endParaRPr>
                    </a:p>
                  </a:txBody>
                  <a:tcPr marT="91425" marB="91425" marR="91425" marL="91425"/>
                </a:tc>
              </a:tr>
            </a:tbl>
          </a:graphicData>
        </a:graphic>
      </p:graphicFrame>
      <p:sp>
        <p:nvSpPr>
          <p:cNvPr id="1154" name="Google Shape;1154;p122"/>
          <p:cNvSpPr txBox="1"/>
          <p:nvPr>
            <p:ph type="title"/>
          </p:nvPr>
        </p:nvSpPr>
        <p:spPr>
          <a:xfrm>
            <a:off x="990600" y="432000"/>
            <a:ext cx="10515600" cy="4593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GB" sz="3300"/>
              <a:t>The Nordic Smart Government Ecosystem </a:t>
            </a:r>
            <a:endParaRPr sz="33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9" name="Shape 1159"/>
        <p:cNvGrpSpPr/>
        <p:nvPr/>
      </p:nvGrpSpPr>
      <p:grpSpPr>
        <a:xfrm>
          <a:off x="0" y="0"/>
          <a:ext cx="0" cy="0"/>
          <a:chOff x="0" y="0"/>
          <a:chExt cx="0" cy="0"/>
        </a:xfrm>
      </p:grpSpPr>
      <p:pic>
        <p:nvPicPr>
          <p:cNvPr id="1160" name="Google Shape;1160;p123"/>
          <p:cNvPicPr preferRelativeResize="0"/>
          <p:nvPr/>
        </p:nvPicPr>
        <p:blipFill rotWithShape="1">
          <a:blip r:embed="rId3">
            <a:alphaModFix amt="50000"/>
          </a:blip>
          <a:srcRect b="0" l="0" r="0" t="0"/>
          <a:stretch/>
        </p:blipFill>
        <p:spPr>
          <a:xfrm>
            <a:off x="2737625" y="1096775"/>
            <a:ext cx="8760350" cy="5172225"/>
          </a:xfrm>
          <a:prstGeom prst="rect">
            <a:avLst/>
          </a:prstGeom>
          <a:noFill/>
          <a:ln>
            <a:noFill/>
          </a:ln>
        </p:spPr>
      </p:pic>
      <p:sp>
        <p:nvSpPr>
          <p:cNvPr id="1161" name="Google Shape;1161;p123"/>
          <p:cNvSpPr/>
          <p:nvPr/>
        </p:nvSpPr>
        <p:spPr>
          <a:xfrm>
            <a:off x="2989901" y="1394013"/>
            <a:ext cx="2039400" cy="349500"/>
          </a:xfrm>
          <a:prstGeom prst="rect">
            <a:avLst/>
          </a:prstGeom>
          <a:solidFill>
            <a:srgbClr val="FFFFFF"/>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162" name="Google Shape;1162;p123"/>
          <p:cNvSpPr txBox="1"/>
          <p:nvPr/>
        </p:nvSpPr>
        <p:spPr>
          <a:xfrm>
            <a:off x="2727225" y="5434450"/>
            <a:ext cx="2529300" cy="91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B7B7B7"/>
                </a:solidFill>
                <a:latin typeface="Open Sans Light"/>
                <a:ea typeface="Open Sans Light"/>
                <a:cs typeface="Open Sans Light"/>
                <a:sym typeface="Open Sans Light"/>
              </a:rPr>
              <a:t>1 Økt utbredelse av strukturerte data om bedriftenes transaksjoner ...</a:t>
            </a:r>
            <a:endParaRPr b="0" i="0" sz="1400" u="none" cap="none" strike="noStrike">
              <a:solidFill>
                <a:srgbClr val="B7B7B7"/>
              </a:solidFill>
              <a:latin typeface="Open Sans Light"/>
              <a:ea typeface="Open Sans Light"/>
              <a:cs typeface="Open Sans Light"/>
              <a:sym typeface="Open Sans Light"/>
            </a:endParaRPr>
          </a:p>
        </p:txBody>
      </p:sp>
      <p:sp>
        <p:nvSpPr>
          <p:cNvPr id="1163" name="Google Shape;1163;p123"/>
          <p:cNvSpPr txBox="1"/>
          <p:nvPr/>
        </p:nvSpPr>
        <p:spPr>
          <a:xfrm>
            <a:off x="7001525" y="5205850"/>
            <a:ext cx="2529300" cy="91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B7B7B7"/>
                </a:solidFill>
                <a:latin typeface="Open Sans Light"/>
                <a:ea typeface="Open Sans Light"/>
                <a:cs typeface="Open Sans Light"/>
                <a:sym typeface="Open Sans Light"/>
              </a:rPr>
              <a:t>2 … gir rikere og riktigere data i bedriftens (ERP-)systemer, samt færre manuelle steg, ...</a:t>
            </a:r>
            <a:endParaRPr b="0" i="0" sz="1400" u="none" cap="none" strike="noStrike">
              <a:solidFill>
                <a:srgbClr val="B7B7B7"/>
              </a:solidFill>
              <a:latin typeface="Open Sans Light"/>
              <a:ea typeface="Open Sans Light"/>
              <a:cs typeface="Open Sans Light"/>
              <a:sym typeface="Open Sans Light"/>
            </a:endParaRPr>
          </a:p>
        </p:txBody>
      </p:sp>
      <p:sp>
        <p:nvSpPr>
          <p:cNvPr id="1164" name="Google Shape;1164;p123"/>
          <p:cNvSpPr txBox="1"/>
          <p:nvPr/>
        </p:nvSpPr>
        <p:spPr>
          <a:xfrm>
            <a:off x="2368750" y="1838950"/>
            <a:ext cx="3281700" cy="91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B7B7B7"/>
                </a:solidFill>
                <a:latin typeface="Open Sans Light"/>
                <a:ea typeface="Open Sans Light"/>
                <a:cs typeface="Open Sans Light"/>
                <a:sym typeface="Open Sans Light"/>
              </a:rPr>
              <a:t>3 … som åpner for enklere  og bedre samhandling med eksisterende forretningspartnere (bank, forsikring, revisor osv) ...</a:t>
            </a:r>
            <a:endParaRPr b="0" i="0" sz="1400" u="none" cap="none" strike="noStrike">
              <a:solidFill>
                <a:srgbClr val="B7B7B7"/>
              </a:solidFill>
              <a:latin typeface="Open Sans Light"/>
              <a:ea typeface="Open Sans Light"/>
              <a:cs typeface="Open Sans Light"/>
              <a:sym typeface="Open Sans Light"/>
            </a:endParaRPr>
          </a:p>
        </p:txBody>
      </p:sp>
      <p:sp>
        <p:nvSpPr>
          <p:cNvPr id="1165" name="Google Shape;1165;p123"/>
          <p:cNvSpPr txBox="1"/>
          <p:nvPr/>
        </p:nvSpPr>
        <p:spPr>
          <a:xfrm>
            <a:off x="10554850" y="2166850"/>
            <a:ext cx="1528200" cy="72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B7B7B7"/>
                </a:solidFill>
                <a:latin typeface="Open Sans Light"/>
                <a:ea typeface="Open Sans Light"/>
                <a:cs typeface="Open Sans Light"/>
                <a:sym typeface="Open Sans Light"/>
              </a:rPr>
              <a:t>4 … og offentlige myndigheter ...</a:t>
            </a:r>
            <a:endParaRPr b="0" i="0" sz="1400" u="none" cap="none" strike="noStrike">
              <a:solidFill>
                <a:srgbClr val="B7B7B7"/>
              </a:solidFill>
              <a:latin typeface="Open Sans Light"/>
              <a:ea typeface="Open Sans Light"/>
              <a:cs typeface="Open Sans Light"/>
              <a:sym typeface="Open Sans Light"/>
            </a:endParaRPr>
          </a:p>
        </p:txBody>
      </p:sp>
      <p:sp>
        <p:nvSpPr>
          <p:cNvPr id="1166" name="Google Shape;1166;p123"/>
          <p:cNvSpPr txBox="1"/>
          <p:nvPr/>
        </p:nvSpPr>
        <p:spPr>
          <a:xfrm>
            <a:off x="8552075" y="388900"/>
            <a:ext cx="1882200" cy="11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B7B7B7"/>
                </a:solidFill>
                <a:latin typeface="Open Sans Light"/>
                <a:ea typeface="Open Sans Light"/>
                <a:cs typeface="Open Sans Light"/>
                <a:sym typeface="Open Sans Light"/>
              </a:rPr>
              <a:t>5 … og danner grunnlaget for nye, datadrevne tjenester og forretnings-</a:t>
            </a:r>
            <a:endParaRPr b="0" i="0" sz="1400" u="none" cap="none" strike="noStrike">
              <a:solidFill>
                <a:srgbClr val="B7B7B7"/>
              </a:solidFill>
              <a:latin typeface="Open Sans Light"/>
              <a:ea typeface="Open Sans Light"/>
              <a:cs typeface="Open Sans Light"/>
              <a:sym typeface="Open Sans Light"/>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B7B7B7"/>
                </a:solidFill>
                <a:latin typeface="Open Sans Light"/>
                <a:ea typeface="Open Sans Light"/>
                <a:cs typeface="Open Sans Light"/>
                <a:sym typeface="Open Sans Light"/>
              </a:rPr>
              <a:t>muligheter</a:t>
            </a:r>
            <a:endParaRPr b="0" i="0" sz="1400" u="none" cap="none" strike="noStrike">
              <a:solidFill>
                <a:srgbClr val="B7B7B7"/>
              </a:solidFill>
              <a:latin typeface="Open Sans Light"/>
              <a:ea typeface="Open Sans Light"/>
              <a:cs typeface="Open Sans Light"/>
              <a:sym typeface="Open Sans Light"/>
            </a:endParaRPr>
          </a:p>
        </p:txBody>
      </p:sp>
      <p:cxnSp>
        <p:nvCxnSpPr>
          <p:cNvPr id="1167" name="Google Shape;1167;p123"/>
          <p:cNvCxnSpPr>
            <a:stCxn id="1162" idx="2"/>
            <a:endCxn id="1163" idx="1"/>
          </p:cNvCxnSpPr>
          <p:nvPr/>
        </p:nvCxnSpPr>
        <p:spPr>
          <a:xfrm rot="-5400000">
            <a:off x="5152725" y="4504600"/>
            <a:ext cx="687900" cy="3009600"/>
          </a:xfrm>
          <a:prstGeom prst="curvedConnector4">
            <a:avLst>
              <a:gd fmla="val -34616" name="adj1"/>
              <a:gd fmla="val 71011" name="adj2"/>
            </a:avLst>
          </a:prstGeom>
          <a:noFill/>
          <a:ln cap="flat" cmpd="sng" w="9525">
            <a:solidFill>
              <a:srgbClr val="B7B7B7"/>
            </a:solidFill>
            <a:prstDash val="solid"/>
            <a:round/>
            <a:headEnd len="sm" w="sm" type="none"/>
            <a:tailEnd len="med" w="med" type="triangle"/>
          </a:ln>
        </p:spPr>
      </p:cxnSp>
      <p:cxnSp>
        <p:nvCxnSpPr>
          <p:cNvPr id="1168" name="Google Shape;1168;p123"/>
          <p:cNvCxnSpPr>
            <a:stCxn id="1163" idx="0"/>
            <a:endCxn id="1164" idx="1"/>
          </p:cNvCxnSpPr>
          <p:nvPr/>
        </p:nvCxnSpPr>
        <p:spPr>
          <a:xfrm flipH="1" rot="5400000">
            <a:off x="3863825" y="803500"/>
            <a:ext cx="2907300" cy="5897400"/>
          </a:xfrm>
          <a:prstGeom prst="curvedConnector4">
            <a:avLst>
              <a:gd fmla="val 42097" name="adj1"/>
              <a:gd fmla="val 104038" name="adj2"/>
            </a:avLst>
          </a:prstGeom>
          <a:noFill/>
          <a:ln cap="flat" cmpd="sng" w="9525">
            <a:solidFill>
              <a:srgbClr val="B7B7B7"/>
            </a:solidFill>
            <a:prstDash val="solid"/>
            <a:round/>
            <a:headEnd len="sm" w="sm" type="none"/>
            <a:tailEnd len="med" w="med" type="triangle"/>
          </a:ln>
        </p:spPr>
      </p:cxnSp>
      <p:cxnSp>
        <p:nvCxnSpPr>
          <p:cNvPr id="1169" name="Google Shape;1169;p123"/>
          <p:cNvCxnSpPr>
            <a:stCxn id="1163" idx="3"/>
            <a:endCxn id="1165" idx="2"/>
          </p:cNvCxnSpPr>
          <p:nvPr/>
        </p:nvCxnSpPr>
        <p:spPr>
          <a:xfrm flipH="1" rot="10800000">
            <a:off x="9530825" y="2892100"/>
            <a:ext cx="1788000" cy="2773200"/>
          </a:xfrm>
          <a:prstGeom prst="curvedConnector2">
            <a:avLst/>
          </a:prstGeom>
          <a:noFill/>
          <a:ln cap="flat" cmpd="sng" w="9525">
            <a:solidFill>
              <a:srgbClr val="B7B7B7"/>
            </a:solidFill>
            <a:prstDash val="solid"/>
            <a:round/>
            <a:headEnd len="sm" w="sm" type="none"/>
            <a:tailEnd len="med" w="med" type="triangle"/>
          </a:ln>
        </p:spPr>
      </p:cxnSp>
      <p:cxnSp>
        <p:nvCxnSpPr>
          <p:cNvPr id="1170" name="Google Shape;1170;p123"/>
          <p:cNvCxnSpPr>
            <a:stCxn id="1165" idx="0"/>
            <a:endCxn id="1166" idx="3"/>
          </p:cNvCxnSpPr>
          <p:nvPr/>
        </p:nvCxnSpPr>
        <p:spPr>
          <a:xfrm flipH="1" rot="5400000">
            <a:off x="10283650" y="1131550"/>
            <a:ext cx="1185900" cy="884700"/>
          </a:xfrm>
          <a:prstGeom prst="curvedConnector2">
            <a:avLst/>
          </a:prstGeom>
          <a:noFill/>
          <a:ln cap="flat" cmpd="sng" w="9525">
            <a:solidFill>
              <a:srgbClr val="B7B7B7"/>
            </a:solidFill>
            <a:prstDash val="solid"/>
            <a:round/>
            <a:headEnd len="sm" w="sm" type="none"/>
            <a:tailEnd len="med" w="med" type="triangle"/>
          </a:ln>
        </p:spPr>
      </p:cxnSp>
      <p:cxnSp>
        <p:nvCxnSpPr>
          <p:cNvPr id="1171" name="Google Shape;1171;p123"/>
          <p:cNvCxnSpPr>
            <a:stCxn id="1164" idx="0"/>
            <a:endCxn id="1166" idx="1"/>
          </p:cNvCxnSpPr>
          <p:nvPr/>
        </p:nvCxnSpPr>
        <p:spPr>
          <a:xfrm rot="-5400000">
            <a:off x="5851900" y="-861350"/>
            <a:ext cx="858000" cy="4542600"/>
          </a:xfrm>
          <a:prstGeom prst="curvedConnector2">
            <a:avLst/>
          </a:prstGeom>
          <a:noFill/>
          <a:ln cap="flat" cmpd="sng" w="9525">
            <a:solidFill>
              <a:srgbClr val="B7B7B7"/>
            </a:solidFill>
            <a:prstDash val="solid"/>
            <a:round/>
            <a:headEnd len="sm" w="sm" type="none"/>
            <a:tailEnd len="med" w="med" type="triangle"/>
          </a:ln>
        </p:spPr>
      </p:cxnSp>
      <p:cxnSp>
        <p:nvCxnSpPr>
          <p:cNvPr id="1172" name="Google Shape;1172;p123"/>
          <p:cNvCxnSpPr>
            <a:stCxn id="1163" idx="0"/>
            <a:endCxn id="1166" idx="2"/>
          </p:cNvCxnSpPr>
          <p:nvPr/>
        </p:nvCxnSpPr>
        <p:spPr>
          <a:xfrm rot="-5400000">
            <a:off x="7063325" y="2776000"/>
            <a:ext cx="3632700" cy="1227000"/>
          </a:xfrm>
          <a:prstGeom prst="curvedConnector3">
            <a:avLst>
              <a:gd fmla="val 50002" name="adj1"/>
            </a:avLst>
          </a:prstGeom>
          <a:noFill/>
          <a:ln cap="flat" cmpd="sng" w="9525">
            <a:solidFill>
              <a:srgbClr val="B7B7B7"/>
            </a:solidFill>
            <a:prstDash val="solid"/>
            <a:round/>
            <a:headEnd len="sm" w="sm" type="none"/>
            <a:tailEnd len="med" w="med" type="triangle"/>
          </a:ln>
        </p:spPr>
      </p:cxnSp>
      <p:sp>
        <p:nvSpPr>
          <p:cNvPr id="1173" name="Google Shape;1173;p123"/>
          <p:cNvSpPr txBox="1"/>
          <p:nvPr/>
        </p:nvSpPr>
        <p:spPr>
          <a:xfrm>
            <a:off x="6722500" y="4272100"/>
            <a:ext cx="5238900" cy="1954800"/>
          </a:xfrm>
          <a:prstGeom prst="rect">
            <a:avLst/>
          </a:prstGeom>
          <a:noFill/>
          <a:ln>
            <a:noFill/>
          </a:ln>
        </p:spPr>
        <p:txBody>
          <a:bodyPr anchorCtr="0" anchor="t" bIns="91425" lIns="91425" spcFirstLastPara="1" rIns="91425" wrap="square" tIns="91425">
            <a:spAutoFit/>
          </a:bodyPr>
          <a:lstStyle/>
          <a:p>
            <a:pPr indent="-374650" lvl="0" marL="457200" rtl="0" algn="l">
              <a:spcBef>
                <a:spcPts val="0"/>
              </a:spcBef>
              <a:spcAft>
                <a:spcPts val="0"/>
              </a:spcAft>
              <a:buClr>
                <a:schemeClr val="dk1"/>
              </a:buClr>
              <a:buSzPts val="2300"/>
              <a:buFont typeface="Calibri"/>
              <a:buChar char="●"/>
            </a:pPr>
            <a:r>
              <a:rPr lang="en-GB" sz="2300">
                <a:solidFill>
                  <a:schemeClr val="dk1"/>
                </a:solidFill>
                <a:latin typeface="Calibri"/>
                <a:ea typeface="Calibri"/>
                <a:cs typeface="Calibri"/>
                <a:sym typeface="Calibri"/>
              </a:rPr>
              <a:t>Identitet (personer og organisasjoner)</a:t>
            </a:r>
            <a:endParaRPr sz="2300">
              <a:solidFill>
                <a:schemeClr val="dk1"/>
              </a:solidFill>
              <a:latin typeface="Calibri"/>
              <a:ea typeface="Calibri"/>
              <a:cs typeface="Calibri"/>
              <a:sym typeface="Calibri"/>
            </a:endParaRPr>
          </a:p>
          <a:p>
            <a:pPr indent="-374650" lvl="0" marL="457200" rtl="0" algn="l">
              <a:spcBef>
                <a:spcPts val="0"/>
              </a:spcBef>
              <a:spcAft>
                <a:spcPts val="0"/>
              </a:spcAft>
              <a:buClr>
                <a:schemeClr val="dk1"/>
              </a:buClr>
              <a:buSzPts val="2300"/>
              <a:buFont typeface="Calibri"/>
              <a:buChar char="●"/>
            </a:pPr>
            <a:r>
              <a:rPr lang="en-GB" sz="2300">
                <a:solidFill>
                  <a:schemeClr val="dk1"/>
                </a:solidFill>
                <a:latin typeface="Calibri"/>
                <a:ea typeface="Calibri"/>
                <a:cs typeface="Calibri"/>
                <a:sym typeface="Calibri"/>
              </a:rPr>
              <a:t>Autentisering</a:t>
            </a:r>
            <a:endParaRPr sz="2300">
              <a:solidFill>
                <a:schemeClr val="dk1"/>
              </a:solidFill>
              <a:latin typeface="Calibri"/>
              <a:ea typeface="Calibri"/>
              <a:cs typeface="Calibri"/>
              <a:sym typeface="Calibri"/>
            </a:endParaRPr>
          </a:p>
          <a:p>
            <a:pPr indent="-374650" lvl="0" marL="457200" rtl="0" algn="l">
              <a:spcBef>
                <a:spcPts val="0"/>
              </a:spcBef>
              <a:spcAft>
                <a:spcPts val="0"/>
              </a:spcAft>
              <a:buClr>
                <a:schemeClr val="dk1"/>
              </a:buClr>
              <a:buSzPts val="2300"/>
              <a:buFont typeface="Calibri"/>
              <a:buChar char="●"/>
            </a:pPr>
            <a:r>
              <a:rPr lang="en-GB" sz="2300">
                <a:solidFill>
                  <a:schemeClr val="dk1"/>
                </a:solidFill>
                <a:latin typeface="Calibri"/>
                <a:ea typeface="Calibri"/>
                <a:cs typeface="Calibri"/>
                <a:sym typeface="Calibri"/>
              </a:rPr>
              <a:t>Autorisering (roller, fullmakt, samtykke, “signatur og prokura”)</a:t>
            </a:r>
            <a:endParaRPr sz="2300">
              <a:solidFill>
                <a:schemeClr val="dk1"/>
              </a:solidFill>
              <a:latin typeface="Calibri"/>
              <a:ea typeface="Calibri"/>
              <a:cs typeface="Calibri"/>
              <a:sym typeface="Calibri"/>
            </a:endParaRPr>
          </a:p>
          <a:p>
            <a:pPr indent="-374650" lvl="0" marL="457200" rtl="0" algn="l">
              <a:spcBef>
                <a:spcPts val="0"/>
              </a:spcBef>
              <a:spcAft>
                <a:spcPts val="0"/>
              </a:spcAft>
              <a:buClr>
                <a:schemeClr val="dk1"/>
              </a:buClr>
              <a:buSzPts val="2300"/>
              <a:buFont typeface="Calibri"/>
              <a:buChar char="●"/>
            </a:pPr>
            <a:r>
              <a:rPr lang="en-GB" sz="2300">
                <a:solidFill>
                  <a:schemeClr val="dk1"/>
                </a:solidFill>
                <a:latin typeface="Calibri"/>
                <a:ea typeface="Calibri"/>
                <a:cs typeface="Calibri"/>
                <a:sym typeface="Calibri"/>
              </a:rPr>
              <a:t>Konfidensialitet, integritet, sporbarhet</a:t>
            </a:r>
            <a:endParaRPr sz="2300">
              <a:solidFill>
                <a:schemeClr val="dk1"/>
              </a:solidFill>
              <a:latin typeface="Calibri"/>
              <a:ea typeface="Calibri"/>
              <a:cs typeface="Calibri"/>
              <a:sym typeface="Calibri"/>
            </a:endParaRPr>
          </a:p>
        </p:txBody>
      </p:sp>
      <p:sp>
        <p:nvSpPr>
          <p:cNvPr id="1174" name="Google Shape;1174;p123"/>
          <p:cNvSpPr txBox="1"/>
          <p:nvPr/>
        </p:nvSpPr>
        <p:spPr>
          <a:xfrm>
            <a:off x="5126475" y="2207500"/>
            <a:ext cx="6621000" cy="1600800"/>
          </a:xfrm>
          <a:prstGeom prst="rect">
            <a:avLst/>
          </a:prstGeom>
          <a:noFill/>
          <a:ln>
            <a:noFill/>
          </a:ln>
        </p:spPr>
        <p:txBody>
          <a:bodyPr anchorCtr="0" anchor="t" bIns="91425" lIns="91425" spcFirstLastPara="1" rIns="91425" wrap="square" tIns="91425">
            <a:spAutoFit/>
          </a:bodyPr>
          <a:lstStyle/>
          <a:p>
            <a:pPr indent="-374650" lvl="0" marL="457200" marR="0" rtl="0" algn="l">
              <a:lnSpc>
                <a:spcPct val="100000"/>
              </a:lnSpc>
              <a:spcBef>
                <a:spcPts val="0"/>
              </a:spcBef>
              <a:spcAft>
                <a:spcPts val="0"/>
              </a:spcAft>
              <a:buClr>
                <a:schemeClr val="dk1"/>
              </a:buClr>
              <a:buSzPts val="2300"/>
              <a:buFont typeface="Calibri"/>
              <a:buChar char="●"/>
            </a:pPr>
            <a:r>
              <a:rPr lang="en-GB" sz="2300">
                <a:solidFill>
                  <a:schemeClr val="dk1"/>
                </a:solidFill>
                <a:latin typeface="Calibri"/>
                <a:ea typeface="Calibri"/>
                <a:cs typeface="Calibri"/>
                <a:sym typeface="Calibri"/>
              </a:rPr>
              <a:t>Kataloger</a:t>
            </a:r>
            <a:endParaRPr sz="2300">
              <a:solidFill>
                <a:schemeClr val="dk1"/>
              </a:solidFill>
              <a:latin typeface="Calibri"/>
              <a:ea typeface="Calibri"/>
              <a:cs typeface="Calibri"/>
              <a:sym typeface="Calibri"/>
            </a:endParaRPr>
          </a:p>
          <a:p>
            <a:pPr indent="-374650" lvl="0" marL="457200" marR="0" rtl="0" algn="l">
              <a:lnSpc>
                <a:spcPct val="100000"/>
              </a:lnSpc>
              <a:spcBef>
                <a:spcPts val="0"/>
              </a:spcBef>
              <a:spcAft>
                <a:spcPts val="0"/>
              </a:spcAft>
              <a:buClr>
                <a:schemeClr val="dk1"/>
              </a:buClr>
              <a:buSzPts val="2300"/>
              <a:buFont typeface="Calibri"/>
              <a:buChar char="●"/>
            </a:pPr>
            <a:r>
              <a:rPr lang="en-GB" sz="2300">
                <a:solidFill>
                  <a:schemeClr val="dk1"/>
                </a:solidFill>
                <a:latin typeface="Calibri"/>
                <a:ea typeface="Calibri"/>
                <a:cs typeface="Calibri"/>
                <a:sym typeface="Calibri"/>
              </a:rPr>
              <a:t>Oppslagstjeneste (adressering)</a:t>
            </a:r>
            <a:endParaRPr sz="2300">
              <a:solidFill>
                <a:schemeClr val="dk1"/>
              </a:solidFill>
              <a:latin typeface="Calibri"/>
              <a:ea typeface="Calibri"/>
              <a:cs typeface="Calibri"/>
              <a:sym typeface="Calibri"/>
            </a:endParaRPr>
          </a:p>
          <a:p>
            <a:pPr indent="-374650" lvl="0" marL="457200" marR="0" rtl="0" algn="l">
              <a:lnSpc>
                <a:spcPct val="100000"/>
              </a:lnSpc>
              <a:spcBef>
                <a:spcPts val="0"/>
              </a:spcBef>
              <a:spcAft>
                <a:spcPts val="0"/>
              </a:spcAft>
              <a:buClr>
                <a:schemeClr val="dk1"/>
              </a:buClr>
              <a:buSzPts val="2300"/>
              <a:buFont typeface="Calibri"/>
              <a:buChar char="●"/>
            </a:pPr>
            <a:r>
              <a:rPr lang="en-GB" sz="2300">
                <a:solidFill>
                  <a:schemeClr val="dk1"/>
                </a:solidFill>
                <a:latin typeface="Calibri"/>
                <a:ea typeface="Calibri"/>
                <a:cs typeface="Calibri"/>
                <a:sym typeface="Calibri"/>
              </a:rPr>
              <a:t>API-er</a:t>
            </a:r>
            <a:endParaRPr sz="2300">
              <a:solidFill>
                <a:schemeClr val="dk1"/>
              </a:solidFill>
              <a:latin typeface="Calibri"/>
              <a:ea typeface="Calibri"/>
              <a:cs typeface="Calibri"/>
              <a:sym typeface="Calibri"/>
            </a:endParaRPr>
          </a:p>
          <a:p>
            <a:pPr indent="-374650" lvl="0" marL="457200" marR="0" rtl="0" algn="l">
              <a:lnSpc>
                <a:spcPct val="100000"/>
              </a:lnSpc>
              <a:spcBef>
                <a:spcPts val="0"/>
              </a:spcBef>
              <a:spcAft>
                <a:spcPts val="0"/>
              </a:spcAft>
              <a:buClr>
                <a:schemeClr val="dk1"/>
              </a:buClr>
              <a:buSzPts val="2300"/>
              <a:buFont typeface="Calibri"/>
              <a:buChar char="●"/>
            </a:pPr>
            <a:r>
              <a:rPr lang="en-GB" sz="2300">
                <a:solidFill>
                  <a:schemeClr val="dk1"/>
                </a:solidFill>
                <a:latin typeface="Calibri"/>
                <a:ea typeface="Calibri"/>
                <a:cs typeface="Calibri"/>
                <a:sym typeface="Calibri"/>
              </a:rPr>
              <a:t>Spesifikasjoner og standarder for felles forståelse</a:t>
            </a:r>
            <a:endParaRPr sz="2300">
              <a:solidFill>
                <a:schemeClr val="dk1"/>
              </a:solidFill>
              <a:latin typeface="Calibri"/>
              <a:ea typeface="Calibri"/>
              <a:cs typeface="Calibri"/>
              <a:sym typeface="Calibri"/>
            </a:endParaRPr>
          </a:p>
        </p:txBody>
      </p:sp>
      <p:sp>
        <p:nvSpPr>
          <p:cNvPr id="1175" name="Google Shape;1175;p123"/>
          <p:cNvSpPr txBox="1"/>
          <p:nvPr/>
        </p:nvSpPr>
        <p:spPr>
          <a:xfrm>
            <a:off x="660825" y="3274150"/>
            <a:ext cx="4430700" cy="1954800"/>
          </a:xfrm>
          <a:prstGeom prst="rect">
            <a:avLst/>
          </a:prstGeom>
          <a:noFill/>
          <a:ln>
            <a:noFill/>
          </a:ln>
        </p:spPr>
        <p:txBody>
          <a:bodyPr anchorCtr="0" anchor="t" bIns="91425" lIns="91425" spcFirstLastPara="1" rIns="91425" wrap="square" tIns="91425">
            <a:spAutoFit/>
          </a:bodyPr>
          <a:lstStyle/>
          <a:p>
            <a:pPr indent="-374650" lvl="0" marL="457200" marR="0" rtl="0" algn="l">
              <a:lnSpc>
                <a:spcPct val="100000"/>
              </a:lnSpc>
              <a:spcBef>
                <a:spcPts val="0"/>
              </a:spcBef>
              <a:spcAft>
                <a:spcPts val="0"/>
              </a:spcAft>
              <a:buClr>
                <a:schemeClr val="dk1"/>
              </a:buClr>
              <a:buSzPts val="2300"/>
              <a:buFont typeface="Calibri"/>
              <a:buChar char="●"/>
            </a:pPr>
            <a:r>
              <a:rPr lang="en-GB" sz="2300">
                <a:solidFill>
                  <a:schemeClr val="dk1"/>
                </a:solidFill>
                <a:latin typeface="Calibri"/>
                <a:ea typeface="Calibri"/>
                <a:cs typeface="Calibri"/>
                <a:sym typeface="Calibri"/>
              </a:rPr>
              <a:t>Meldingsutveksling med adressering (Peppol/eDelivery)</a:t>
            </a:r>
            <a:endParaRPr sz="2300">
              <a:solidFill>
                <a:schemeClr val="dk1"/>
              </a:solidFill>
              <a:latin typeface="Calibri"/>
              <a:ea typeface="Calibri"/>
              <a:cs typeface="Calibri"/>
              <a:sym typeface="Calibri"/>
            </a:endParaRPr>
          </a:p>
          <a:p>
            <a:pPr indent="-374650" lvl="0" marL="457200" marR="0" rtl="0" algn="l">
              <a:lnSpc>
                <a:spcPct val="100000"/>
              </a:lnSpc>
              <a:spcBef>
                <a:spcPts val="0"/>
              </a:spcBef>
              <a:spcAft>
                <a:spcPts val="0"/>
              </a:spcAft>
              <a:buClr>
                <a:schemeClr val="dk1"/>
              </a:buClr>
              <a:buSzPts val="2300"/>
              <a:buFont typeface="Calibri"/>
              <a:buChar char="●"/>
            </a:pPr>
            <a:r>
              <a:rPr lang="en-GB" sz="2300">
                <a:solidFill>
                  <a:schemeClr val="dk1"/>
                </a:solidFill>
                <a:latin typeface="Calibri"/>
                <a:ea typeface="Calibri"/>
                <a:cs typeface="Calibri"/>
                <a:sym typeface="Calibri"/>
              </a:rPr>
              <a:t>Dokumentspesifikasjoner (ordre, faktura, kvittering, betaling)</a:t>
            </a:r>
            <a:endParaRPr sz="2300">
              <a:solidFill>
                <a:schemeClr val="dk1"/>
              </a:solidFill>
              <a:latin typeface="Calibri"/>
              <a:ea typeface="Calibri"/>
              <a:cs typeface="Calibri"/>
              <a:sym typeface="Calibri"/>
            </a:endParaRPr>
          </a:p>
        </p:txBody>
      </p:sp>
      <p:sp>
        <p:nvSpPr>
          <p:cNvPr id="1176" name="Google Shape;1176;p123"/>
          <p:cNvSpPr txBox="1"/>
          <p:nvPr/>
        </p:nvSpPr>
        <p:spPr>
          <a:xfrm>
            <a:off x="7770475" y="652875"/>
            <a:ext cx="4191000" cy="892800"/>
          </a:xfrm>
          <a:prstGeom prst="rect">
            <a:avLst/>
          </a:prstGeom>
          <a:noFill/>
          <a:ln>
            <a:noFill/>
          </a:ln>
        </p:spPr>
        <p:txBody>
          <a:bodyPr anchorCtr="0" anchor="t" bIns="91425" lIns="91425" spcFirstLastPara="1" rIns="91425" wrap="square" tIns="91425">
            <a:spAutoFit/>
          </a:bodyPr>
          <a:lstStyle/>
          <a:p>
            <a:pPr indent="-374650" lvl="0" marL="457200" marR="0" rtl="0" algn="l">
              <a:lnSpc>
                <a:spcPct val="100000"/>
              </a:lnSpc>
              <a:spcBef>
                <a:spcPts val="0"/>
              </a:spcBef>
              <a:spcAft>
                <a:spcPts val="0"/>
              </a:spcAft>
              <a:buClr>
                <a:schemeClr val="dk1"/>
              </a:buClr>
              <a:buSzPts val="2300"/>
              <a:buFont typeface="Calibri"/>
              <a:buChar char="●"/>
            </a:pPr>
            <a:r>
              <a:rPr lang="en-GB" sz="2300">
                <a:solidFill>
                  <a:schemeClr val="dk1"/>
                </a:solidFill>
                <a:latin typeface="Calibri"/>
                <a:ea typeface="Calibri"/>
                <a:cs typeface="Calibri"/>
                <a:sym typeface="Calibri"/>
              </a:rPr>
              <a:t>Oversikt og koordinering av endringsprosesser (1Gov)</a:t>
            </a:r>
            <a:endParaRPr sz="23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97"/>
          <p:cNvSpPr txBox="1"/>
          <p:nvPr>
            <p:ph type="title"/>
          </p:nvPr>
        </p:nvSpPr>
        <p:spPr>
          <a:xfrm>
            <a:off x="630131" y="576067"/>
            <a:ext cx="5665200" cy="11373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dk1"/>
              </a:buClr>
              <a:buSzPts val="3600"/>
              <a:buFont typeface="Georgia"/>
              <a:buNone/>
            </a:pPr>
            <a:r>
              <a:rPr lang="en-GB" sz="3100"/>
              <a:t>Sammenhengende tjenester er forankret i tydelige ambisjoner</a:t>
            </a:r>
            <a:endParaRPr sz="3500"/>
          </a:p>
        </p:txBody>
      </p:sp>
      <p:sp>
        <p:nvSpPr>
          <p:cNvPr id="559" name="Google Shape;559;p97"/>
          <p:cNvSpPr txBox="1"/>
          <p:nvPr>
            <p:ph idx="1" type="body"/>
          </p:nvPr>
        </p:nvSpPr>
        <p:spPr>
          <a:xfrm>
            <a:off x="630121" y="1953248"/>
            <a:ext cx="5703300" cy="4009500"/>
          </a:xfrm>
          <a:prstGeom prst="rect">
            <a:avLst/>
          </a:prstGeom>
          <a:noFill/>
          <a:ln>
            <a:noFill/>
          </a:ln>
        </p:spPr>
        <p:txBody>
          <a:bodyPr anchorCtr="0" anchor="t" bIns="0" lIns="0" spcFirstLastPara="1" rIns="0" wrap="square" tIns="0">
            <a:noAutofit/>
          </a:bodyPr>
          <a:lstStyle/>
          <a:p>
            <a:pPr indent="-190500" lvl="0" marL="190500" rtl="0" algn="l">
              <a:lnSpc>
                <a:spcPct val="100000"/>
              </a:lnSpc>
              <a:spcBef>
                <a:spcPts val="0"/>
              </a:spcBef>
              <a:spcAft>
                <a:spcPts val="0"/>
              </a:spcAft>
              <a:buClr>
                <a:schemeClr val="dk1"/>
              </a:buClr>
              <a:buSzPts val="1600"/>
              <a:buChar char="•"/>
            </a:pPr>
            <a:r>
              <a:rPr lang="en-GB" sz="1600"/>
              <a:t>Digitaliseringsstrategien sier at det er </a:t>
            </a:r>
            <a:r>
              <a:rPr b="1" lang="en-GB" sz="1600">
                <a:solidFill>
                  <a:srgbClr val="00B8E6"/>
                </a:solidFill>
              </a:rPr>
              <a:t>brukerens livshendelser </a:t>
            </a:r>
            <a:r>
              <a:rPr lang="en-GB" sz="1600"/>
              <a:t>som skal være utgangspunktet for den fremtidige utviklingen av sammenhengende tjenester for brukerne</a:t>
            </a:r>
            <a:endParaRPr/>
          </a:p>
          <a:p>
            <a:pPr indent="-190500" lvl="0" marL="190500" rtl="0" algn="l">
              <a:lnSpc>
                <a:spcPct val="100000"/>
              </a:lnSpc>
              <a:spcBef>
                <a:spcPts val="700"/>
              </a:spcBef>
              <a:spcAft>
                <a:spcPts val="0"/>
              </a:spcAft>
              <a:buClr>
                <a:schemeClr val="dk1"/>
              </a:buClr>
              <a:buSzPts val="1600"/>
              <a:buChar char="•"/>
            </a:pPr>
            <a:r>
              <a:rPr lang="en-GB" sz="1600"/>
              <a:t>Brukerne ønsker seg mer sømløse digitale tjenester, også i </a:t>
            </a:r>
            <a:r>
              <a:rPr b="1" lang="en-GB" sz="1600">
                <a:solidFill>
                  <a:srgbClr val="00B8E6"/>
                </a:solidFill>
              </a:rPr>
              <a:t>saker som går på tvers av virksomheter</a:t>
            </a:r>
            <a:endParaRPr/>
          </a:p>
          <a:p>
            <a:pPr indent="-190500" lvl="0" marL="190500" rtl="0" algn="l">
              <a:lnSpc>
                <a:spcPct val="100000"/>
              </a:lnSpc>
              <a:spcBef>
                <a:spcPts val="700"/>
              </a:spcBef>
              <a:spcAft>
                <a:spcPts val="0"/>
              </a:spcAft>
              <a:buClr>
                <a:schemeClr val="dk1"/>
              </a:buClr>
              <a:buSzPts val="1600"/>
              <a:buChar char="•"/>
            </a:pPr>
            <a:r>
              <a:rPr lang="en-GB" sz="1600"/>
              <a:t>Behov for en mer systematisk satsning på sammenhengende tjenester </a:t>
            </a:r>
            <a:r>
              <a:rPr b="1" lang="en-GB" sz="1600">
                <a:solidFill>
                  <a:srgbClr val="00B8E6"/>
                </a:solidFill>
              </a:rPr>
              <a:t>på tvers av sektorer og forvaltningsnivåer</a:t>
            </a:r>
            <a:endParaRPr/>
          </a:p>
          <a:p>
            <a:pPr indent="-190500" lvl="0" marL="190500" rtl="0" algn="l">
              <a:lnSpc>
                <a:spcPct val="100000"/>
              </a:lnSpc>
              <a:spcBef>
                <a:spcPts val="700"/>
              </a:spcBef>
              <a:spcAft>
                <a:spcPts val="0"/>
              </a:spcAft>
              <a:buClr>
                <a:schemeClr val="dk1"/>
              </a:buClr>
              <a:buSzPts val="1600"/>
              <a:buChar char="•"/>
            </a:pPr>
            <a:r>
              <a:rPr lang="en-GB" sz="1600"/>
              <a:t>I størst mulig grad </a:t>
            </a:r>
            <a:r>
              <a:rPr b="1" lang="en-GB" sz="1600">
                <a:solidFill>
                  <a:schemeClr val="accent1"/>
                </a:solidFill>
              </a:rPr>
              <a:t>bygge på eksisterende og pågående tiltak.</a:t>
            </a:r>
            <a:endParaRPr b="1" sz="1600"/>
          </a:p>
          <a:p>
            <a:pPr indent="-190500" lvl="0" marL="190500" rtl="0" algn="l">
              <a:lnSpc>
                <a:spcPct val="100000"/>
              </a:lnSpc>
              <a:spcBef>
                <a:spcPts val="700"/>
              </a:spcBef>
              <a:spcAft>
                <a:spcPts val="0"/>
              </a:spcAft>
              <a:buClr>
                <a:schemeClr val="dk1"/>
              </a:buClr>
              <a:buSzPts val="1600"/>
              <a:buChar char="•"/>
            </a:pPr>
            <a:r>
              <a:rPr lang="en-GB" sz="1600"/>
              <a:t>Målet er brukernes møte med offentlig sektor skal oppleves sammenhengende og effektivt, som </a:t>
            </a:r>
            <a:r>
              <a:rPr b="1" lang="en-GB" sz="1600">
                <a:solidFill>
                  <a:srgbClr val="00B8E6"/>
                </a:solidFill>
              </a:rPr>
              <a:t>én digital sektor </a:t>
            </a:r>
            <a:endParaRPr/>
          </a:p>
        </p:txBody>
      </p:sp>
      <p:pic>
        <p:nvPicPr>
          <p:cNvPr id="560" name="Google Shape;560;p97"/>
          <p:cNvPicPr preferRelativeResize="0"/>
          <p:nvPr>
            <p:ph idx="2" type="body"/>
          </p:nvPr>
        </p:nvPicPr>
        <p:blipFill rotWithShape="1">
          <a:blip r:embed="rId3">
            <a:alphaModFix/>
          </a:blip>
          <a:srcRect b="7439" l="32473" r="17365" t="9067"/>
          <a:stretch/>
        </p:blipFill>
        <p:spPr>
          <a:xfrm>
            <a:off x="6382586" y="1294173"/>
            <a:ext cx="5776800" cy="4702800"/>
          </a:xfrm>
          <a:prstGeom prst="rect">
            <a:avLst/>
          </a:prstGeom>
          <a:noFill/>
          <a:ln>
            <a:noFill/>
          </a:ln>
        </p:spPr>
      </p:pic>
      <p:sp>
        <p:nvSpPr>
          <p:cNvPr id="561" name="Google Shape;561;p97"/>
          <p:cNvSpPr/>
          <p:nvPr/>
        </p:nvSpPr>
        <p:spPr>
          <a:xfrm>
            <a:off x="7302509" y="4596153"/>
            <a:ext cx="4551900" cy="929700"/>
          </a:xfrm>
          <a:prstGeom prst="arc">
            <a:avLst>
              <a:gd fmla="val 12234" name="adj1"/>
              <a:gd fmla="val 0" name="adj2"/>
            </a:avLst>
          </a:prstGeom>
          <a:noFill/>
          <a:ln cap="flat" cmpd="sng" w="571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5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1" name="Shape 1181"/>
        <p:cNvGrpSpPr/>
        <p:nvPr/>
      </p:nvGrpSpPr>
      <p:grpSpPr>
        <a:xfrm>
          <a:off x="0" y="0"/>
          <a:ext cx="0" cy="0"/>
          <a:chOff x="0" y="0"/>
          <a:chExt cx="0" cy="0"/>
        </a:xfrm>
      </p:grpSpPr>
      <p:sp>
        <p:nvSpPr>
          <p:cNvPr id="1182" name="Google Shape;1182;p124"/>
          <p:cNvSpPr/>
          <p:nvPr/>
        </p:nvSpPr>
        <p:spPr>
          <a:xfrm>
            <a:off x="-129396" y="1073988"/>
            <a:ext cx="1930346" cy="2674319"/>
          </a:xfrm>
          <a:custGeom>
            <a:rect b="b" l="l" r="r" t="t"/>
            <a:pathLst>
              <a:path extrusionOk="0" h="2674319" w="1930346">
                <a:moveTo>
                  <a:pt x="240" y="2674319"/>
                </a:moveTo>
                <a:lnTo>
                  <a:pt x="1930346" y="2302684"/>
                </a:lnTo>
                <a:lnTo>
                  <a:pt x="1621767" y="0"/>
                </a:lnTo>
                <a:lnTo>
                  <a:pt x="0" y="8628"/>
                </a:lnTo>
                <a:lnTo>
                  <a:pt x="240" y="2674319"/>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183" name="Google Shape;1183;p124"/>
          <p:cNvSpPr/>
          <p:nvPr/>
        </p:nvSpPr>
        <p:spPr>
          <a:xfrm>
            <a:off x="-147392" y="3362747"/>
            <a:ext cx="2712438" cy="2641238"/>
          </a:xfrm>
          <a:custGeom>
            <a:rect b="b" l="l" r="r" t="t"/>
            <a:pathLst>
              <a:path extrusionOk="0" h="2641238" w="2712438">
                <a:moveTo>
                  <a:pt x="1985805" y="0"/>
                </a:moveTo>
                <a:lnTo>
                  <a:pt x="2712438" y="1614037"/>
                </a:lnTo>
                <a:lnTo>
                  <a:pt x="744" y="2641238"/>
                </a:lnTo>
                <a:lnTo>
                  <a:pt x="0" y="381905"/>
                </a:lnTo>
                <a:lnTo>
                  <a:pt x="1985805" y="0"/>
                </a:lnTo>
                <a:close/>
              </a:path>
            </a:pathLst>
          </a:custGeom>
          <a:solidFill>
            <a:schemeClr val="accent1">
              <a:alpha val="8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184" name="Google Shape;1184;p124"/>
          <p:cNvSpPr/>
          <p:nvPr/>
        </p:nvSpPr>
        <p:spPr>
          <a:xfrm>
            <a:off x="-127711" y="4955549"/>
            <a:ext cx="4584567" cy="2230256"/>
          </a:xfrm>
          <a:custGeom>
            <a:rect b="b" l="l" r="r" t="t"/>
            <a:pathLst>
              <a:path extrusionOk="0" h="2230256" w="4584567">
                <a:moveTo>
                  <a:pt x="2709308" y="0"/>
                </a:moveTo>
                <a:lnTo>
                  <a:pt x="0" y="1043795"/>
                </a:lnTo>
                <a:cubicBezTo>
                  <a:pt x="876" y="1399025"/>
                  <a:pt x="1751" y="1754256"/>
                  <a:pt x="2627" y="2109486"/>
                </a:cubicBezTo>
                <a:lnTo>
                  <a:pt x="1663212" y="2230256"/>
                </a:lnTo>
                <a:lnTo>
                  <a:pt x="4584567" y="622415"/>
                </a:lnTo>
                <a:lnTo>
                  <a:pt x="2709308" y="0"/>
                </a:lnTo>
                <a:close/>
              </a:path>
            </a:pathLst>
          </a:custGeom>
          <a:solidFill>
            <a:schemeClr val="accen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185" name="Google Shape;1185;p124"/>
          <p:cNvSpPr/>
          <p:nvPr/>
        </p:nvSpPr>
        <p:spPr>
          <a:xfrm>
            <a:off x="1500996" y="5564038"/>
            <a:ext cx="5542472" cy="1656271"/>
          </a:xfrm>
          <a:custGeom>
            <a:rect b="b" l="l" r="r" t="t"/>
            <a:pathLst>
              <a:path extrusionOk="0" h="1656271" w="5542472">
                <a:moveTo>
                  <a:pt x="4291642" y="1531188"/>
                </a:moveTo>
                <a:lnTo>
                  <a:pt x="5542472" y="345056"/>
                </a:lnTo>
                <a:lnTo>
                  <a:pt x="2911415" y="0"/>
                </a:lnTo>
                <a:lnTo>
                  <a:pt x="0" y="1656271"/>
                </a:lnTo>
                <a:lnTo>
                  <a:pt x="4291642" y="1531188"/>
                </a:lnTo>
                <a:close/>
              </a:path>
            </a:pathLst>
          </a:custGeom>
          <a:solidFill>
            <a:schemeClr val="accent1">
              <a:alpha val="6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186" name="Google Shape;1186;p124"/>
          <p:cNvSpPr/>
          <p:nvPr/>
        </p:nvSpPr>
        <p:spPr>
          <a:xfrm>
            <a:off x="5766758" y="5904781"/>
            <a:ext cx="3877574" cy="1293962"/>
          </a:xfrm>
          <a:custGeom>
            <a:rect b="b" l="l" r="r" t="t"/>
            <a:pathLst>
              <a:path extrusionOk="0" h="1293962" w="3877574">
                <a:moveTo>
                  <a:pt x="3334110" y="1293962"/>
                </a:moveTo>
                <a:lnTo>
                  <a:pt x="3877574" y="207034"/>
                </a:lnTo>
                <a:lnTo>
                  <a:pt x="1259457" y="0"/>
                </a:lnTo>
                <a:lnTo>
                  <a:pt x="0" y="1233577"/>
                </a:lnTo>
                <a:lnTo>
                  <a:pt x="3334110" y="1293962"/>
                </a:lnTo>
                <a:close/>
              </a:path>
            </a:pathLst>
          </a:custGeom>
          <a:solidFill>
            <a:schemeClr val="accent1">
              <a:alpha val="6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187" name="Google Shape;1187;p124"/>
          <p:cNvSpPr/>
          <p:nvPr/>
        </p:nvSpPr>
        <p:spPr>
          <a:xfrm>
            <a:off x="9118121" y="6111815"/>
            <a:ext cx="3191773" cy="1108494"/>
          </a:xfrm>
          <a:custGeom>
            <a:rect b="b" l="l" r="r" t="t"/>
            <a:pathLst>
              <a:path extrusionOk="0" h="1108494" w="3191773">
                <a:moveTo>
                  <a:pt x="539151" y="0"/>
                </a:moveTo>
                <a:lnTo>
                  <a:pt x="0" y="1108494"/>
                </a:lnTo>
                <a:lnTo>
                  <a:pt x="3191773" y="970472"/>
                </a:lnTo>
                <a:lnTo>
                  <a:pt x="3178834" y="12940"/>
                </a:lnTo>
                <a:lnTo>
                  <a:pt x="539151" y="0"/>
                </a:lnTo>
                <a:close/>
              </a:path>
            </a:pathLst>
          </a:custGeom>
          <a:solidFill>
            <a:schemeClr val="accent1">
              <a:alpha val="4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188" name="Google Shape;1188;p124"/>
          <p:cNvSpPr/>
          <p:nvPr/>
        </p:nvSpPr>
        <p:spPr>
          <a:xfrm>
            <a:off x="1315744" y="1074418"/>
            <a:ext cx="10955773" cy="5205827"/>
          </a:xfrm>
          <a:custGeom>
            <a:rect b="b" l="l" r="r" t="t"/>
            <a:pathLst>
              <a:path extrusionOk="0" h="6324608" w="8904000">
                <a:moveTo>
                  <a:pt x="0" y="0"/>
                </a:moveTo>
                <a:lnTo>
                  <a:pt x="8904000" y="0"/>
                </a:lnTo>
                <a:cubicBezTo>
                  <a:pt x="8898967" y="2108203"/>
                  <a:pt x="8893935" y="4216405"/>
                  <a:pt x="8888902" y="6324608"/>
                </a:cubicBezTo>
                <a:cubicBezTo>
                  <a:pt x="7436389" y="6294858"/>
                  <a:pt x="2880559" y="6248648"/>
                  <a:pt x="1399075" y="5194547"/>
                </a:cubicBezTo>
                <a:cubicBezTo>
                  <a:pt x="-82409" y="4140446"/>
                  <a:pt x="22672" y="1630754"/>
                  <a:pt x="0" y="0"/>
                </a:cubicBezTo>
                <a:close/>
              </a:path>
            </a:pathLst>
          </a:custGeom>
          <a:solidFill>
            <a:srgbClr val="E3E2E9"/>
          </a:solidFill>
          <a:ln cap="flat" cmpd="sng" w="38100">
            <a:solidFill>
              <a:schemeClr val="lt1"/>
            </a:solidFill>
            <a:prstDash val="solid"/>
            <a:miter lim="800000"/>
            <a:headEnd len="sm" w="sm" type="none"/>
            <a:tailEnd len="sm" w="sm" type="none"/>
          </a:ln>
        </p:spPr>
        <p:txBody>
          <a:bodyPr anchorCtr="0" anchor="t" bIns="45700" lIns="252000" spcFirstLastPara="1" rIns="91425" wrap="square" tIns="457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Calibri"/>
              <a:ea typeface="Calibri"/>
              <a:cs typeface="Calibri"/>
              <a:sym typeface="Calibri"/>
            </a:endParaRPr>
          </a:p>
        </p:txBody>
      </p:sp>
      <p:sp>
        <p:nvSpPr>
          <p:cNvPr id="1189" name="Google Shape;1189;p124"/>
          <p:cNvSpPr/>
          <p:nvPr/>
        </p:nvSpPr>
        <p:spPr>
          <a:xfrm>
            <a:off x="5817170" y="1074439"/>
            <a:ext cx="6447960" cy="3527433"/>
          </a:xfrm>
          <a:custGeom>
            <a:rect b="b" l="l" r="r" t="t"/>
            <a:pathLst>
              <a:path extrusionOk="0" h="6381000" w="8904000">
                <a:moveTo>
                  <a:pt x="0" y="0"/>
                </a:moveTo>
                <a:lnTo>
                  <a:pt x="8904000" y="0"/>
                </a:lnTo>
                <a:lnTo>
                  <a:pt x="8904000" y="6381000"/>
                </a:lnTo>
                <a:cubicBezTo>
                  <a:pt x="7451487" y="6351250"/>
                  <a:pt x="3018473" y="6441563"/>
                  <a:pt x="1513660" y="5169358"/>
                </a:cubicBezTo>
                <a:cubicBezTo>
                  <a:pt x="8847" y="3897153"/>
                  <a:pt x="22672" y="1630754"/>
                  <a:pt x="0" y="0"/>
                </a:cubicBezTo>
                <a:close/>
              </a:path>
            </a:pathLst>
          </a:custGeom>
          <a:solidFill>
            <a:srgbClr val="D2CFDF"/>
          </a:solidFill>
          <a:ln cap="flat" cmpd="sng" w="38100">
            <a:solidFill>
              <a:schemeClr val="lt1"/>
            </a:solidFill>
            <a:prstDash val="solid"/>
            <a:miter lim="800000"/>
            <a:headEnd len="sm" w="sm" type="none"/>
            <a:tailEnd len="sm" w="sm" type="none"/>
          </a:ln>
        </p:spPr>
        <p:txBody>
          <a:bodyPr anchorCtr="0" anchor="t" bIns="45700" lIns="252000" spcFirstLastPara="1" rIns="91425" wrap="square" tIns="45700">
            <a:noAutofit/>
          </a:bodyPr>
          <a:lstStyle/>
          <a:p>
            <a:pPr indent="0" lvl="0" marL="0" marR="0" rtl="0" algn="l">
              <a:lnSpc>
                <a:spcPct val="100000"/>
              </a:lnSpc>
              <a:spcBef>
                <a:spcPts val="0"/>
              </a:spcBef>
              <a:spcAft>
                <a:spcPts val="0"/>
              </a:spcAft>
              <a:buClr>
                <a:srgbClr val="000000"/>
              </a:buClr>
              <a:buSzPts val="1867"/>
              <a:buFont typeface="Arial"/>
              <a:buNone/>
            </a:pPr>
            <a:r>
              <a:rPr b="0" i="0" lang="en-GB" sz="1867" u="none" cap="none" strike="noStrike">
                <a:solidFill>
                  <a:srgbClr val="000000"/>
                </a:solidFill>
                <a:latin typeface="Calibri"/>
                <a:ea typeface="Calibri"/>
                <a:cs typeface="Calibri"/>
                <a:sym typeface="Calibri"/>
              </a:rPr>
              <a:t>                                   </a:t>
            </a:r>
            <a:endParaRPr b="0" i="0" sz="1867" u="none" cap="none" strike="noStrike">
              <a:solidFill>
                <a:srgbClr val="000000"/>
              </a:solidFill>
              <a:latin typeface="Calibri"/>
              <a:ea typeface="Calibri"/>
              <a:cs typeface="Calibri"/>
              <a:sym typeface="Calibri"/>
            </a:endParaRPr>
          </a:p>
        </p:txBody>
      </p:sp>
      <p:sp>
        <p:nvSpPr>
          <p:cNvPr id="1190" name="Google Shape;1190;p124"/>
          <p:cNvSpPr/>
          <p:nvPr/>
        </p:nvSpPr>
        <p:spPr>
          <a:xfrm>
            <a:off x="8986166" y="1080851"/>
            <a:ext cx="3278963" cy="2059015"/>
          </a:xfrm>
          <a:custGeom>
            <a:rect b="b" l="l" r="r" t="t"/>
            <a:pathLst>
              <a:path extrusionOk="0" h="6391725" w="8945328">
                <a:moveTo>
                  <a:pt x="41328" y="0"/>
                </a:moveTo>
                <a:lnTo>
                  <a:pt x="8945328" y="0"/>
                </a:lnTo>
                <a:lnTo>
                  <a:pt x="8945328" y="6381000"/>
                </a:lnTo>
                <a:cubicBezTo>
                  <a:pt x="7492815" y="6351250"/>
                  <a:pt x="3714626" y="6727970"/>
                  <a:pt x="1630346" y="4747869"/>
                </a:cubicBezTo>
                <a:cubicBezTo>
                  <a:pt x="-453934" y="2767768"/>
                  <a:pt x="64000" y="1630754"/>
                  <a:pt x="41328" y="0"/>
                </a:cubicBezTo>
                <a:close/>
              </a:path>
            </a:pathLst>
          </a:custGeom>
          <a:solidFill>
            <a:schemeClr val="accent3"/>
          </a:solidFill>
          <a:ln cap="flat" cmpd="sng" w="38100">
            <a:solidFill>
              <a:schemeClr val="lt1"/>
            </a:solidFill>
            <a:prstDash val="solid"/>
            <a:miter lim="800000"/>
            <a:headEnd len="sm" w="sm" type="none"/>
            <a:tailEnd len="sm" w="sm" type="none"/>
          </a:ln>
        </p:spPr>
        <p:txBody>
          <a:bodyPr anchorCtr="0" anchor="t" bIns="45700" lIns="252000" spcFirstLastPara="1" rIns="91425" wrap="square" tIns="457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Calibri"/>
              <a:ea typeface="Calibri"/>
              <a:cs typeface="Calibri"/>
              <a:sym typeface="Calibri"/>
            </a:endParaRPr>
          </a:p>
        </p:txBody>
      </p:sp>
      <p:sp>
        <p:nvSpPr>
          <p:cNvPr id="1191" name="Google Shape;1191;p124"/>
          <p:cNvSpPr/>
          <p:nvPr/>
        </p:nvSpPr>
        <p:spPr>
          <a:xfrm>
            <a:off x="10311012" y="6389089"/>
            <a:ext cx="1153412" cy="33851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FFFFFF"/>
                </a:solidFill>
                <a:latin typeface="Calibri"/>
                <a:ea typeface="Calibri"/>
                <a:cs typeface="Calibri"/>
                <a:sym typeface="Calibri"/>
              </a:rPr>
              <a:t>AREA 6</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67"/>
              <a:buFont typeface="Arial"/>
              <a:buNone/>
            </a:pPr>
            <a:r>
              <a:rPr b="0" i="0" lang="en-GB" sz="800" u="none" cap="none" strike="noStrike">
                <a:solidFill>
                  <a:srgbClr val="FFFFFF"/>
                </a:solidFill>
                <a:latin typeface="Calibri"/>
                <a:ea typeface="Calibri"/>
                <a:cs typeface="Calibri"/>
                <a:sym typeface="Calibri"/>
              </a:rPr>
              <a:t>GOVERNANCE</a:t>
            </a:r>
            <a:endParaRPr b="0" i="0" sz="1400" u="none" cap="none" strike="noStrike">
              <a:solidFill>
                <a:srgbClr val="000000"/>
              </a:solidFill>
              <a:latin typeface="Arial"/>
              <a:ea typeface="Arial"/>
              <a:cs typeface="Arial"/>
              <a:sym typeface="Arial"/>
            </a:endParaRPr>
          </a:p>
        </p:txBody>
      </p:sp>
      <p:sp>
        <p:nvSpPr>
          <p:cNvPr id="1192" name="Google Shape;1192;p124"/>
          <p:cNvSpPr/>
          <p:nvPr/>
        </p:nvSpPr>
        <p:spPr>
          <a:xfrm>
            <a:off x="65971" y="2305467"/>
            <a:ext cx="1284972" cy="46162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FFFFFF"/>
                </a:solidFill>
                <a:latin typeface="Calibri"/>
                <a:ea typeface="Calibri"/>
                <a:cs typeface="Calibri"/>
                <a:sym typeface="Calibri"/>
              </a:rPr>
              <a:t>AREA 1</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67"/>
              <a:buFont typeface="Arial"/>
              <a:buNone/>
            </a:pPr>
            <a:r>
              <a:rPr b="0" i="0" lang="en-GB" sz="800" u="none" cap="none" strike="noStrike">
                <a:solidFill>
                  <a:srgbClr val="FFFFFF"/>
                </a:solidFill>
                <a:latin typeface="Calibri"/>
                <a:ea typeface="Calibri"/>
                <a:cs typeface="Calibri"/>
                <a:sym typeface="Calibri"/>
              </a:rPr>
              <a:t>DIGITAL BUSINESS DOCUMENTS </a:t>
            </a:r>
            <a:endParaRPr b="0" i="0" sz="1400" u="none" cap="none" strike="noStrike">
              <a:solidFill>
                <a:srgbClr val="000000"/>
              </a:solidFill>
              <a:latin typeface="Arial"/>
              <a:ea typeface="Arial"/>
              <a:cs typeface="Arial"/>
              <a:sym typeface="Arial"/>
            </a:endParaRPr>
          </a:p>
        </p:txBody>
      </p:sp>
      <p:sp>
        <p:nvSpPr>
          <p:cNvPr id="1193" name="Google Shape;1193;p124"/>
          <p:cNvSpPr/>
          <p:nvPr/>
        </p:nvSpPr>
        <p:spPr>
          <a:xfrm>
            <a:off x="4246745" y="6167649"/>
            <a:ext cx="1282094" cy="33851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FFFFFF"/>
                </a:solidFill>
                <a:latin typeface="Calibri"/>
                <a:ea typeface="Calibri"/>
                <a:cs typeface="Calibri"/>
                <a:sym typeface="Calibri"/>
              </a:rPr>
              <a:t>AREA 4</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67"/>
              <a:buFont typeface="Arial"/>
              <a:buNone/>
            </a:pPr>
            <a:r>
              <a:rPr b="0" i="0" lang="en-GB" sz="800" u="none" cap="none" strike="noStrike">
                <a:solidFill>
                  <a:srgbClr val="FFFFFF"/>
                </a:solidFill>
                <a:latin typeface="Calibri"/>
                <a:ea typeface="Calibri"/>
                <a:cs typeface="Calibri"/>
                <a:sym typeface="Calibri"/>
              </a:rPr>
              <a:t>COMPLIANCE</a:t>
            </a:r>
            <a:endParaRPr b="0" i="0" sz="1400" u="none" cap="none" strike="noStrike">
              <a:solidFill>
                <a:srgbClr val="000000"/>
              </a:solidFill>
              <a:latin typeface="Arial"/>
              <a:ea typeface="Arial"/>
              <a:cs typeface="Arial"/>
              <a:sym typeface="Arial"/>
            </a:endParaRPr>
          </a:p>
        </p:txBody>
      </p:sp>
      <p:sp>
        <p:nvSpPr>
          <p:cNvPr id="1194" name="Google Shape;1194;p124"/>
          <p:cNvSpPr/>
          <p:nvPr/>
        </p:nvSpPr>
        <p:spPr>
          <a:xfrm>
            <a:off x="7282238" y="6312411"/>
            <a:ext cx="1171650" cy="46162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FFFFFF"/>
                </a:solidFill>
                <a:latin typeface="Calibri"/>
                <a:ea typeface="Calibri"/>
                <a:cs typeface="Calibri"/>
                <a:sym typeface="Calibri"/>
              </a:rPr>
              <a:t>AREA 5</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67"/>
              <a:buFont typeface="Arial"/>
              <a:buNone/>
            </a:pPr>
            <a:r>
              <a:rPr b="0" i="0" lang="en-GB" sz="800" u="none" cap="none" strike="noStrike">
                <a:solidFill>
                  <a:srgbClr val="FFFFFF"/>
                </a:solidFill>
                <a:latin typeface="Calibri"/>
                <a:ea typeface="Calibri"/>
                <a:cs typeface="Calibri"/>
                <a:sym typeface="Calibri"/>
              </a:rPr>
              <a:t>SECURITY AND DATA </a:t>
            </a:r>
            <a:br>
              <a:rPr b="0" i="0" lang="en-GB" sz="800" u="none" cap="none" strike="noStrike">
                <a:solidFill>
                  <a:srgbClr val="FFFFFF"/>
                </a:solidFill>
                <a:latin typeface="Calibri"/>
                <a:ea typeface="Calibri"/>
                <a:cs typeface="Calibri"/>
                <a:sym typeface="Calibri"/>
              </a:rPr>
            </a:br>
            <a:r>
              <a:rPr b="0" i="0" lang="en-GB" sz="800" u="none" cap="none" strike="noStrike">
                <a:solidFill>
                  <a:srgbClr val="FFFFFF"/>
                </a:solidFill>
                <a:latin typeface="Calibri"/>
                <a:ea typeface="Calibri"/>
                <a:cs typeface="Calibri"/>
                <a:sym typeface="Calibri"/>
              </a:rPr>
              <a:t>PROTECTION</a:t>
            </a:r>
            <a:endParaRPr b="0" i="0" sz="1400" u="none" cap="none" strike="noStrike">
              <a:solidFill>
                <a:srgbClr val="000000"/>
              </a:solidFill>
              <a:latin typeface="Arial"/>
              <a:ea typeface="Arial"/>
              <a:cs typeface="Arial"/>
              <a:sym typeface="Arial"/>
            </a:endParaRPr>
          </a:p>
        </p:txBody>
      </p:sp>
      <p:sp>
        <p:nvSpPr>
          <p:cNvPr id="1195" name="Google Shape;1195;p124"/>
          <p:cNvSpPr/>
          <p:nvPr/>
        </p:nvSpPr>
        <p:spPr>
          <a:xfrm>
            <a:off x="1197150" y="5843415"/>
            <a:ext cx="1460805" cy="33851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FFFFFF"/>
                </a:solidFill>
                <a:latin typeface="Calibri"/>
                <a:ea typeface="Calibri"/>
                <a:cs typeface="Calibri"/>
                <a:sym typeface="Calibri"/>
              </a:rPr>
              <a:t>AREA 3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67"/>
              <a:buFont typeface="Arial"/>
              <a:buNone/>
            </a:pPr>
            <a:r>
              <a:rPr b="0" i="0" lang="en-GB" sz="800" u="none" cap="none" strike="noStrike">
                <a:solidFill>
                  <a:srgbClr val="FFFFFF"/>
                </a:solidFill>
                <a:latin typeface="Calibri"/>
                <a:ea typeface="Calibri"/>
                <a:cs typeface="Calibri"/>
                <a:sym typeface="Calibri"/>
              </a:rPr>
              <a:t>REPORTING AND ANALYTICS</a:t>
            </a:r>
            <a:endParaRPr b="0" i="0" sz="1400" u="none" cap="none" strike="noStrike">
              <a:solidFill>
                <a:srgbClr val="000000"/>
              </a:solidFill>
              <a:latin typeface="Arial"/>
              <a:ea typeface="Arial"/>
              <a:cs typeface="Arial"/>
              <a:sym typeface="Arial"/>
            </a:endParaRPr>
          </a:p>
        </p:txBody>
      </p:sp>
      <p:sp>
        <p:nvSpPr>
          <p:cNvPr id="1196" name="Google Shape;1196;p124"/>
          <p:cNvSpPr/>
          <p:nvPr/>
        </p:nvSpPr>
        <p:spPr>
          <a:xfrm>
            <a:off x="2178687" y="2123745"/>
            <a:ext cx="1551333" cy="286961"/>
          </a:xfrm>
          <a:prstGeom prst="rect">
            <a:avLst/>
          </a:prstGeom>
          <a:noFill/>
          <a:ln>
            <a:noFill/>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1100"/>
              <a:buFont typeface="Arial"/>
              <a:buNone/>
            </a:pPr>
            <a:r>
              <a:rPr b="1" i="0" lang="en-GB" sz="1100" u="none" cap="none" strike="noStrike">
                <a:solidFill>
                  <a:srgbClr val="2B286C"/>
                </a:solidFill>
                <a:latin typeface="Calibri"/>
                <a:ea typeface="Calibri"/>
                <a:cs typeface="Calibri"/>
                <a:sym typeface="Calibri"/>
              </a:rPr>
              <a:t>Adoption of e-invoices</a:t>
            </a:r>
            <a:endParaRPr b="1" i="0" sz="1067" u="none" cap="none" strike="noStrike">
              <a:solidFill>
                <a:srgbClr val="2B286C"/>
              </a:solidFill>
              <a:latin typeface="Calibri"/>
              <a:ea typeface="Calibri"/>
              <a:cs typeface="Calibri"/>
              <a:sym typeface="Calibri"/>
            </a:endParaRPr>
          </a:p>
        </p:txBody>
      </p:sp>
      <p:sp>
        <p:nvSpPr>
          <p:cNvPr id="1197" name="Google Shape;1197;p124"/>
          <p:cNvSpPr/>
          <p:nvPr/>
        </p:nvSpPr>
        <p:spPr>
          <a:xfrm rot="-280424">
            <a:off x="6154797" y="1554514"/>
            <a:ext cx="2207470" cy="286961"/>
          </a:xfrm>
          <a:prstGeom prst="rect">
            <a:avLst/>
          </a:prstGeom>
          <a:noFill/>
          <a:ln>
            <a:noFill/>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1100"/>
              <a:buFont typeface="Arial"/>
              <a:buNone/>
            </a:pPr>
            <a:r>
              <a:rPr b="1" i="0" lang="en-GB" sz="1100" u="none" cap="none" strike="noStrike">
                <a:solidFill>
                  <a:srgbClr val="2B286C"/>
                </a:solidFill>
                <a:latin typeface="Calibri"/>
                <a:ea typeface="Calibri"/>
                <a:cs typeface="Calibri"/>
                <a:sym typeface="Calibri"/>
              </a:rPr>
              <a:t>VAT automation in B2B trading</a:t>
            </a:r>
            <a:endParaRPr b="1" i="0" sz="1200" u="none" cap="none" strike="noStrike">
              <a:solidFill>
                <a:srgbClr val="2B286C"/>
              </a:solidFill>
              <a:latin typeface="Arial"/>
              <a:ea typeface="Arial"/>
              <a:cs typeface="Arial"/>
              <a:sym typeface="Arial"/>
            </a:endParaRPr>
          </a:p>
        </p:txBody>
      </p:sp>
      <p:sp>
        <p:nvSpPr>
          <p:cNvPr id="1198" name="Google Shape;1198;p124"/>
          <p:cNvSpPr/>
          <p:nvPr/>
        </p:nvSpPr>
        <p:spPr>
          <a:xfrm>
            <a:off x="200445" y="4414182"/>
            <a:ext cx="1767576" cy="33851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FFFFFF"/>
                </a:solidFill>
                <a:latin typeface="Calibri"/>
                <a:ea typeface="Calibri"/>
                <a:cs typeface="Calibri"/>
                <a:sym typeface="Calibri"/>
              </a:rPr>
              <a:t>AREA 2</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67"/>
              <a:buFont typeface="Arial"/>
              <a:buNone/>
            </a:pPr>
            <a:r>
              <a:rPr b="0" i="0" lang="en-GB" sz="800" u="none" cap="none" strike="noStrike">
                <a:solidFill>
                  <a:srgbClr val="FFFFFF"/>
                </a:solidFill>
                <a:latin typeface="Calibri"/>
                <a:ea typeface="Calibri"/>
                <a:cs typeface="Calibri"/>
                <a:sym typeface="Calibri"/>
              </a:rPr>
              <a:t>ACCESS TO TRANSACTIONS (APIS)</a:t>
            </a:r>
            <a:endParaRPr b="0" i="0" sz="1400" u="none" cap="none" strike="noStrike">
              <a:solidFill>
                <a:srgbClr val="000000"/>
              </a:solidFill>
              <a:latin typeface="Arial"/>
              <a:ea typeface="Arial"/>
              <a:cs typeface="Arial"/>
              <a:sym typeface="Arial"/>
            </a:endParaRPr>
          </a:p>
        </p:txBody>
      </p:sp>
      <p:sp>
        <p:nvSpPr>
          <p:cNvPr id="1199" name="Google Shape;1199;p124"/>
          <p:cNvSpPr/>
          <p:nvPr/>
        </p:nvSpPr>
        <p:spPr>
          <a:xfrm rot="-899923">
            <a:off x="2471328" y="3745215"/>
            <a:ext cx="1551216" cy="286961"/>
          </a:xfrm>
          <a:prstGeom prst="rect">
            <a:avLst/>
          </a:prstGeom>
          <a:noFill/>
          <a:ln>
            <a:noFill/>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1100"/>
              <a:buFont typeface="Arial"/>
              <a:buNone/>
            </a:pPr>
            <a:r>
              <a:rPr b="1" i="0" lang="en-GB" sz="1100" u="none" cap="none" strike="noStrike">
                <a:solidFill>
                  <a:srgbClr val="2B286C"/>
                </a:solidFill>
                <a:latin typeface="Calibri"/>
                <a:ea typeface="Calibri"/>
                <a:cs typeface="Calibri"/>
                <a:sym typeface="Calibri"/>
              </a:rPr>
              <a:t>Technical access</a:t>
            </a:r>
            <a:endParaRPr b="1" i="0" sz="1100" u="none" cap="none" strike="noStrike">
              <a:solidFill>
                <a:srgbClr val="2B286C"/>
              </a:solidFill>
              <a:latin typeface="Calibri"/>
              <a:ea typeface="Calibri"/>
              <a:cs typeface="Calibri"/>
              <a:sym typeface="Calibri"/>
            </a:endParaRPr>
          </a:p>
        </p:txBody>
      </p:sp>
      <p:sp>
        <p:nvSpPr>
          <p:cNvPr id="1200" name="Google Shape;1200;p124"/>
          <p:cNvSpPr/>
          <p:nvPr/>
        </p:nvSpPr>
        <p:spPr>
          <a:xfrm>
            <a:off x="4760267" y="1534465"/>
            <a:ext cx="1551333" cy="286961"/>
          </a:xfrm>
          <a:prstGeom prst="rect">
            <a:avLst/>
          </a:prstGeom>
          <a:noFill/>
          <a:ln>
            <a:noFill/>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1100"/>
              <a:buFont typeface="Arial"/>
              <a:buNone/>
            </a:pPr>
            <a:r>
              <a:rPr b="1" i="0" lang="en-GB" sz="1100" u="none" cap="none" strike="noStrike">
                <a:solidFill>
                  <a:srgbClr val="2B286C"/>
                </a:solidFill>
                <a:latin typeface="Calibri"/>
                <a:ea typeface="Calibri"/>
                <a:cs typeface="Calibri"/>
                <a:sym typeface="Calibri"/>
              </a:rPr>
              <a:t>Adoption of e-orders</a:t>
            </a:r>
            <a:endParaRPr b="1" i="0" sz="1067" u="none" cap="none" strike="noStrike">
              <a:solidFill>
                <a:srgbClr val="2B286C"/>
              </a:solidFill>
              <a:latin typeface="Calibri"/>
              <a:ea typeface="Calibri"/>
              <a:cs typeface="Calibri"/>
              <a:sym typeface="Calibri"/>
            </a:endParaRPr>
          </a:p>
        </p:txBody>
      </p:sp>
      <p:sp>
        <p:nvSpPr>
          <p:cNvPr id="1201" name="Google Shape;1201;p124"/>
          <p:cNvSpPr/>
          <p:nvPr/>
        </p:nvSpPr>
        <p:spPr>
          <a:xfrm>
            <a:off x="4135744" y="1948315"/>
            <a:ext cx="1551333" cy="286961"/>
          </a:xfrm>
          <a:prstGeom prst="rect">
            <a:avLst/>
          </a:prstGeom>
          <a:noFill/>
          <a:ln>
            <a:noFill/>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1100"/>
              <a:buFont typeface="Arial"/>
              <a:buNone/>
            </a:pPr>
            <a:r>
              <a:rPr b="1" i="0" lang="en-GB" sz="1100" u="none" cap="none" strike="noStrike">
                <a:solidFill>
                  <a:srgbClr val="2B286C"/>
                </a:solidFill>
                <a:latin typeface="Calibri"/>
                <a:ea typeface="Calibri"/>
                <a:cs typeface="Calibri"/>
                <a:sym typeface="Calibri"/>
              </a:rPr>
              <a:t>Adoption of e-receipts</a:t>
            </a:r>
            <a:endParaRPr b="1" i="0" sz="1067" u="none" cap="none" strike="noStrike">
              <a:solidFill>
                <a:srgbClr val="2B286C"/>
              </a:solidFill>
              <a:latin typeface="Calibri"/>
              <a:ea typeface="Calibri"/>
              <a:cs typeface="Calibri"/>
              <a:sym typeface="Calibri"/>
            </a:endParaRPr>
          </a:p>
        </p:txBody>
      </p:sp>
      <p:sp>
        <p:nvSpPr>
          <p:cNvPr id="1202" name="Google Shape;1202;p124"/>
          <p:cNvSpPr/>
          <p:nvPr/>
        </p:nvSpPr>
        <p:spPr>
          <a:xfrm rot="-376141">
            <a:off x="5150123" y="2237893"/>
            <a:ext cx="1789501" cy="286961"/>
          </a:xfrm>
          <a:prstGeom prst="rect">
            <a:avLst/>
          </a:prstGeom>
          <a:noFill/>
          <a:ln>
            <a:noFill/>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1100"/>
              <a:buFont typeface="Arial"/>
              <a:buNone/>
            </a:pPr>
            <a:r>
              <a:rPr b="1" i="0" lang="en-GB" sz="1100" u="none" cap="none" strike="noStrike">
                <a:solidFill>
                  <a:srgbClr val="2B286C"/>
                </a:solidFill>
                <a:latin typeface="Calibri"/>
                <a:ea typeface="Calibri"/>
                <a:cs typeface="Calibri"/>
                <a:sym typeface="Calibri"/>
              </a:rPr>
              <a:t>Adoption of e-catalogues</a:t>
            </a:r>
            <a:endParaRPr b="1" i="0" sz="1067" u="none" cap="none" strike="noStrike">
              <a:solidFill>
                <a:srgbClr val="2B286C"/>
              </a:solidFill>
              <a:latin typeface="Calibri"/>
              <a:ea typeface="Calibri"/>
              <a:cs typeface="Calibri"/>
              <a:sym typeface="Calibri"/>
            </a:endParaRPr>
          </a:p>
        </p:txBody>
      </p:sp>
      <p:sp>
        <p:nvSpPr>
          <p:cNvPr id="1203" name="Google Shape;1203;p124"/>
          <p:cNvSpPr/>
          <p:nvPr/>
        </p:nvSpPr>
        <p:spPr>
          <a:xfrm rot="-374166">
            <a:off x="5741207" y="1816641"/>
            <a:ext cx="3121624" cy="26157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rgbClr val="2B286C"/>
                </a:solidFill>
                <a:latin typeface="Calibri"/>
                <a:ea typeface="Calibri"/>
                <a:cs typeface="Calibri"/>
                <a:sym typeface="Calibri"/>
              </a:rPr>
              <a:t>Adoption of product information</a:t>
            </a:r>
            <a:endParaRPr b="1" i="0" sz="1067" u="none" cap="none" strike="noStrike">
              <a:solidFill>
                <a:srgbClr val="2B286C"/>
              </a:solidFill>
              <a:latin typeface="Calibri"/>
              <a:ea typeface="Calibri"/>
              <a:cs typeface="Calibri"/>
              <a:sym typeface="Calibri"/>
            </a:endParaRPr>
          </a:p>
        </p:txBody>
      </p:sp>
      <p:sp>
        <p:nvSpPr>
          <p:cNvPr id="1204" name="Google Shape;1204;p124"/>
          <p:cNvSpPr/>
          <p:nvPr/>
        </p:nvSpPr>
        <p:spPr>
          <a:xfrm rot="-899923">
            <a:off x="4418715" y="3213330"/>
            <a:ext cx="1551216" cy="286961"/>
          </a:xfrm>
          <a:prstGeom prst="rect">
            <a:avLst/>
          </a:prstGeom>
          <a:noFill/>
          <a:ln>
            <a:noFill/>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1100"/>
              <a:buFont typeface="Arial"/>
              <a:buNone/>
            </a:pPr>
            <a:r>
              <a:rPr b="1" i="0" lang="en-GB" sz="1100" u="none" cap="none" strike="noStrike">
                <a:solidFill>
                  <a:srgbClr val="2B286C"/>
                </a:solidFill>
                <a:latin typeface="Calibri"/>
                <a:ea typeface="Calibri"/>
                <a:cs typeface="Calibri"/>
                <a:sym typeface="Calibri"/>
              </a:rPr>
              <a:t>Semantic content</a:t>
            </a:r>
            <a:endParaRPr b="1" i="0" sz="1100" u="none" cap="none" strike="noStrike">
              <a:solidFill>
                <a:srgbClr val="2B286C"/>
              </a:solidFill>
              <a:latin typeface="Calibri"/>
              <a:ea typeface="Calibri"/>
              <a:cs typeface="Calibri"/>
              <a:sym typeface="Calibri"/>
            </a:endParaRPr>
          </a:p>
        </p:txBody>
      </p:sp>
      <p:sp>
        <p:nvSpPr>
          <p:cNvPr id="1205" name="Google Shape;1205;p124"/>
          <p:cNvSpPr/>
          <p:nvPr/>
        </p:nvSpPr>
        <p:spPr>
          <a:xfrm rot="-899790">
            <a:off x="6354557" y="2511183"/>
            <a:ext cx="2303901" cy="286961"/>
          </a:xfrm>
          <a:prstGeom prst="rect">
            <a:avLst/>
          </a:prstGeom>
          <a:noFill/>
          <a:ln>
            <a:noFill/>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1100"/>
              <a:buFont typeface="Arial"/>
              <a:buNone/>
            </a:pPr>
            <a:r>
              <a:rPr b="1" i="0" lang="en-GB" sz="1100" u="none" cap="none" strike="noStrike">
                <a:solidFill>
                  <a:srgbClr val="2B286C"/>
                </a:solidFill>
                <a:latin typeface="Calibri"/>
                <a:ea typeface="Calibri"/>
                <a:cs typeface="Calibri"/>
                <a:sym typeface="Calibri"/>
              </a:rPr>
              <a:t>Legal basis for Open Accounting</a:t>
            </a:r>
            <a:endParaRPr b="1" i="0" sz="1100" u="none" cap="none" strike="noStrike">
              <a:solidFill>
                <a:srgbClr val="2B286C"/>
              </a:solidFill>
              <a:latin typeface="Calibri"/>
              <a:ea typeface="Calibri"/>
              <a:cs typeface="Calibri"/>
              <a:sym typeface="Calibri"/>
            </a:endParaRPr>
          </a:p>
        </p:txBody>
      </p:sp>
      <p:sp>
        <p:nvSpPr>
          <p:cNvPr id="1206" name="Google Shape;1206;p124"/>
          <p:cNvSpPr/>
          <p:nvPr/>
        </p:nvSpPr>
        <p:spPr>
          <a:xfrm rot="-1390906">
            <a:off x="4260127" y="4402196"/>
            <a:ext cx="1749134" cy="286961"/>
          </a:xfrm>
          <a:prstGeom prst="rect">
            <a:avLst/>
          </a:prstGeom>
          <a:noFill/>
          <a:ln>
            <a:noFill/>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1100"/>
              <a:buFont typeface="Arial"/>
              <a:buNone/>
            </a:pPr>
            <a:r>
              <a:rPr b="1" i="0" lang="en-GB" sz="1100" u="none" cap="none" strike="noStrike">
                <a:solidFill>
                  <a:srgbClr val="2B286C"/>
                </a:solidFill>
                <a:latin typeface="Calibri"/>
                <a:ea typeface="Calibri"/>
                <a:cs typeface="Calibri"/>
                <a:sym typeface="Calibri"/>
              </a:rPr>
              <a:t>Align financial reporting</a:t>
            </a:r>
            <a:endParaRPr b="1" i="0" sz="1100" u="none" cap="none" strike="noStrike">
              <a:solidFill>
                <a:srgbClr val="2B286C"/>
              </a:solidFill>
              <a:latin typeface="Calibri"/>
              <a:ea typeface="Calibri"/>
              <a:cs typeface="Calibri"/>
              <a:sym typeface="Calibri"/>
            </a:endParaRPr>
          </a:p>
        </p:txBody>
      </p:sp>
      <p:sp>
        <p:nvSpPr>
          <p:cNvPr id="1207" name="Google Shape;1207;p124"/>
          <p:cNvSpPr/>
          <p:nvPr/>
        </p:nvSpPr>
        <p:spPr>
          <a:xfrm rot="-1582340">
            <a:off x="6949260" y="3335716"/>
            <a:ext cx="1618521" cy="286961"/>
          </a:xfrm>
          <a:prstGeom prst="rect">
            <a:avLst/>
          </a:prstGeom>
          <a:noFill/>
          <a:ln>
            <a:noFill/>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1100"/>
              <a:buFont typeface="Arial"/>
              <a:buNone/>
            </a:pPr>
            <a:r>
              <a:rPr b="1" i="0" lang="en-GB" sz="1100" u="none" cap="none" strike="noStrike">
                <a:solidFill>
                  <a:srgbClr val="2B286C"/>
                </a:solidFill>
                <a:latin typeface="Calibri"/>
                <a:ea typeface="Calibri"/>
                <a:cs typeface="Calibri"/>
                <a:sym typeface="Calibri"/>
              </a:rPr>
              <a:t>Non financial reporting</a:t>
            </a:r>
            <a:endParaRPr b="1" i="0" sz="1100" u="none" cap="none" strike="noStrike">
              <a:solidFill>
                <a:srgbClr val="2B286C"/>
              </a:solidFill>
              <a:latin typeface="Calibri"/>
              <a:ea typeface="Calibri"/>
              <a:cs typeface="Calibri"/>
              <a:sym typeface="Calibri"/>
            </a:endParaRPr>
          </a:p>
        </p:txBody>
      </p:sp>
      <p:sp>
        <p:nvSpPr>
          <p:cNvPr id="1208" name="Google Shape;1208;p124"/>
          <p:cNvSpPr/>
          <p:nvPr/>
        </p:nvSpPr>
        <p:spPr>
          <a:xfrm rot="-2144665">
            <a:off x="6012606" y="4828275"/>
            <a:ext cx="1618445" cy="43084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rgbClr val="2B286C"/>
                </a:solidFill>
                <a:latin typeface="Calibri"/>
                <a:ea typeface="Calibri"/>
                <a:cs typeface="Calibri"/>
                <a:sym typeface="Calibri"/>
              </a:rPr>
              <a:t>Business registration with digital systems </a:t>
            </a:r>
            <a:endParaRPr b="1" i="0" sz="1100" u="none" cap="none" strike="noStrike">
              <a:solidFill>
                <a:srgbClr val="2B286C"/>
              </a:solidFill>
              <a:latin typeface="Calibri"/>
              <a:ea typeface="Calibri"/>
              <a:cs typeface="Calibri"/>
              <a:sym typeface="Calibri"/>
            </a:endParaRPr>
          </a:p>
        </p:txBody>
      </p:sp>
      <p:sp>
        <p:nvSpPr>
          <p:cNvPr id="1209" name="Google Shape;1209;p124"/>
          <p:cNvSpPr/>
          <p:nvPr/>
        </p:nvSpPr>
        <p:spPr>
          <a:xfrm rot="-1333469">
            <a:off x="7718530" y="2757290"/>
            <a:ext cx="1618273" cy="286961"/>
          </a:xfrm>
          <a:prstGeom prst="rect">
            <a:avLst/>
          </a:prstGeom>
          <a:noFill/>
          <a:ln>
            <a:noFill/>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1100"/>
              <a:buFont typeface="Arial"/>
              <a:buNone/>
            </a:pPr>
            <a:r>
              <a:rPr b="1" i="0" lang="en-GB" sz="1100" u="none" cap="none" strike="noStrike">
                <a:solidFill>
                  <a:srgbClr val="2B286C"/>
                </a:solidFill>
                <a:latin typeface="Calibri"/>
                <a:ea typeface="Calibri"/>
                <a:cs typeface="Calibri"/>
                <a:sym typeface="Calibri"/>
              </a:rPr>
              <a:t>Analytics and statistics</a:t>
            </a:r>
            <a:endParaRPr b="1" i="0" sz="1100" u="none" cap="none" strike="noStrike">
              <a:solidFill>
                <a:srgbClr val="2B286C"/>
              </a:solidFill>
              <a:latin typeface="Calibri"/>
              <a:ea typeface="Calibri"/>
              <a:cs typeface="Calibri"/>
              <a:sym typeface="Calibri"/>
            </a:endParaRPr>
          </a:p>
        </p:txBody>
      </p:sp>
      <p:sp>
        <p:nvSpPr>
          <p:cNvPr id="1210" name="Google Shape;1210;p124"/>
          <p:cNvSpPr/>
          <p:nvPr/>
        </p:nvSpPr>
        <p:spPr>
          <a:xfrm rot="-2217947">
            <a:off x="8077963" y="3439754"/>
            <a:ext cx="1618445" cy="286961"/>
          </a:xfrm>
          <a:prstGeom prst="rect">
            <a:avLst/>
          </a:prstGeom>
          <a:noFill/>
          <a:ln>
            <a:noFill/>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1100"/>
              <a:buFont typeface="Arial"/>
              <a:buNone/>
            </a:pPr>
            <a:r>
              <a:rPr b="1" i="0" lang="en-GB" sz="1100" u="none" cap="none" strike="noStrike">
                <a:solidFill>
                  <a:srgbClr val="2B286C"/>
                </a:solidFill>
                <a:latin typeface="Calibri"/>
                <a:ea typeface="Calibri"/>
                <a:cs typeface="Calibri"/>
                <a:sym typeface="Calibri"/>
              </a:rPr>
              <a:t>Compliance services</a:t>
            </a:r>
            <a:endParaRPr b="1" i="0" sz="1100" u="none" cap="none" strike="noStrike">
              <a:solidFill>
                <a:srgbClr val="2B286C"/>
              </a:solidFill>
              <a:latin typeface="Calibri"/>
              <a:ea typeface="Calibri"/>
              <a:cs typeface="Calibri"/>
              <a:sym typeface="Calibri"/>
            </a:endParaRPr>
          </a:p>
        </p:txBody>
      </p:sp>
      <p:sp>
        <p:nvSpPr>
          <p:cNvPr id="1211" name="Google Shape;1211;p124"/>
          <p:cNvSpPr/>
          <p:nvPr/>
        </p:nvSpPr>
        <p:spPr>
          <a:xfrm rot="-2833148">
            <a:off x="8135823" y="5001996"/>
            <a:ext cx="1618445" cy="43084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rgbClr val="2B286C"/>
                </a:solidFill>
                <a:latin typeface="Calibri"/>
                <a:ea typeface="Calibri"/>
                <a:cs typeface="Calibri"/>
                <a:sym typeface="Calibri"/>
              </a:rPr>
              <a:t>Confidentiality and discretionary control </a:t>
            </a:r>
            <a:endParaRPr b="1" i="0" sz="1100" u="none" cap="none" strike="noStrike">
              <a:solidFill>
                <a:srgbClr val="2B286C"/>
              </a:solidFill>
              <a:latin typeface="Calibri"/>
              <a:ea typeface="Calibri"/>
              <a:cs typeface="Calibri"/>
              <a:sym typeface="Calibri"/>
            </a:endParaRPr>
          </a:p>
        </p:txBody>
      </p:sp>
      <p:sp>
        <p:nvSpPr>
          <p:cNvPr id="1212" name="Google Shape;1212;p124"/>
          <p:cNvSpPr/>
          <p:nvPr/>
        </p:nvSpPr>
        <p:spPr>
          <a:xfrm rot="-2217947">
            <a:off x="10286537" y="5252013"/>
            <a:ext cx="1004927" cy="286961"/>
          </a:xfrm>
          <a:prstGeom prst="rect">
            <a:avLst/>
          </a:prstGeom>
          <a:noFill/>
          <a:ln>
            <a:noFill/>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1100"/>
              <a:buFont typeface="Arial"/>
              <a:buNone/>
            </a:pPr>
            <a:r>
              <a:rPr b="1" i="0" lang="en-GB" sz="1100" u="none" cap="none" strike="noStrike">
                <a:solidFill>
                  <a:srgbClr val="2B286C"/>
                </a:solidFill>
                <a:latin typeface="Calibri"/>
                <a:ea typeface="Calibri"/>
                <a:cs typeface="Calibri"/>
                <a:sym typeface="Calibri"/>
              </a:rPr>
              <a:t>National</a:t>
            </a:r>
            <a:endParaRPr b="1" i="0" sz="1100" u="none" cap="none" strike="noStrike">
              <a:solidFill>
                <a:srgbClr val="2B286C"/>
              </a:solidFill>
              <a:latin typeface="Calibri"/>
              <a:ea typeface="Calibri"/>
              <a:cs typeface="Calibri"/>
              <a:sym typeface="Calibri"/>
            </a:endParaRPr>
          </a:p>
        </p:txBody>
      </p:sp>
      <p:sp>
        <p:nvSpPr>
          <p:cNvPr id="1213" name="Google Shape;1213;p124"/>
          <p:cNvSpPr/>
          <p:nvPr/>
        </p:nvSpPr>
        <p:spPr>
          <a:xfrm rot="-2217947">
            <a:off x="10889672" y="5309163"/>
            <a:ext cx="1004927" cy="286961"/>
          </a:xfrm>
          <a:prstGeom prst="rect">
            <a:avLst/>
          </a:prstGeom>
          <a:noFill/>
          <a:ln>
            <a:noFill/>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1100"/>
              <a:buFont typeface="Arial"/>
              <a:buNone/>
            </a:pPr>
            <a:r>
              <a:rPr b="1" i="0" lang="en-GB" sz="1100" u="none" cap="none" strike="noStrike">
                <a:solidFill>
                  <a:srgbClr val="2B286C"/>
                </a:solidFill>
                <a:latin typeface="Calibri"/>
                <a:ea typeface="Calibri"/>
                <a:cs typeface="Calibri"/>
                <a:sym typeface="Calibri"/>
              </a:rPr>
              <a:t>Nordic</a:t>
            </a:r>
            <a:endParaRPr b="1" i="0" sz="1100" u="none" cap="none" strike="noStrike">
              <a:solidFill>
                <a:srgbClr val="2B286C"/>
              </a:solidFill>
              <a:latin typeface="Calibri"/>
              <a:ea typeface="Calibri"/>
              <a:cs typeface="Calibri"/>
              <a:sym typeface="Calibri"/>
            </a:endParaRPr>
          </a:p>
        </p:txBody>
      </p:sp>
      <p:sp>
        <p:nvSpPr>
          <p:cNvPr id="1214" name="Google Shape;1214;p124"/>
          <p:cNvSpPr txBox="1"/>
          <p:nvPr>
            <p:ph type="title"/>
          </p:nvPr>
        </p:nvSpPr>
        <p:spPr>
          <a:xfrm>
            <a:off x="186725" y="388809"/>
            <a:ext cx="11991555" cy="65595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800"/>
              <a:buNone/>
            </a:pPr>
            <a:r>
              <a:rPr lang="en-GB"/>
              <a:t>Systematisk oversikt over hovedområdene for tilpasning og samhandling ved implementeringen av NSG</a:t>
            </a:r>
            <a:br>
              <a:rPr lang="en-GB"/>
            </a:br>
            <a:r>
              <a:rPr b="0" i="1" lang="en-GB" sz="1700"/>
              <a:t>Tidslinje og aktiviteter tilpasses ut fra årlige evalueringer</a:t>
            </a:r>
            <a:endParaRPr b="0" i="1" sz="1700"/>
          </a:p>
        </p:txBody>
      </p:sp>
      <p:cxnSp>
        <p:nvCxnSpPr>
          <p:cNvPr id="1215" name="Google Shape;1215;p124"/>
          <p:cNvCxnSpPr/>
          <p:nvPr/>
        </p:nvCxnSpPr>
        <p:spPr>
          <a:xfrm flipH="1" rot="10800000">
            <a:off x="-129756" y="1610841"/>
            <a:ext cx="11032697" cy="2128747"/>
          </a:xfrm>
          <a:prstGeom prst="straightConnector1">
            <a:avLst/>
          </a:prstGeom>
          <a:solidFill>
            <a:srgbClr val="FBFEFF"/>
          </a:solidFill>
          <a:ln cap="flat" cmpd="sng" w="38100">
            <a:solidFill>
              <a:schemeClr val="lt1"/>
            </a:solidFill>
            <a:prstDash val="solid"/>
            <a:miter lim="800000"/>
            <a:headEnd len="sm" w="sm" type="none"/>
            <a:tailEnd len="sm" w="sm" type="none"/>
          </a:ln>
        </p:spPr>
      </p:cxnSp>
      <p:cxnSp>
        <p:nvCxnSpPr>
          <p:cNvPr id="1216" name="Google Shape;1216;p124"/>
          <p:cNvCxnSpPr/>
          <p:nvPr/>
        </p:nvCxnSpPr>
        <p:spPr>
          <a:xfrm flipH="1" rot="10800000">
            <a:off x="1558927" y="1886532"/>
            <a:ext cx="9613591" cy="5280078"/>
          </a:xfrm>
          <a:prstGeom prst="straightConnector1">
            <a:avLst/>
          </a:prstGeom>
          <a:solidFill>
            <a:srgbClr val="FBFEFF"/>
          </a:solidFill>
          <a:ln cap="flat" cmpd="sng" w="38100">
            <a:solidFill>
              <a:schemeClr val="lt1"/>
            </a:solidFill>
            <a:prstDash val="solid"/>
            <a:miter lim="800000"/>
            <a:headEnd len="sm" w="sm" type="none"/>
            <a:tailEnd len="sm" w="sm" type="none"/>
          </a:ln>
        </p:spPr>
      </p:cxnSp>
      <p:cxnSp>
        <p:nvCxnSpPr>
          <p:cNvPr id="1217" name="Google Shape;1217;p124"/>
          <p:cNvCxnSpPr/>
          <p:nvPr/>
        </p:nvCxnSpPr>
        <p:spPr>
          <a:xfrm flipH="1" rot="10800000">
            <a:off x="5826270" y="1878198"/>
            <a:ext cx="5695024" cy="5174114"/>
          </a:xfrm>
          <a:prstGeom prst="straightConnector1">
            <a:avLst/>
          </a:prstGeom>
          <a:solidFill>
            <a:srgbClr val="FBFEFF"/>
          </a:solidFill>
          <a:ln cap="flat" cmpd="sng" w="38100">
            <a:solidFill>
              <a:schemeClr val="lt1"/>
            </a:solidFill>
            <a:prstDash val="solid"/>
            <a:miter lim="800000"/>
            <a:headEnd len="sm" w="sm" type="none"/>
            <a:tailEnd len="sm" w="sm" type="none"/>
          </a:ln>
        </p:spPr>
      </p:cxnSp>
      <p:cxnSp>
        <p:nvCxnSpPr>
          <p:cNvPr id="1218" name="Google Shape;1218;p124"/>
          <p:cNvCxnSpPr/>
          <p:nvPr/>
        </p:nvCxnSpPr>
        <p:spPr>
          <a:xfrm flipH="1" rot="10800000">
            <a:off x="9111734" y="1880568"/>
            <a:ext cx="2648549" cy="5286042"/>
          </a:xfrm>
          <a:prstGeom prst="straightConnector1">
            <a:avLst/>
          </a:prstGeom>
          <a:solidFill>
            <a:srgbClr val="FBFEFF"/>
          </a:solidFill>
          <a:ln cap="flat" cmpd="sng" w="38100">
            <a:solidFill>
              <a:schemeClr val="lt1"/>
            </a:solidFill>
            <a:prstDash val="solid"/>
            <a:miter lim="800000"/>
            <a:headEnd len="sm" w="sm" type="none"/>
            <a:tailEnd len="sm" w="sm" type="none"/>
          </a:ln>
        </p:spPr>
      </p:cxnSp>
      <p:cxnSp>
        <p:nvCxnSpPr>
          <p:cNvPr id="1219" name="Google Shape;1219;p124"/>
          <p:cNvCxnSpPr/>
          <p:nvPr/>
        </p:nvCxnSpPr>
        <p:spPr>
          <a:xfrm flipH="1" rot="10800000">
            <a:off x="-63127" y="1787025"/>
            <a:ext cx="10975169" cy="4182679"/>
          </a:xfrm>
          <a:prstGeom prst="straightConnector1">
            <a:avLst/>
          </a:prstGeom>
          <a:solidFill>
            <a:srgbClr val="FBFEFF"/>
          </a:solidFill>
          <a:ln cap="flat" cmpd="sng" w="38100">
            <a:solidFill>
              <a:schemeClr val="lt1"/>
            </a:solidFill>
            <a:prstDash val="solid"/>
            <a:miter lim="800000"/>
            <a:headEnd len="sm" w="sm" type="none"/>
            <a:tailEnd len="sm" w="sm" type="none"/>
          </a:ln>
        </p:spPr>
      </p:cxnSp>
      <p:cxnSp>
        <p:nvCxnSpPr>
          <p:cNvPr id="1220" name="Google Shape;1220;p124"/>
          <p:cNvCxnSpPr/>
          <p:nvPr/>
        </p:nvCxnSpPr>
        <p:spPr>
          <a:xfrm rot="10800000">
            <a:off x="-521898" y="1060063"/>
            <a:ext cx="2182483" cy="0"/>
          </a:xfrm>
          <a:prstGeom prst="straightConnector1">
            <a:avLst/>
          </a:prstGeom>
          <a:noFill/>
          <a:ln cap="flat" cmpd="sng" w="50800">
            <a:solidFill>
              <a:schemeClr val="lt1"/>
            </a:solidFill>
            <a:prstDash val="solid"/>
            <a:round/>
            <a:headEnd len="sm" w="sm" type="none"/>
            <a:tailEnd len="sm" w="sm" type="none"/>
          </a:ln>
        </p:spPr>
      </p:cxnSp>
      <p:grpSp>
        <p:nvGrpSpPr>
          <p:cNvPr id="1221" name="Google Shape;1221;p124"/>
          <p:cNvGrpSpPr/>
          <p:nvPr/>
        </p:nvGrpSpPr>
        <p:grpSpPr>
          <a:xfrm>
            <a:off x="9161589" y="1176415"/>
            <a:ext cx="1321116" cy="352853"/>
            <a:chOff x="9110366" y="1157847"/>
            <a:chExt cx="1321116" cy="352853"/>
          </a:xfrm>
        </p:grpSpPr>
        <p:sp>
          <p:nvSpPr>
            <p:cNvPr id="1222" name="Google Shape;1222;p124"/>
            <p:cNvSpPr/>
            <p:nvPr/>
          </p:nvSpPr>
          <p:spPr>
            <a:xfrm>
              <a:off x="9110366" y="1157847"/>
              <a:ext cx="1321116" cy="352853"/>
            </a:xfrm>
            <a:prstGeom prst="roundRect">
              <a:avLst>
                <a:gd fmla="val 16667" name="adj"/>
              </a:avLst>
            </a:prstGeom>
            <a:solidFill>
              <a:srgbClr val="2B286C"/>
            </a:solidFill>
            <a:ln>
              <a:noFill/>
            </a:ln>
          </p:spPr>
          <p:txBody>
            <a:bodyPr anchorCtr="0" anchor="t" bIns="36000" lIns="91425" spcFirstLastPara="1" rIns="91425" wrap="square" tIns="36000">
              <a:noAutofit/>
            </a:bodyPr>
            <a:lstStyle/>
            <a:p>
              <a:pPr indent="0" lvl="0" marL="216000" marR="0" rtl="0" algn="l">
                <a:lnSpc>
                  <a:spcPct val="100000"/>
                </a:lnSpc>
                <a:spcBef>
                  <a:spcPts val="0"/>
                </a:spcBef>
                <a:spcAft>
                  <a:spcPts val="0"/>
                </a:spcAft>
                <a:buClr>
                  <a:srgbClr val="000000"/>
                </a:buClr>
                <a:buSzPts val="1100"/>
                <a:buFont typeface="Arial"/>
                <a:buNone/>
              </a:pPr>
              <a:r>
                <a:rPr b="0" i="0" lang="en-GB" sz="800" u="none" cap="none" strike="noStrike">
                  <a:solidFill>
                    <a:srgbClr val="FFFFFF"/>
                  </a:solidFill>
                  <a:latin typeface="Calibri"/>
                  <a:ea typeface="Calibri"/>
                  <a:cs typeface="Calibri"/>
                  <a:sym typeface="Calibri"/>
                </a:rPr>
                <a:t>Digital business documents</a:t>
              </a:r>
              <a:endParaRPr b="0" i="0" sz="800" u="none" cap="none" strike="noStrike">
                <a:solidFill>
                  <a:srgbClr val="FFFFFF"/>
                </a:solidFill>
                <a:latin typeface="Calibri"/>
                <a:ea typeface="Calibri"/>
                <a:cs typeface="Calibri"/>
                <a:sym typeface="Calibri"/>
              </a:endParaRPr>
            </a:p>
          </p:txBody>
        </p:sp>
        <p:pic>
          <p:nvPicPr>
            <p:cNvPr id="1223" name="Google Shape;1223;p124"/>
            <p:cNvPicPr preferRelativeResize="0"/>
            <p:nvPr/>
          </p:nvPicPr>
          <p:blipFill rotWithShape="1">
            <a:blip r:embed="rId3">
              <a:alphaModFix/>
            </a:blip>
            <a:srcRect b="0" l="0" r="0" t="0"/>
            <a:stretch/>
          </p:blipFill>
          <p:spPr>
            <a:xfrm>
              <a:off x="9220164" y="1251036"/>
              <a:ext cx="116494" cy="148474"/>
            </a:xfrm>
            <a:prstGeom prst="rect">
              <a:avLst/>
            </a:prstGeom>
            <a:noFill/>
            <a:ln>
              <a:noFill/>
            </a:ln>
          </p:spPr>
        </p:pic>
      </p:grpSp>
      <p:grpSp>
        <p:nvGrpSpPr>
          <p:cNvPr id="1224" name="Google Shape;1224;p124"/>
          <p:cNvGrpSpPr/>
          <p:nvPr/>
        </p:nvGrpSpPr>
        <p:grpSpPr>
          <a:xfrm>
            <a:off x="9297878" y="1545733"/>
            <a:ext cx="1278770" cy="216645"/>
            <a:chOff x="9198425" y="1516153"/>
            <a:chExt cx="1278770" cy="216645"/>
          </a:xfrm>
        </p:grpSpPr>
        <p:sp>
          <p:nvSpPr>
            <p:cNvPr id="1225" name="Google Shape;1225;p124"/>
            <p:cNvSpPr/>
            <p:nvPr/>
          </p:nvSpPr>
          <p:spPr>
            <a:xfrm>
              <a:off x="9198425" y="1516153"/>
              <a:ext cx="1278770" cy="216645"/>
            </a:xfrm>
            <a:prstGeom prst="roundRect">
              <a:avLst>
                <a:gd fmla="val 16667" name="adj"/>
              </a:avLst>
            </a:prstGeom>
            <a:solidFill>
              <a:srgbClr val="2B286C"/>
            </a:solidFill>
            <a:ln>
              <a:noFill/>
            </a:ln>
          </p:spPr>
          <p:txBody>
            <a:bodyPr anchorCtr="0" anchor="ctr" bIns="36000" lIns="91425" spcFirstLastPara="1" rIns="91425" wrap="square" tIns="36000">
              <a:noAutofit/>
            </a:bodyPr>
            <a:lstStyle/>
            <a:p>
              <a:pPr indent="0" lvl="0" marL="216000" marR="0" rtl="0" algn="l">
                <a:lnSpc>
                  <a:spcPct val="100000"/>
                </a:lnSpc>
                <a:spcBef>
                  <a:spcPts val="0"/>
                </a:spcBef>
                <a:spcAft>
                  <a:spcPts val="0"/>
                </a:spcAft>
                <a:buClr>
                  <a:srgbClr val="000000"/>
                </a:buClr>
                <a:buSzPts val="1100"/>
                <a:buFont typeface="Arial"/>
                <a:buNone/>
              </a:pPr>
              <a:r>
                <a:rPr b="0" i="0" lang="en-GB" sz="800" u="none" cap="none" strike="noStrike">
                  <a:solidFill>
                    <a:srgbClr val="FFFFFF"/>
                  </a:solidFill>
                  <a:latin typeface="Calibri"/>
                  <a:ea typeface="Calibri"/>
                  <a:cs typeface="Calibri"/>
                  <a:sym typeface="Calibri"/>
                </a:rPr>
                <a:t>Product information</a:t>
              </a:r>
              <a:endParaRPr b="0" i="0" sz="800" u="none" cap="none" strike="noStrike">
                <a:solidFill>
                  <a:srgbClr val="FFFFFF"/>
                </a:solidFill>
                <a:latin typeface="Calibri"/>
                <a:ea typeface="Calibri"/>
                <a:cs typeface="Calibri"/>
                <a:sym typeface="Calibri"/>
              </a:endParaRPr>
            </a:p>
          </p:txBody>
        </p:sp>
        <p:pic>
          <p:nvPicPr>
            <p:cNvPr id="1226" name="Google Shape;1226;p124"/>
            <p:cNvPicPr preferRelativeResize="0"/>
            <p:nvPr/>
          </p:nvPicPr>
          <p:blipFill rotWithShape="1">
            <a:blip r:embed="rId4">
              <a:alphaModFix/>
            </a:blip>
            <a:srcRect b="0" l="0" r="0" t="0"/>
            <a:stretch/>
          </p:blipFill>
          <p:spPr>
            <a:xfrm>
              <a:off x="9273537" y="1561085"/>
              <a:ext cx="163035" cy="120132"/>
            </a:xfrm>
            <a:prstGeom prst="rect">
              <a:avLst/>
            </a:prstGeom>
            <a:noFill/>
            <a:ln>
              <a:noFill/>
            </a:ln>
          </p:spPr>
        </p:pic>
      </p:grpSp>
      <p:grpSp>
        <p:nvGrpSpPr>
          <p:cNvPr id="1227" name="Google Shape;1227;p124"/>
          <p:cNvGrpSpPr/>
          <p:nvPr/>
        </p:nvGrpSpPr>
        <p:grpSpPr>
          <a:xfrm>
            <a:off x="9744121" y="2148156"/>
            <a:ext cx="1454730" cy="216645"/>
            <a:chOff x="9658276" y="2140900"/>
            <a:chExt cx="1454730" cy="166294"/>
          </a:xfrm>
        </p:grpSpPr>
        <p:sp>
          <p:nvSpPr>
            <p:cNvPr id="1228" name="Google Shape;1228;p124"/>
            <p:cNvSpPr/>
            <p:nvPr/>
          </p:nvSpPr>
          <p:spPr>
            <a:xfrm>
              <a:off x="9658276" y="2140900"/>
              <a:ext cx="1454730" cy="166294"/>
            </a:xfrm>
            <a:prstGeom prst="roundRect">
              <a:avLst>
                <a:gd fmla="val 16667" name="adj"/>
              </a:avLst>
            </a:prstGeom>
            <a:solidFill>
              <a:srgbClr val="2B286C"/>
            </a:solidFill>
            <a:ln>
              <a:noFill/>
            </a:ln>
          </p:spPr>
          <p:txBody>
            <a:bodyPr anchorCtr="0" anchor="t" bIns="36000" lIns="91425" spcFirstLastPara="1" rIns="91425" wrap="square" tIns="36000">
              <a:noAutofit/>
            </a:bodyPr>
            <a:lstStyle/>
            <a:p>
              <a:pPr indent="0" lvl="0" marL="252000" marR="0" rtl="0" algn="l">
                <a:lnSpc>
                  <a:spcPct val="100000"/>
                </a:lnSpc>
                <a:spcBef>
                  <a:spcPts val="0"/>
                </a:spcBef>
                <a:spcAft>
                  <a:spcPts val="0"/>
                </a:spcAft>
                <a:buClr>
                  <a:srgbClr val="000000"/>
                </a:buClr>
                <a:buSzPts val="1100"/>
                <a:buFont typeface="Arial"/>
                <a:buNone/>
              </a:pPr>
              <a:r>
                <a:rPr b="0" i="0" lang="en-GB" sz="800" u="none" cap="none" strike="noStrike">
                  <a:solidFill>
                    <a:srgbClr val="FFFFFF"/>
                  </a:solidFill>
                  <a:latin typeface="Calibri"/>
                  <a:ea typeface="Calibri"/>
                  <a:cs typeface="Calibri"/>
                  <a:sym typeface="Calibri"/>
                </a:rPr>
                <a:t>Simplified reporting </a:t>
              </a:r>
              <a:endParaRPr b="0" i="0" sz="800" u="none" cap="none" strike="noStrike">
                <a:solidFill>
                  <a:srgbClr val="FFFFFF"/>
                </a:solidFill>
                <a:latin typeface="Calibri"/>
                <a:ea typeface="Calibri"/>
                <a:cs typeface="Calibri"/>
                <a:sym typeface="Calibri"/>
              </a:endParaRPr>
            </a:p>
          </p:txBody>
        </p:sp>
        <p:pic>
          <p:nvPicPr>
            <p:cNvPr id="1229" name="Google Shape;1229;p124"/>
            <p:cNvPicPr preferRelativeResize="0"/>
            <p:nvPr/>
          </p:nvPicPr>
          <p:blipFill rotWithShape="1">
            <a:blip r:embed="rId5">
              <a:alphaModFix/>
            </a:blip>
            <a:srcRect b="0" l="0" r="0" t="0"/>
            <a:stretch/>
          </p:blipFill>
          <p:spPr>
            <a:xfrm>
              <a:off x="9719403" y="2174190"/>
              <a:ext cx="154798" cy="81195"/>
            </a:xfrm>
            <a:prstGeom prst="rect">
              <a:avLst/>
            </a:prstGeom>
            <a:noFill/>
            <a:ln>
              <a:noFill/>
            </a:ln>
          </p:spPr>
        </p:pic>
      </p:grpSp>
      <p:grpSp>
        <p:nvGrpSpPr>
          <p:cNvPr id="1230" name="Google Shape;1230;p124"/>
          <p:cNvGrpSpPr/>
          <p:nvPr/>
        </p:nvGrpSpPr>
        <p:grpSpPr>
          <a:xfrm>
            <a:off x="10101554" y="2479771"/>
            <a:ext cx="1325361" cy="207664"/>
            <a:chOff x="10255154" y="2509621"/>
            <a:chExt cx="1389068" cy="216645"/>
          </a:xfrm>
        </p:grpSpPr>
        <p:sp>
          <p:nvSpPr>
            <p:cNvPr id="1231" name="Google Shape;1231;p124"/>
            <p:cNvSpPr/>
            <p:nvPr/>
          </p:nvSpPr>
          <p:spPr>
            <a:xfrm>
              <a:off x="10255154" y="2509621"/>
              <a:ext cx="1389068" cy="216645"/>
            </a:xfrm>
            <a:prstGeom prst="roundRect">
              <a:avLst>
                <a:gd fmla="val 16667" name="adj"/>
              </a:avLst>
            </a:prstGeom>
            <a:solidFill>
              <a:srgbClr val="2B286C"/>
            </a:solidFill>
            <a:ln>
              <a:noFill/>
            </a:ln>
          </p:spPr>
          <p:txBody>
            <a:bodyPr anchorCtr="0" anchor="t" bIns="36000" lIns="91425" spcFirstLastPara="1" rIns="91425" wrap="square" tIns="36000">
              <a:noAutofit/>
            </a:bodyPr>
            <a:lstStyle/>
            <a:p>
              <a:pPr indent="0" lvl="0" marL="216000" marR="0" rtl="0" algn="ctr">
                <a:lnSpc>
                  <a:spcPct val="100000"/>
                </a:lnSpc>
                <a:spcBef>
                  <a:spcPts val="0"/>
                </a:spcBef>
                <a:spcAft>
                  <a:spcPts val="0"/>
                </a:spcAft>
                <a:buClr>
                  <a:srgbClr val="000000"/>
                </a:buClr>
                <a:buSzPts val="800"/>
                <a:buFont typeface="Arial"/>
                <a:buNone/>
              </a:pPr>
              <a:r>
                <a:rPr b="0" i="0" lang="en-GB" sz="800" u="none" cap="none" strike="noStrike">
                  <a:solidFill>
                    <a:srgbClr val="FFFFFF"/>
                  </a:solidFill>
                  <a:latin typeface="Calibri"/>
                  <a:ea typeface="Calibri"/>
                  <a:cs typeface="Calibri"/>
                  <a:sym typeface="Calibri"/>
                </a:rPr>
                <a:t>Born digitally </a:t>
              </a:r>
              <a:endParaRPr b="0" i="0" sz="800" u="none" cap="none" strike="noStrike">
                <a:solidFill>
                  <a:srgbClr val="FFFFFF"/>
                </a:solidFill>
                <a:latin typeface="Calibri"/>
                <a:ea typeface="Calibri"/>
                <a:cs typeface="Calibri"/>
                <a:sym typeface="Calibri"/>
              </a:endParaRPr>
            </a:p>
          </p:txBody>
        </p:sp>
        <p:pic>
          <p:nvPicPr>
            <p:cNvPr id="1232" name="Google Shape;1232;p124"/>
            <p:cNvPicPr preferRelativeResize="0"/>
            <p:nvPr/>
          </p:nvPicPr>
          <p:blipFill rotWithShape="1">
            <a:blip r:embed="rId6">
              <a:alphaModFix/>
            </a:blip>
            <a:srcRect b="0" l="0" r="0" t="0"/>
            <a:stretch/>
          </p:blipFill>
          <p:spPr>
            <a:xfrm>
              <a:off x="10333349" y="2540866"/>
              <a:ext cx="171616" cy="133860"/>
            </a:xfrm>
            <a:prstGeom prst="rect">
              <a:avLst/>
            </a:prstGeom>
            <a:noFill/>
            <a:ln>
              <a:noFill/>
            </a:ln>
          </p:spPr>
        </p:pic>
      </p:grpSp>
      <p:sp>
        <p:nvSpPr>
          <p:cNvPr id="1233" name="Google Shape;1233;p124"/>
          <p:cNvSpPr/>
          <p:nvPr/>
        </p:nvSpPr>
        <p:spPr>
          <a:xfrm>
            <a:off x="12091431" y="1073989"/>
            <a:ext cx="173698" cy="14919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234" name="Google Shape;1234;p124"/>
          <p:cNvSpPr/>
          <p:nvPr/>
        </p:nvSpPr>
        <p:spPr>
          <a:xfrm>
            <a:off x="10631801" y="1081431"/>
            <a:ext cx="1539746" cy="905571"/>
          </a:xfrm>
          <a:prstGeom prst="roundRect">
            <a:avLst>
              <a:gd fmla="val 12589" name="adj"/>
            </a:avLst>
          </a:prstGeom>
          <a:solidFill>
            <a:srgbClr val="2B286C"/>
          </a:solidFill>
          <a:ln cap="flat" cmpd="sng" w="38100">
            <a:solidFill>
              <a:schemeClr val="lt1"/>
            </a:solidFill>
            <a:prstDash val="solid"/>
            <a:round/>
            <a:headEnd len="sm" w="sm" type="none"/>
            <a:tailEnd len="sm" w="sm" type="none"/>
          </a:ln>
        </p:spPr>
        <p:txBody>
          <a:bodyPr anchorCtr="0" anchor="ctr" bIns="90000" lIns="180000" spcFirstLastPara="1" rIns="180000" wrap="square" tIns="90000">
            <a:noAutofit/>
          </a:bodyPr>
          <a:lstStyle/>
          <a:p>
            <a:pPr indent="0" lvl="0" marL="0" marR="0" rtl="0" algn="ctr">
              <a:lnSpc>
                <a:spcPct val="100000"/>
              </a:lnSpc>
              <a:spcBef>
                <a:spcPts val="0"/>
              </a:spcBef>
              <a:spcAft>
                <a:spcPts val="0"/>
              </a:spcAft>
              <a:buClr>
                <a:srgbClr val="000000"/>
              </a:buClr>
              <a:buSzPts val="1200"/>
              <a:buFont typeface="Arial"/>
              <a:buNone/>
            </a:pPr>
            <a:r>
              <a:rPr b="1" i="0" lang="en-GB" sz="1050" u="none" cap="none" strike="noStrike">
                <a:solidFill>
                  <a:srgbClr val="F16264"/>
                </a:solidFill>
                <a:latin typeface="Calibri"/>
                <a:ea typeface="Calibri"/>
                <a:cs typeface="Calibri"/>
                <a:sym typeface="Calibri"/>
              </a:rPr>
              <a:t>MAKE LIFE SIMPLER FOR SMEs</a:t>
            </a:r>
            <a:endParaRPr b="0" i="0" sz="105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GB" sz="1050" u="none" cap="none" strike="noStrike">
                <a:solidFill>
                  <a:srgbClr val="F16264"/>
                </a:solidFill>
                <a:latin typeface="Calibri"/>
                <a:ea typeface="Calibri"/>
                <a:cs typeface="Calibri"/>
                <a:sym typeface="Calibri"/>
              </a:rPr>
              <a:t>INTEGRATED NORDIC REGION</a:t>
            </a:r>
            <a:endParaRPr b="0" i="0" sz="900" u="none" cap="none" strike="noStrike">
              <a:solidFill>
                <a:srgbClr val="000000"/>
              </a:solidFill>
              <a:latin typeface="Arial"/>
              <a:ea typeface="Arial"/>
              <a:cs typeface="Arial"/>
              <a:sym typeface="Arial"/>
            </a:endParaRPr>
          </a:p>
        </p:txBody>
      </p:sp>
      <p:sp>
        <p:nvSpPr>
          <p:cNvPr id="1235" name="Google Shape;1235;p124"/>
          <p:cNvSpPr/>
          <p:nvPr/>
        </p:nvSpPr>
        <p:spPr>
          <a:xfrm>
            <a:off x="2761809" y="1098578"/>
            <a:ext cx="1510302" cy="488048"/>
          </a:xfrm>
          <a:prstGeom prst="rect">
            <a:avLst/>
          </a:prstGeom>
          <a:noFill/>
          <a:ln>
            <a:noFill/>
          </a:ln>
        </p:spPr>
        <p:txBody>
          <a:bodyPr anchorCtr="0" anchor="t" bIns="45700" lIns="91425" spcFirstLastPara="1" rIns="91425" wrap="square" tIns="36000">
            <a:noAutofit/>
          </a:bodyPr>
          <a:lstStyle/>
          <a:p>
            <a:pPr indent="0" lvl="0" marL="0" marR="0" rtl="0" algn="ctr">
              <a:lnSpc>
                <a:spcPct val="100000"/>
              </a:lnSpc>
              <a:spcBef>
                <a:spcPts val="0"/>
              </a:spcBef>
              <a:spcAft>
                <a:spcPts val="0"/>
              </a:spcAft>
              <a:buClr>
                <a:srgbClr val="000000"/>
              </a:buClr>
              <a:buSzPts val="1600"/>
              <a:buFont typeface="Arial"/>
              <a:buNone/>
            </a:pPr>
            <a:r>
              <a:rPr b="1" i="0" lang="en-GB" sz="1400" u="none" cap="none" strike="noStrike">
                <a:solidFill>
                  <a:srgbClr val="F16264"/>
                </a:solidFill>
                <a:latin typeface="Calibri"/>
                <a:ea typeface="Calibri"/>
                <a:cs typeface="Calibri"/>
                <a:sym typeface="Calibri"/>
              </a:rPr>
              <a:t>SHORT TERM </a:t>
            </a:r>
            <a:r>
              <a:rPr b="0" i="0" lang="en-GB" sz="1067" u="none" cap="none" strike="noStrike">
                <a:solidFill>
                  <a:srgbClr val="F16264"/>
                </a:solidFill>
                <a:latin typeface="Calibri"/>
                <a:ea typeface="Calibri"/>
                <a:cs typeface="Calibri"/>
                <a:sym typeface="Calibri"/>
              </a:rPr>
              <a:t>(2020-2023)</a:t>
            </a:r>
            <a:endParaRPr b="0" i="0" sz="1400" u="none" cap="none" strike="noStrike">
              <a:solidFill>
                <a:srgbClr val="000000"/>
              </a:solidFill>
              <a:latin typeface="Arial"/>
              <a:ea typeface="Arial"/>
              <a:cs typeface="Arial"/>
              <a:sym typeface="Arial"/>
            </a:endParaRPr>
          </a:p>
        </p:txBody>
      </p:sp>
      <p:sp>
        <p:nvSpPr>
          <p:cNvPr id="1236" name="Google Shape;1236;p124"/>
          <p:cNvSpPr/>
          <p:nvPr/>
        </p:nvSpPr>
        <p:spPr>
          <a:xfrm>
            <a:off x="6828116" y="1131072"/>
            <a:ext cx="1244678" cy="488048"/>
          </a:xfrm>
          <a:prstGeom prst="rect">
            <a:avLst/>
          </a:prstGeom>
          <a:noFill/>
          <a:ln>
            <a:noFill/>
          </a:ln>
        </p:spPr>
        <p:txBody>
          <a:bodyPr anchorCtr="0" anchor="t" bIns="45700" lIns="91425" spcFirstLastPara="1" rIns="91425" wrap="square" tIns="0">
            <a:noAutofit/>
          </a:bodyPr>
          <a:lstStyle/>
          <a:p>
            <a:pPr indent="0" lvl="0" marL="0" marR="0" rtl="0" algn="ctr">
              <a:lnSpc>
                <a:spcPct val="100000"/>
              </a:lnSpc>
              <a:spcBef>
                <a:spcPts val="0"/>
              </a:spcBef>
              <a:spcAft>
                <a:spcPts val="0"/>
              </a:spcAft>
              <a:buClr>
                <a:srgbClr val="000000"/>
              </a:buClr>
              <a:buSzPts val="1600"/>
              <a:buFont typeface="Arial"/>
              <a:buNone/>
            </a:pPr>
            <a:r>
              <a:rPr b="1" i="0" lang="en-GB" sz="1400" u="none" cap="none" strike="noStrike">
                <a:solidFill>
                  <a:srgbClr val="F16264"/>
                </a:solidFill>
                <a:latin typeface="Calibri"/>
                <a:ea typeface="Calibri"/>
                <a:cs typeface="Calibri"/>
                <a:sym typeface="Calibri"/>
              </a:rPr>
              <a:t>MID TERM </a:t>
            </a:r>
            <a:r>
              <a:rPr b="0" i="0" lang="en-GB" sz="1067" u="none" cap="none" strike="noStrike">
                <a:solidFill>
                  <a:srgbClr val="F16264"/>
                </a:solidFill>
                <a:latin typeface="Calibri"/>
                <a:ea typeface="Calibri"/>
                <a:cs typeface="Calibri"/>
                <a:sym typeface="Calibri"/>
              </a:rPr>
              <a:t>(2024-2025)</a:t>
            </a:r>
            <a:endParaRPr b="0" i="0" sz="1400" u="none" cap="none" strike="noStrike">
              <a:solidFill>
                <a:srgbClr val="000000"/>
              </a:solidFill>
              <a:latin typeface="Arial"/>
              <a:ea typeface="Arial"/>
              <a:cs typeface="Arial"/>
              <a:sym typeface="Arial"/>
            </a:endParaRPr>
          </a:p>
        </p:txBody>
      </p:sp>
      <p:sp>
        <p:nvSpPr>
          <p:cNvPr id="1237" name="Google Shape;1237;p124"/>
          <p:cNvSpPr/>
          <p:nvPr/>
        </p:nvSpPr>
        <p:spPr>
          <a:xfrm>
            <a:off x="10539773" y="2750589"/>
            <a:ext cx="1659383" cy="216645"/>
          </a:xfrm>
          <a:prstGeom prst="roundRect">
            <a:avLst>
              <a:gd fmla="val 16667" name="adj"/>
            </a:avLst>
          </a:prstGeom>
          <a:solidFill>
            <a:srgbClr val="2B286C"/>
          </a:solidFill>
          <a:ln>
            <a:noFill/>
          </a:ln>
        </p:spPr>
        <p:txBody>
          <a:bodyPr anchorCtr="0" anchor="t" bIns="36000" lIns="91425" spcFirstLastPara="1" rIns="91425" wrap="square" tIns="36000">
            <a:noAutofit/>
          </a:bodyPr>
          <a:lstStyle/>
          <a:p>
            <a:pPr indent="0" lvl="0" marL="144000" marR="0" rtl="0" algn="l">
              <a:lnSpc>
                <a:spcPct val="100000"/>
              </a:lnSpc>
              <a:spcBef>
                <a:spcPts val="0"/>
              </a:spcBef>
              <a:spcAft>
                <a:spcPts val="0"/>
              </a:spcAft>
              <a:buClr>
                <a:srgbClr val="000000"/>
              </a:buClr>
              <a:buSzPts val="800"/>
              <a:buFont typeface="Arial"/>
              <a:buNone/>
            </a:pPr>
            <a:r>
              <a:rPr b="0" i="0" lang="en-GB" sz="800" u="none" cap="none" strike="noStrike">
                <a:solidFill>
                  <a:srgbClr val="FFFFFF"/>
                </a:solidFill>
                <a:latin typeface="Calibri"/>
                <a:ea typeface="Calibri"/>
                <a:cs typeface="Calibri"/>
                <a:sym typeface="Calibri"/>
              </a:rPr>
              <a:t>Reliability and Data Quality</a:t>
            </a:r>
            <a:endParaRPr b="0" i="0" sz="800" u="none" cap="none" strike="noStrike">
              <a:solidFill>
                <a:srgbClr val="FFFFFF"/>
              </a:solidFill>
              <a:latin typeface="Calibri"/>
              <a:ea typeface="Calibri"/>
              <a:cs typeface="Calibri"/>
              <a:sym typeface="Calibri"/>
            </a:endParaRPr>
          </a:p>
        </p:txBody>
      </p:sp>
      <p:pic>
        <p:nvPicPr>
          <p:cNvPr id="1238" name="Google Shape;1238;p124"/>
          <p:cNvPicPr preferRelativeResize="0"/>
          <p:nvPr/>
        </p:nvPicPr>
        <p:blipFill rotWithShape="1">
          <a:blip r:embed="rId7">
            <a:alphaModFix/>
          </a:blip>
          <a:srcRect b="0" l="0" r="0" t="0"/>
          <a:stretch/>
        </p:blipFill>
        <p:spPr>
          <a:xfrm>
            <a:off x="10605972" y="2782293"/>
            <a:ext cx="132667" cy="154778"/>
          </a:xfrm>
          <a:prstGeom prst="rect">
            <a:avLst/>
          </a:prstGeom>
          <a:noFill/>
          <a:ln>
            <a:noFill/>
          </a:ln>
        </p:spPr>
      </p:pic>
      <p:sp>
        <p:nvSpPr>
          <p:cNvPr id="1239" name="Google Shape;1239;p124"/>
          <p:cNvSpPr/>
          <p:nvPr/>
        </p:nvSpPr>
        <p:spPr>
          <a:xfrm>
            <a:off x="9376517" y="1825978"/>
            <a:ext cx="1255283" cy="216645"/>
          </a:xfrm>
          <a:prstGeom prst="roundRect">
            <a:avLst>
              <a:gd fmla="val 16667" name="adj"/>
            </a:avLst>
          </a:prstGeom>
          <a:solidFill>
            <a:srgbClr val="2B286C"/>
          </a:solidFill>
          <a:ln>
            <a:noFill/>
          </a:ln>
        </p:spPr>
        <p:txBody>
          <a:bodyPr anchorCtr="0" anchor="t" bIns="36000" lIns="91425" spcFirstLastPara="1" rIns="91425" wrap="square" tIns="36000">
            <a:noAutofit/>
          </a:bodyPr>
          <a:lstStyle/>
          <a:p>
            <a:pPr indent="0" lvl="0" marL="216000" marR="0" rtl="0" algn="l">
              <a:lnSpc>
                <a:spcPct val="100000"/>
              </a:lnSpc>
              <a:spcBef>
                <a:spcPts val="0"/>
              </a:spcBef>
              <a:spcAft>
                <a:spcPts val="0"/>
              </a:spcAft>
              <a:buClr>
                <a:srgbClr val="000000"/>
              </a:buClr>
              <a:buSzPts val="800"/>
              <a:buFont typeface="Arial"/>
              <a:buNone/>
            </a:pPr>
            <a:r>
              <a:rPr b="0" i="0" lang="en-GB" sz="800" u="none" cap="none" strike="noStrike">
                <a:solidFill>
                  <a:srgbClr val="FFFFFF"/>
                </a:solidFill>
                <a:latin typeface="Calibri"/>
                <a:ea typeface="Calibri"/>
                <a:cs typeface="Calibri"/>
                <a:sym typeface="Calibri"/>
              </a:rPr>
              <a:t>Open Accounting</a:t>
            </a:r>
            <a:endParaRPr b="0" i="0" sz="800" u="none" cap="none" strike="noStrike">
              <a:solidFill>
                <a:srgbClr val="FFFFFF"/>
              </a:solidFill>
              <a:latin typeface="Calibri"/>
              <a:ea typeface="Calibri"/>
              <a:cs typeface="Calibri"/>
              <a:sym typeface="Calibri"/>
            </a:endParaRPr>
          </a:p>
        </p:txBody>
      </p:sp>
      <p:pic>
        <p:nvPicPr>
          <p:cNvPr id="1240" name="Google Shape;1240;p124"/>
          <p:cNvPicPr preferRelativeResize="0"/>
          <p:nvPr/>
        </p:nvPicPr>
        <p:blipFill rotWithShape="1">
          <a:blip r:embed="rId8">
            <a:alphaModFix/>
          </a:blip>
          <a:srcRect b="0" l="0" r="0" t="0"/>
          <a:stretch/>
        </p:blipFill>
        <p:spPr>
          <a:xfrm>
            <a:off x="9466071" y="1857261"/>
            <a:ext cx="150757" cy="16903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5" name="Shape 1245"/>
        <p:cNvGrpSpPr/>
        <p:nvPr/>
      </p:nvGrpSpPr>
      <p:grpSpPr>
        <a:xfrm>
          <a:off x="0" y="0"/>
          <a:ext cx="0" cy="0"/>
          <a:chOff x="0" y="0"/>
          <a:chExt cx="0" cy="0"/>
        </a:xfrm>
      </p:grpSpPr>
      <p:sp>
        <p:nvSpPr>
          <p:cNvPr id="1246" name="Google Shape;1246;p125"/>
          <p:cNvSpPr txBox="1"/>
          <p:nvPr>
            <p:ph type="title"/>
          </p:nvPr>
        </p:nvSpPr>
        <p:spPr>
          <a:xfrm>
            <a:off x="838200" y="-15874"/>
            <a:ext cx="10515600" cy="10503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16264"/>
              </a:buClr>
              <a:buSzPts val="4400"/>
              <a:buFont typeface="Franklin Gothic"/>
              <a:buNone/>
            </a:pPr>
            <a:r>
              <a:rPr b="1" lang="en-GB">
                <a:solidFill>
                  <a:srgbClr val="F16264"/>
                </a:solidFill>
                <a:latin typeface="Franklin Gothic"/>
                <a:ea typeface="Franklin Gothic"/>
                <a:cs typeface="Franklin Gothic"/>
                <a:sym typeface="Franklin Gothic"/>
              </a:rPr>
              <a:t>NSG skaper verdi som kan deles av alle</a:t>
            </a:r>
            <a:endParaRPr>
              <a:solidFill>
                <a:srgbClr val="FF7C80"/>
              </a:solidFill>
            </a:endParaRPr>
          </a:p>
        </p:txBody>
      </p:sp>
      <p:sp>
        <p:nvSpPr>
          <p:cNvPr id="1247" name="Google Shape;1247;p125"/>
          <p:cNvSpPr txBox="1"/>
          <p:nvPr>
            <p:ph idx="1" type="body"/>
          </p:nvPr>
        </p:nvSpPr>
        <p:spPr>
          <a:xfrm>
            <a:off x="359425" y="882150"/>
            <a:ext cx="5022300" cy="5813400"/>
          </a:xfrm>
          <a:prstGeom prst="rect">
            <a:avLst/>
          </a:prstGeom>
          <a:solidFill>
            <a:srgbClr val="D8D8D8"/>
          </a:solidFill>
          <a:ln>
            <a:noFill/>
          </a:ln>
        </p:spPr>
        <p:txBody>
          <a:bodyPr anchorCtr="0" anchor="t" bIns="45700" lIns="91425" spcFirstLastPara="1" rIns="91425" wrap="square" tIns="45700">
            <a:noAutofit/>
          </a:bodyPr>
          <a:lstStyle/>
          <a:p>
            <a:pPr indent="0" lvl="1" marL="0" rtl="0" algn="l">
              <a:lnSpc>
                <a:spcPct val="90000"/>
              </a:lnSpc>
              <a:spcBef>
                <a:spcPts val="0"/>
              </a:spcBef>
              <a:spcAft>
                <a:spcPts val="0"/>
              </a:spcAft>
              <a:buClr>
                <a:srgbClr val="F16264"/>
              </a:buClr>
              <a:buSzPts val="1900"/>
              <a:buNone/>
            </a:pPr>
            <a:r>
              <a:rPr b="1" lang="en-GB" sz="1700">
                <a:solidFill>
                  <a:srgbClr val="F16264"/>
                </a:solidFill>
                <a:latin typeface="Franklin Gothic"/>
                <a:ea typeface="Franklin Gothic"/>
                <a:cs typeface="Franklin Gothic"/>
                <a:sym typeface="Franklin Gothic"/>
              </a:rPr>
              <a:t>BEDRIFTENE</a:t>
            </a:r>
            <a:br>
              <a:rPr b="1" lang="en-GB" sz="800">
                <a:solidFill>
                  <a:srgbClr val="F16264"/>
                </a:solidFill>
                <a:latin typeface="Franklin Gothic"/>
                <a:ea typeface="Franklin Gothic"/>
                <a:cs typeface="Franklin Gothic"/>
                <a:sym typeface="Franklin Gothic"/>
              </a:rPr>
            </a:br>
            <a:endParaRPr b="1" sz="800">
              <a:solidFill>
                <a:srgbClr val="F16264"/>
              </a:solidFill>
              <a:latin typeface="Franklin Gothic"/>
              <a:ea typeface="Franklin Gothic"/>
              <a:cs typeface="Franklin Gothic"/>
              <a:sym typeface="Franklin Gothic"/>
            </a:endParaRPr>
          </a:p>
          <a:p>
            <a:pPr indent="-169863" lvl="1" marL="182563" rtl="0" algn="l">
              <a:lnSpc>
                <a:spcPct val="90000"/>
              </a:lnSpc>
              <a:spcBef>
                <a:spcPts val="200"/>
              </a:spcBef>
              <a:spcAft>
                <a:spcPts val="0"/>
              </a:spcAft>
              <a:buClr>
                <a:srgbClr val="2C286C"/>
              </a:buClr>
              <a:buSzPts val="1000"/>
              <a:buFont typeface="Calibri"/>
              <a:buAutoNum type="arabicPeriod"/>
            </a:pPr>
            <a:r>
              <a:rPr b="1" lang="en-GB" sz="1800">
                <a:solidFill>
                  <a:srgbClr val="2C286C"/>
                </a:solidFill>
                <a:latin typeface="Franklin Gothic"/>
                <a:ea typeface="Franklin Gothic"/>
                <a:cs typeface="Franklin Gothic"/>
                <a:sym typeface="Franklin Gothic"/>
              </a:rPr>
              <a:t>Letter på den administrative byrden</a:t>
            </a:r>
            <a:endParaRPr b="1" sz="1800">
              <a:solidFill>
                <a:srgbClr val="2C286C"/>
              </a:solidFill>
              <a:latin typeface="Franklin Gothic"/>
              <a:ea typeface="Franklin Gothic"/>
              <a:cs typeface="Franklin Gothic"/>
              <a:sym typeface="Franklin Gothic"/>
            </a:endParaRPr>
          </a:p>
          <a:p>
            <a:pPr indent="-158750" lvl="2" marL="171450" rtl="0" algn="l">
              <a:lnSpc>
                <a:spcPct val="90000"/>
              </a:lnSpc>
              <a:spcBef>
                <a:spcPts val="200"/>
              </a:spcBef>
              <a:spcAft>
                <a:spcPts val="0"/>
              </a:spcAft>
              <a:buClr>
                <a:srgbClr val="F16264"/>
              </a:buClr>
              <a:buSzPts val="1000"/>
              <a:buFont typeface="Arial"/>
              <a:buChar char="•"/>
            </a:pPr>
            <a:r>
              <a:rPr lang="en-GB" sz="1800">
                <a:solidFill>
                  <a:srgbClr val="2C286C"/>
                </a:solidFill>
                <a:latin typeface="Libre Franklin"/>
                <a:ea typeface="Libre Franklin"/>
                <a:cs typeface="Libre Franklin"/>
                <a:sym typeface="Libre Franklin"/>
              </a:rPr>
              <a:t>Automatisk rapportering, rask håndtering</a:t>
            </a:r>
            <a:endParaRPr sz="1800">
              <a:solidFill>
                <a:srgbClr val="2C286C"/>
              </a:solidFill>
              <a:latin typeface="Libre Franklin"/>
              <a:ea typeface="Libre Franklin"/>
              <a:cs typeface="Libre Franklin"/>
              <a:sym typeface="Libre Franklin"/>
            </a:endParaRPr>
          </a:p>
          <a:p>
            <a:pPr indent="-158750" lvl="2" marL="171450" rtl="0" algn="l">
              <a:lnSpc>
                <a:spcPct val="90000"/>
              </a:lnSpc>
              <a:spcBef>
                <a:spcPts val="200"/>
              </a:spcBef>
              <a:spcAft>
                <a:spcPts val="0"/>
              </a:spcAft>
              <a:buClr>
                <a:srgbClr val="F16264"/>
              </a:buClr>
              <a:buSzPts val="1000"/>
              <a:buFont typeface="Arial"/>
              <a:buChar char="•"/>
            </a:pPr>
            <a:r>
              <a:rPr lang="en-GB" sz="1800">
                <a:solidFill>
                  <a:srgbClr val="2C286C"/>
                </a:solidFill>
                <a:latin typeface="Libre Franklin"/>
                <a:ea typeface="Libre Franklin"/>
                <a:cs typeface="Libre Franklin"/>
                <a:sym typeface="Libre Franklin"/>
              </a:rPr>
              <a:t>Forenklet handel via tilpassede standarder og automatisk momsutregning - inkludert håndtering på tvers av landegrensene i Norden</a:t>
            </a:r>
            <a:endParaRPr sz="1800"/>
          </a:p>
          <a:p>
            <a:pPr indent="0" lvl="2" marL="0" rtl="0" algn="l">
              <a:lnSpc>
                <a:spcPct val="90000"/>
              </a:lnSpc>
              <a:spcBef>
                <a:spcPts val="200"/>
              </a:spcBef>
              <a:spcAft>
                <a:spcPts val="0"/>
              </a:spcAft>
              <a:buClr>
                <a:srgbClr val="F16264"/>
              </a:buClr>
              <a:buSzPts val="1200"/>
              <a:buNone/>
            </a:pPr>
            <a:r>
              <a:t/>
            </a:r>
            <a:endParaRPr sz="1800">
              <a:solidFill>
                <a:srgbClr val="2C286C"/>
              </a:solidFill>
              <a:latin typeface="Libre Franklin"/>
              <a:ea typeface="Libre Franklin"/>
              <a:cs typeface="Libre Franklin"/>
              <a:sym typeface="Libre Franklin"/>
            </a:endParaRPr>
          </a:p>
          <a:p>
            <a:pPr indent="-169863" lvl="1" marL="182563" rtl="0" algn="l">
              <a:lnSpc>
                <a:spcPct val="90000"/>
              </a:lnSpc>
              <a:spcBef>
                <a:spcPts val="200"/>
              </a:spcBef>
              <a:spcAft>
                <a:spcPts val="0"/>
              </a:spcAft>
              <a:buClr>
                <a:srgbClr val="2C286C"/>
              </a:buClr>
              <a:buSzPts val="1000"/>
              <a:buFont typeface="Calibri"/>
              <a:buAutoNum type="arabicPeriod"/>
            </a:pPr>
            <a:r>
              <a:rPr b="1" lang="en-GB" sz="1800">
                <a:solidFill>
                  <a:srgbClr val="2C286C"/>
                </a:solidFill>
                <a:latin typeface="Franklin Gothic"/>
                <a:ea typeface="Franklin Gothic"/>
                <a:cs typeface="Franklin Gothic"/>
                <a:sym typeface="Franklin Gothic"/>
              </a:rPr>
              <a:t>Økt åpenhet -&gt; økt tillit</a:t>
            </a:r>
            <a:endParaRPr b="1" sz="1800">
              <a:solidFill>
                <a:srgbClr val="2C286C"/>
              </a:solidFill>
              <a:latin typeface="Franklin Gothic"/>
              <a:ea typeface="Franklin Gothic"/>
              <a:cs typeface="Franklin Gothic"/>
              <a:sym typeface="Franklin Gothic"/>
            </a:endParaRPr>
          </a:p>
          <a:p>
            <a:pPr indent="-158750" lvl="2" marL="171450" rtl="0" algn="l">
              <a:lnSpc>
                <a:spcPct val="90000"/>
              </a:lnSpc>
              <a:spcBef>
                <a:spcPts val="200"/>
              </a:spcBef>
              <a:spcAft>
                <a:spcPts val="0"/>
              </a:spcAft>
              <a:buClr>
                <a:srgbClr val="F16264"/>
              </a:buClr>
              <a:buSzPts val="1000"/>
              <a:buFont typeface="Arial"/>
              <a:buChar char="•"/>
            </a:pPr>
            <a:r>
              <a:rPr lang="en-GB" sz="1800">
                <a:solidFill>
                  <a:srgbClr val="2C286C"/>
                </a:solidFill>
                <a:latin typeface="Libre Franklin"/>
                <a:ea typeface="Libre Franklin"/>
                <a:cs typeface="Libre Franklin"/>
                <a:sym typeface="Libre Franklin"/>
              </a:rPr>
              <a:t>Økt tilgjengelighet till detaljert informasjon</a:t>
            </a:r>
            <a:endParaRPr sz="1800">
              <a:solidFill>
                <a:srgbClr val="2C286C"/>
              </a:solidFill>
              <a:latin typeface="Libre Franklin"/>
              <a:ea typeface="Libre Franklin"/>
              <a:cs typeface="Libre Franklin"/>
              <a:sym typeface="Libre Franklin"/>
            </a:endParaRPr>
          </a:p>
          <a:p>
            <a:pPr indent="-158750" lvl="2" marL="171450" rtl="0" algn="l">
              <a:lnSpc>
                <a:spcPct val="90000"/>
              </a:lnSpc>
              <a:spcBef>
                <a:spcPts val="200"/>
              </a:spcBef>
              <a:spcAft>
                <a:spcPts val="0"/>
              </a:spcAft>
              <a:buClr>
                <a:srgbClr val="F16264"/>
              </a:buClr>
              <a:buSzPts val="1000"/>
              <a:buFont typeface="Arial"/>
              <a:buChar char="•"/>
            </a:pPr>
            <a:r>
              <a:rPr lang="en-GB" sz="1800">
                <a:solidFill>
                  <a:srgbClr val="2C286C"/>
                </a:solidFill>
                <a:latin typeface="Libre Franklin"/>
                <a:ea typeface="Libre Franklin"/>
                <a:cs typeface="Libre Franklin"/>
                <a:sym typeface="Libre Franklin"/>
              </a:rPr>
              <a:t>Smartere beslutningstaking basert på mer informasjon og bedre analyse</a:t>
            </a:r>
            <a:endParaRPr sz="1800">
              <a:solidFill>
                <a:srgbClr val="2C286C"/>
              </a:solidFill>
              <a:latin typeface="Libre Franklin"/>
              <a:ea typeface="Libre Franklin"/>
              <a:cs typeface="Libre Franklin"/>
              <a:sym typeface="Libre Franklin"/>
            </a:endParaRPr>
          </a:p>
          <a:p>
            <a:pPr indent="0" lvl="2" marL="0" rtl="0" algn="l">
              <a:lnSpc>
                <a:spcPct val="90000"/>
              </a:lnSpc>
              <a:spcBef>
                <a:spcPts val="200"/>
              </a:spcBef>
              <a:spcAft>
                <a:spcPts val="0"/>
              </a:spcAft>
              <a:buClr>
                <a:srgbClr val="F16264"/>
              </a:buClr>
              <a:buSzPts val="1200"/>
              <a:buNone/>
            </a:pPr>
            <a:r>
              <a:t/>
            </a:r>
            <a:endParaRPr sz="1800">
              <a:solidFill>
                <a:srgbClr val="2C286C"/>
              </a:solidFill>
              <a:latin typeface="Libre Franklin"/>
              <a:ea typeface="Libre Franklin"/>
              <a:cs typeface="Libre Franklin"/>
              <a:sym typeface="Libre Franklin"/>
            </a:endParaRPr>
          </a:p>
          <a:p>
            <a:pPr indent="-169863" lvl="1" marL="182563" rtl="0" algn="l">
              <a:lnSpc>
                <a:spcPct val="90000"/>
              </a:lnSpc>
              <a:spcBef>
                <a:spcPts val="200"/>
              </a:spcBef>
              <a:spcAft>
                <a:spcPts val="0"/>
              </a:spcAft>
              <a:buClr>
                <a:srgbClr val="2C286C"/>
              </a:buClr>
              <a:buSzPts val="1000"/>
              <a:buFont typeface="Calibri"/>
              <a:buAutoNum type="arabicPeriod"/>
            </a:pPr>
            <a:r>
              <a:rPr b="1" lang="en-GB" sz="1800">
                <a:solidFill>
                  <a:srgbClr val="2C286C"/>
                </a:solidFill>
                <a:latin typeface="Franklin Gothic"/>
                <a:ea typeface="Franklin Gothic"/>
                <a:cs typeface="Franklin Gothic"/>
                <a:sym typeface="Franklin Gothic"/>
              </a:rPr>
              <a:t>Økte fullmakter for bedriftene</a:t>
            </a:r>
            <a:endParaRPr b="1" sz="1800">
              <a:solidFill>
                <a:srgbClr val="2C286C"/>
              </a:solidFill>
              <a:latin typeface="Franklin Gothic"/>
              <a:ea typeface="Franklin Gothic"/>
              <a:cs typeface="Franklin Gothic"/>
              <a:sym typeface="Franklin Gothic"/>
            </a:endParaRPr>
          </a:p>
          <a:p>
            <a:pPr indent="-158750" lvl="2" marL="171450" rtl="0" algn="l">
              <a:lnSpc>
                <a:spcPct val="90000"/>
              </a:lnSpc>
              <a:spcBef>
                <a:spcPts val="200"/>
              </a:spcBef>
              <a:spcAft>
                <a:spcPts val="0"/>
              </a:spcAft>
              <a:buClr>
                <a:srgbClr val="F16264"/>
              </a:buClr>
              <a:buSzPts val="1000"/>
              <a:buFont typeface="Arial"/>
              <a:buChar char="•"/>
            </a:pPr>
            <a:r>
              <a:rPr lang="en-GB" sz="1800">
                <a:solidFill>
                  <a:srgbClr val="2C286C"/>
                </a:solidFill>
                <a:latin typeface="Libre Franklin"/>
                <a:ea typeface="Libre Franklin"/>
                <a:cs typeface="Libre Franklin"/>
                <a:sym typeface="Libre Franklin"/>
              </a:rPr>
              <a:t>Retten til å eie egne data</a:t>
            </a:r>
            <a:endParaRPr sz="1800"/>
          </a:p>
          <a:p>
            <a:pPr indent="-158750" lvl="2" marL="171450" rtl="0" algn="l">
              <a:lnSpc>
                <a:spcPct val="90000"/>
              </a:lnSpc>
              <a:spcBef>
                <a:spcPts val="200"/>
              </a:spcBef>
              <a:spcAft>
                <a:spcPts val="0"/>
              </a:spcAft>
              <a:buClr>
                <a:srgbClr val="F16264"/>
              </a:buClr>
              <a:buSzPts val="1000"/>
              <a:buFont typeface="Arial"/>
              <a:buChar char="•"/>
            </a:pPr>
            <a:r>
              <a:rPr lang="en-GB" sz="1800">
                <a:solidFill>
                  <a:srgbClr val="2C286C"/>
                </a:solidFill>
                <a:latin typeface="Libre Franklin"/>
                <a:ea typeface="Libre Franklin"/>
                <a:cs typeface="Libre Franklin"/>
                <a:sym typeface="Libre Franklin"/>
              </a:rPr>
              <a:t>Gjennom å anvende en standard kan data overføres enklere fra en bedrift till en annen (portabilitet)</a:t>
            </a:r>
            <a:endParaRPr sz="1800"/>
          </a:p>
          <a:p>
            <a:pPr indent="-158750" lvl="2" marL="171450" rtl="0" algn="l">
              <a:lnSpc>
                <a:spcPct val="90000"/>
              </a:lnSpc>
              <a:spcBef>
                <a:spcPts val="200"/>
              </a:spcBef>
              <a:spcAft>
                <a:spcPts val="0"/>
              </a:spcAft>
              <a:buClr>
                <a:srgbClr val="F16264"/>
              </a:buClr>
              <a:buSzPts val="1000"/>
              <a:buFont typeface="Arial"/>
              <a:buChar char="•"/>
            </a:pPr>
            <a:r>
              <a:rPr lang="en-GB" sz="1800">
                <a:solidFill>
                  <a:srgbClr val="2C286C"/>
                </a:solidFill>
                <a:latin typeface="Libre Franklin"/>
                <a:ea typeface="Libre Franklin"/>
                <a:cs typeface="Libre Franklin"/>
                <a:sym typeface="Libre Franklin"/>
              </a:rPr>
              <a:t>Lettere å være entreprenør/gründer</a:t>
            </a:r>
            <a:endParaRPr sz="1800">
              <a:solidFill>
                <a:srgbClr val="2C286C"/>
              </a:solidFill>
              <a:latin typeface="Libre Franklin"/>
              <a:ea typeface="Libre Franklin"/>
              <a:cs typeface="Libre Franklin"/>
              <a:sym typeface="Libre Franklin"/>
            </a:endParaRPr>
          </a:p>
          <a:p>
            <a:pPr indent="-158750" lvl="2" marL="171450" rtl="0" algn="l">
              <a:lnSpc>
                <a:spcPct val="90000"/>
              </a:lnSpc>
              <a:spcBef>
                <a:spcPts val="200"/>
              </a:spcBef>
              <a:spcAft>
                <a:spcPts val="0"/>
              </a:spcAft>
              <a:buClr>
                <a:srgbClr val="F16264"/>
              </a:buClr>
              <a:buSzPts val="1000"/>
              <a:buFont typeface="Arial"/>
              <a:buChar char="•"/>
            </a:pPr>
            <a:r>
              <a:rPr lang="en-GB" sz="1800">
                <a:solidFill>
                  <a:srgbClr val="2C286C"/>
                </a:solidFill>
                <a:latin typeface="Libre Franklin"/>
                <a:ea typeface="Libre Franklin"/>
                <a:cs typeface="Libre Franklin"/>
                <a:sym typeface="Libre Franklin"/>
              </a:rPr>
              <a:t>Lettere å oppfylle lovpålagte krav og myndighetsrapportering</a:t>
            </a:r>
            <a:endParaRPr sz="1800"/>
          </a:p>
          <a:p>
            <a:pPr indent="-114300" lvl="0" marL="228600" rtl="0" algn="l">
              <a:lnSpc>
                <a:spcPct val="80000"/>
              </a:lnSpc>
              <a:spcBef>
                <a:spcPts val="1000"/>
              </a:spcBef>
              <a:spcAft>
                <a:spcPts val="0"/>
              </a:spcAft>
              <a:buClr>
                <a:schemeClr val="dk1"/>
              </a:buClr>
              <a:buSzPts val="1800"/>
              <a:buNone/>
            </a:pPr>
            <a:r>
              <a:t/>
            </a:r>
            <a:endParaRPr sz="1600"/>
          </a:p>
        </p:txBody>
      </p:sp>
      <p:sp>
        <p:nvSpPr>
          <p:cNvPr id="1248" name="Google Shape;1248;p125"/>
          <p:cNvSpPr txBox="1"/>
          <p:nvPr>
            <p:ph idx="1" type="body"/>
          </p:nvPr>
        </p:nvSpPr>
        <p:spPr>
          <a:xfrm>
            <a:off x="5809800" y="882150"/>
            <a:ext cx="5901300" cy="5813400"/>
          </a:xfrm>
          <a:prstGeom prst="rect">
            <a:avLst/>
          </a:prstGeom>
          <a:solidFill>
            <a:srgbClr val="D8D8D8"/>
          </a:solidFill>
          <a:ln>
            <a:noFill/>
          </a:ln>
        </p:spPr>
        <p:txBody>
          <a:bodyPr anchorCtr="0" anchor="t" bIns="45700" lIns="91425" spcFirstLastPara="1" rIns="91425" wrap="square" tIns="45700">
            <a:noAutofit/>
          </a:bodyPr>
          <a:lstStyle/>
          <a:p>
            <a:pPr indent="0" lvl="1" marL="0" rtl="0" algn="l">
              <a:lnSpc>
                <a:spcPct val="100000"/>
              </a:lnSpc>
              <a:spcBef>
                <a:spcPts val="0"/>
              </a:spcBef>
              <a:spcAft>
                <a:spcPts val="0"/>
              </a:spcAft>
              <a:buClr>
                <a:srgbClr val="F16264"/>
              </a:buClr>
              <a:buSzPts val="2000"/>
              <a:buNone/>
            </a:pPr>
            <a:r>
              <a:rPr b="1" lang="en-GB" sz="1700">
                <a:solidFill>
                  <a:srgbClr val="F16264"/>
                </a:solidFill>
                <a:latin typeface="Franklin Gothic"/>
                <a:ea typeface="Franklin Gothic"/>
                <a:cs typeface="Franklin Gothic"/>
                <a:sym typeface="Franklin Gothic"/>
              </a:rPr>
              <a:t>TJENESTELEVERANDØRER generelt</a:t>
            </a:r>
            <a:endParaRPr b="1" sz="1700">
              <a:solidFill>
                <a:srgbClr val="F16264"/>
              </a:solidFill>
              <a:latin typeface="Franklin Gothic"/>
              <a:ea typeface="Franklin Gothic"/>
              <a:cs typeface="Franklin Gothic"/>
              <a:sym typeface="Franklin Gothic"/>
            </a:endParaRPr>
          </a:p>
          <a:p>
            <a:pPr indent="-152400" lvl="0" marL="171450" rtl="0" algn="l">
              <a:lnSpc>
                <a:spcPct val="100000"/>
              </a:lnSpc>
              <a:spcBef>
                <a:spcPts val="200"/>
              </a:spcBef>
              <a:spcAft>
                <a:spcPts val="0"/>
              </a:spcAft>
              <a:buClr>
                <a:srgbClr val="F16264"/>
              </a:buClr>
              <a:buSzPts val="900"/>
              <a:buChar char="•"/>
            </a:pPr>
            <a:r>
              <a:rPr lang="en-GB" sz="1700">
                <a:solidFill>
                  <a:srgbClr val="2C286C"/>
                </a:solidFill>
                <a:latin typeface="Libre Franklin"/>
                <a:ea typeface="Libre Franklin"/>
                <a:cs typeface="Libre Franklin"/>
                <a:sym typeface="Libre Franklin"/>
              </a:rPr>
              <a:t>Større marked → fra nasjonalt til nordisk</a:t>
            </a:r>
            <a:endParaRPr sz="1700">
              <a:solidFill>
                <a:srgbClr val="2C286C"/>
              </a:solidFill>
              <a:latin typeface="Libre Franklin"/>
              <a:ea typeface="Libre Franklin"/>
              <a:cs typeface="Libre Franklin"/>
              <a:sym typeface="Libre Franklin"/>
            </a:endParaRPr>
          </a:p>
          <a:p>
            <a:pPr indent="0" lvl="0" marL="228600" rtl="0" algn="l">
              <a:lnSpc>
                <a:spcPct val="100000"/>
              </a:lnSpc>
              <a:spcBef>
                <a:spcPts val="200"/>
              </a:spcBef>
              <a:spcAft>
                <a:spcPts val="0"/>
              </a:spcAft>
              <a:buNone/>
            </a:pPr>
            <a:r>
              <a:t/>
            </a:r>
            <a:endParaRPr sz="1700">
              <a:solidFill>
                <a:srgbClr val="2C286C"/>
              </a:solidFill>
              <a:latin typeface="Libre Franklin"/>
              <a:ea typeface="Libre Franklin"/>
              <a:cs typeface="Libre Franklin"/>
              <a:sym typeface="Libre Franklin"/>
            </a:endParaRPr>
          </a:p>
          <a:p>
            <a:pPr indent="0" lvl="1" marL="0" rtl="0" algn="l">
              <a:lnSpc>
                <a:spcPct val="100000"/>
              </a:lnSpc>
              <a:spcBef>
                <a:spcPts val="0"/>
              </a:spcBef>
              <a:spcAft>
                <a:spcPts val="0"/>
              </a:spcAft>
              <a:buClr>
                <a:srgbClr val="F16264"/>
              </a:buClr>
              <a:buSzPts val="2000"/>
              <a:buNone/>
            </a:pPr>
            <a:r>
              <a:rPr b="1" lang="en-GB" sz="1700">
                <a:solidFill>
                  <a:srgbClr val="F16264"/>
                </a:solidFill>
                <a:latin typeface="Franklin Gothic"/>
                <a:ea typeface="Franklin Gothic"/>
                <a:cs typeface="Franklin Gothic"/>
                <a:sym typeface="Franklin Gothic"/>
              </a:rPr>
              <a:t>TJENESTELEVERANDØRER INNEN FINANS</a:t>
            </a:r>
            <a:endParaRPr b="1" sz="1700">
              <a:solidFill>
                <a:srgbClr val="F16264"/>
              </a:solidFill>
              <a:latin typeface="Franklin Gothic"/>
              <a:ea typeface="Franklin Gothic"/>
              <a:cs typeface="Franklin Gothic"/>
              <a:sym typeface="Franklin Gothic"/>
            </a:endParaRPr>
          </a:p>
          <a:p>
            <a:pPr indent="-152400" lvl="0" marL="171450" rtl="0" algn="l">
              <a:lnSpc>
                <a:spcPct val="100000"/>
              </a:lnSpc>
              <a:spcBef>
                <a:spcPts val="200"/>
              </a:spcBef>
              <a:spcAft>
                <a:spcPts val="0"/>
              </a:spcAft>
              <a:buClr>
                <a:srgbClr val="F16264"/>
              </a:buClr>
              <a:buSzPts val="900"/>
              <a:buFont typeface="Arial"/>
              <a:buChar char="•"/>
            </a:pPr>
            <a:r>
              <a:rPr lang="en-GB" sz="1700">
                <a:solidFill>
                  <a:srgbClr val="2C286C"/>
                </a:solidFill>
                <a:latin typeface="Libre Franklin"/>
                <a:ea typeface="Libre Franklin"/>
                <a:cs typeface="Libre Franklin"/>
                <a:sym typeface="Libre Franklin"/>
              </a:rPr>
              <a:t>Tilgang på høyere kvalitet på sanntidsdata, for eksempel bedre kredittvurdering</a:t>
            </a:r>
            <a:endParaRPr sz="1700">
              <a:solidFill>
                <a:srgbClr val="2C286C"/>
              </a:solidFill>
              <a:latin typeface="Libre Franklin"/>
              <a:ea typeface="Libre Franklin"/>
              <a:cs typeface="Libre Franklin"/>
              <a:sym typeface="Libre Franklin"/>
            </a:endParaRPr>
          </a:p>
          <a:p>
            <a:pPr indent="-152400" lvl="0" marL="171450" rtl="0" algn="l">
              <a:lnSpc>
                <a:spcPct val="100000"/>
              </a:lnSpc>
              <a:spcBef>
                <a:spcPts val="200"/>
              </a:spcBef>
              <a:spcAft>
                <a:spcPts val="0"/>
              </a:spcAft>
              <a:buClr>
                <a:srgbClr val="F16264"/>
              </a:buClr>
              <a:buSzPts val="900"/>
              <a:buFont typeface="Arial"/>
              <a:buChar char="•"/>
            </a:pPr>
            <a:r>
              <a:rPr lang="en-GB" sz="1700">
                <a:solidFill>
                  <a:srgbClr val="2C286C"/>
                </a:solidFill>
                <a:latin typeface="Libre Franklin"/>
                <a:ea typeface="Libre Franklin"/>
                <a:cs typeface="Libre Franklin"/>
                <a:sym typeface="Libre Franklin"/>
              </a:rPr>
              <a:t>Bedre betalingsmetoder mellom banker og bedrifter</a:t>
            </a:r>
            <a:endParaRPr sz="2500"/>
          </a:p>
          <a:p>
            <a:pPr indent="-95250" lvl="0" marL="171450" rtl="0" algn="l">
              <a:lnSpc>
                <a:spcPct val="100000"/>
              </a:lnSpc>
              <a:spcBef>
                <a:spcPts val="200"/>
              </a:spcBef>
              <a:spcAft>
                <a:spcPts val="0"/>
              </a:spcAft>
              <a:buClr>
                <a:srgbClr val="F16264"/>
              </a:buClr>
              <a:buSzPts val="1200"/>
              <a:buFont typeface="Arial"/>
              <a:buNone/>
            </a:pPr>
            <a:r>
              <a:t/>
            </a:r>
            <a:endParaRPr sz="1700">
              <a:solidFill>
                <a:srgbClr val="2C286C"/>
              </a:solidFill>
              <a:latin typeface="Libre Franklin"/>
              <a:ea typeface="Libre Franklin"/>
              <a:cs typeface="Libre Franklin"/>
              <a:sym typeface="Libre Franklin"/>
            </a:endParaRPr>
          </a:p>
          <a:p>
            <a:pPr indent="0" lvl="1" marL="0" rtl="0" algn="l">
              <a:lnSpc>
                <a:spcPct val="100000"/>
              </a:lnSpc>
              <a:spcBef>
                <a:spcPts val="0"/>
              </a:spcBef>
              <a:spcAft>
                <a:spcPts val="0"/>
              </a:spcAft>
              <a:buClr>
                <a:srgbClr val="F16264"/>
              </a:buClr>
              <a:buSzPts val="2000"/>
              <a:buNone/>
            </a:pPr>
            <a:r>
              <a:rPr b="1" lang="en-GB" sz="1700">
                <a:solidFill>
                  <a:srgbClr val="F16264"/>
                </a:solidFill>
                <a:latin typeface="Franklin Gothic"/>
                <a:ea typeface="Franklin Gothic"/>
                <a:cs typeface="Franklin Gothic"/>
                <a:sym typeface="Franklin Gothic"/>
              </a:rPr>
              <a:t>LEVERANDØRER AV REGNSKAPSSYSTEMER</a:t>
            </a:r>
            <a:endParaRPr b="1" sz="1700">
              <a:solidFill>
                <a:srgbClr val="F16264"/>
              </a:solidFill>
              <a:latin typeface="Franklin Gothic"/>
              <a:ea typeface="Franklin Gothic"/>
              <a:cs typeface="Franklin Gothic"/>
              <a:sym typeface="Franklin Gothic"/>
            </a:endParaRPr>
          </a:p>
          <a:p>
            <a:pPr indent="-152400" lvl="0" marL="171450" rtl="0" algn="l">
              <a:lnSpc>
                <a:spcPct val="100000"/>
              </a:lnSpc>
              <a:spcBef>
                <a:spcPts val="200"/>
              </a:spcBef>
              <a:spcAft>
                <a:spcPts val="0"/>
              </a:spcAft>
              <a:buClr>
                <a:srgbClr val="F16264"/>
              </a:buClr>
              <a:buSzPts val="900"/>
              <a:buFont typeface="Arial"/>
              <a:buChar char="•"/>
            </a:pPr>
            <a:r>
              <a:rPr lang="en-GB" sz="1700">
                <a:solidFill>
                  <a:srgbClr val="2C286C"/>
                </a:solidFill>
                <a:latin typeface="Libre Franklin"/>
                <a:ea typeface="Libre Franklin"/>
                <a:cs typeface="Libre Franklin"/>
                <a:sym typeface="Libre Franklin"/>
              </a:rPr>
              <a:t>Tilgang på høyere kvalitet på sanntidsdata til produktutvikling og innovasjon</a:t>
            </a:r>
            <a:endParaRPr sz="1700">
              <a:solidFill>
                <a:srgbClr val="2C286C"/>
              </a:solidFill>
              <a:latin typeface="Libre Franklin"/>
              <a:ea typeface="Libre Franklin"/>
              <a:cs typeface="Libre Franklin"/>
              <a:sym typeface="Libre Franklin"/>
            </a:endParaRPr>
          </a:p>
          <a:p>
            <a:pPr indent="-152400" lvl="0" marL="171450" rtl="0" algn="l">
              <a:lnSpc>
                <a:spcPct val="100000"/>
              </a:lnSpc>
              <a:spcBef>
                <a:spcPts val="200"/>
              </a:spcBef>
              <a:spcAft>
                <a:spcPts val="0"/>
              </a:spcAft>
              <a:buClr>
                <a:srgbClr val="F16264"/>
              </a:buClr>
              <a:buSzPts val="900"/>
              <a:buFont typeface="Arial"/>
              <a:buChar char="•"/>
            </a:pPr>
            <a:r>
              <a:rPr lang="en-GB" sz="1700">
                <a:solidFill>
                  <a:srgbClr val="2C286C"/>
                </a:solidFill>
                <a:latin typeface="Libre Franklin"/>
                <a:ea typeface="Libre Franklin"/>
                <a:cs typeface="Libre Franklin"/>
                <a:sym typeface="Libre Franklin"/>
              </a:rPr>
              <a:t>Færre krav fra myndigheter, fordi alle jobber ut fra felles standarder</a:t>
            </a:r>
            <a:endParaRPr sz="1700">
              <a:solidFill>
                <a:srgbClr val="2C286C"/>
              </a:solidFill>
              <a:latin typeface="Libre Franklin"/>
              <a:ea typeface="Libre Franklin"/>
              <a:cs typeface="Libre Franklin"/>
              <a:sym typeface="Libre Franklin"/>
            </a:endParaRPr>
          </a:p>
          <a:p>
            <a:pPr indent="-152400" lvl="0" marL="171450" rtl="0" algn="l">
              <a:lnSpc>
                <a:spcPct val="100000"/>
              </a:lnSpc>
              <a:spcBef>
                <a:spcPts val="200"/>
              </a:spcBef>
              <a:spcAft>
                <a:spcPts val="0"/>
              </a:spcAft>
              <a:buClr>
                <a:srgbClr val="F16264"/>
              </a:buClr>
              <a:buSzPts val="900"/>
              <a:buFont typeface="Arial"/>
              <a:buChar char="•"/>
            </a:pPr>
            <a:r>
              <a:rPr lang="en-GB" sz="1700">
                <a:solidFill>
                  <a:srgbClr val="2C286C"/>
                </a:solidFill>
                <a:latin typeface="Libre Franklin"/>
                <a:ea typeface="Libre Franklin"/>
                <a:cs typeface="Libre Franklin"/>
                <a:sym typeface="Libre Franklin"/>
              </a:rPr>
              <a:t>Nye muligheter innen handel </a:t>
            </a:r>
            <a:endParaRPr sz="1700">
              <a:solidFill>
                <a:srgbClr val="000000"/>
              </a:solidFill>
              <a:latin typeface="Libre Franklin"/>
              <a:ea typeface="Libre Franklin"/>
              <a:cs typeface="Libre Franklin"/>
              <a:sym typeface="Libre Franklin"/>
            </a:endParaRPr>
          </a:p>
          <a:p>
            <a:pPr indent="-95250" lvl="0" marL="171450" rtl="0" algn="l">
              <a:lnSpc>
                <a:spcPct val="100000"/>
              </a:lnSpc>
              <a:spcBef>
                <a:spcPts val="200"/>
              </a:spcBef>
              <a:spcAft>
                <a:spcPts val="0"/>
              </a:spcAft>
              <a:buClr>
                <a:srgbClr val="F16264"/>
              </a:buClr>
              <a:buSzPts val="1200"/>
              <a:buFont typeface="Arial"/>
              <a:buNone/>
            </a:pPr>
            <a:r>
              <a:t/>
            </a:r>
            <a:endParaRPr sz="1700">
              <a:solidFill>
                <a:srgbClr val="000000"/>
              </a:solidFill>
              <a:latin typeface="Libre Franklin"/>
              <a:ea typeface="Libre Franklin"/>
              <a:cs typeface="Libre Franklin"/>
              <a:sym typeface="Libre Franklin"/>
            </a:endParaRPr>
          </a:p>
          <a:p>
            <a:pPr indent="0" lvl="1" marL="0" rtl="0" algn="l">
              <a:lnSpc>
                <a:spcPct val="100000"/>
              </a:lnSpc>
              <a:spcBef>
                <a:spcPts val="0"/>
              </a:spcBef>
              <a:spcAft>
                <a:spcPts val="0"/>
              </a:spcAft>
              <a:buClr>
                <a:srgbClr val="F16264"/>
              </a:buClr>
              <a:buSzPts val="2000"/>
              <a:buNone/>
            </a:pPr>
            <a:r>
              <a:rPr b="1" lang="en-GB" sz="1700">
                <a:solidFill>
                  <a:srgbClr val="F16264"/>
                </a:solidFill>
                <a:latin typeface="Franklin Gothic"/>
                <a:ea typeface="Franklin Gothic"/>
                <a:cs typeface="Franklin Gothic"/>
                <a:sym typeface="Franklin Gothic"/>
              </a:rPr>
              <a:t>MYNDIGHETER </a:t>
            </a:r>
            <a:endParaRPr b="1" sz="1700">
              <a:solidFill>
                <a:srgbClr val="F16264"/>
              </a:solidFill>
              <a:latin typeface="Franklin Gothic"/>
              <a:ea typeface="Franklin Gothic"/>
              <a:cs typeface="Franklin Gothic"/>
              <a:sym typeface="Franklin Gothic"/>
            </a:endParaRPr>
          </a:p>
          <a:p>
            <a:pPr indent="-152400" lvl="0" marL="171450" rtl="0" algn="l">
              <a:lnSpc>
                <a:spcPct val="100000"/>
              </a:lnSpc>
              <a:spcBef>
                <a:spcPts val="200"/>
              </a:spcBef>
              <a:spcAft>
                <a:spcPts val="0"/>
              </a:spcAft>
              <a:buClr>
                <a:srgbClr val="F16264"/>
              </a:buClr>
              <a:buSzPts val="900"/>
              <a:buFont typeface="Arial"/>
              <a:buChar char="•"/>
            </a:pPr>
            <a:r>
              <a:rPr lang="en-GB" sz="1700">
                <a:solidFill>
                  <a:srgbClr val="2C286C"/>
                </a:solidFill>
                <a:latin typeface="Libre Franklin"/>
                <a:ea typeface="Libre Franklin"/>
                <a:cs typeface="Libre Franklin"/>
                <a:sym typeface="Libre Franklin"/>
              </a:rPr>
              <a:t>Bedre og raskere informasjon, blant annet til statistikk, politikk- og regelutforming</a:t>
            </a:r>
            <a:endParaRPr sz="2500"/>
          </a:p>
          <a:p>
            <a:pPr indent="-152400" lvl="0" marL="171450" rtl="0" algn="l">
              <a:lnSpc>
                <a:spcPct val="100000"/>
              </a:lnSpc>
              <a:spcBef>
                <a:spcPts val="200"/>
              </a:spcBef>
              <a:spcAft>
                <a:spcPts val="0"/>
              </a:spcAft>
              <a:buClr>
                <a:srgbClr val="F16264"/>
              </a:buClr>
              <a:buSzPts val="900"/>
              <a:buFont typeface="Arial"/>
              <a:buChar char="•"/>
            </a:pPr>
            <a:r>
              <a:rPr lang="en-GB" sz="1700">
                <a:solidFill>
                  <a:srgbClr val="2C286C"/>
                </a:solidFill>
                <a:latin typeface="Libre Franklin"/>
                <a:ea typeface="Libre Franklin"/>
                <a:cs typeface="Libre Franklin"/>
                <a:sym typeface="Libre Franklin"/>
              </a:rPr>
              <a:t>Bedre innsyn og skatterevisjon</a:t>
            </a:r>
            <a:endParaRPr sz="1700">
              <a:solidFill>
                <a:srgbClr val="2C286C"/>
              </a:solidFill>
              <a:latin typeface="Libre Franklin"/>
              <a:ea typeface="Libre Franklin"/>
              <a:cs typeface="Libre Franklin"/>
              <a:sym typeface="Libre Franklin"/>
            </a:endParaRPr>
          </a:p>
          <a:p>
            <a:pPr indent="-152400" lvl="0" marL="171450" rtl="0" algn="l">
              <a:lnSpc>
                <a:spcPct val="100000"/>
              </a:lnSpc>
              <a:spcBef>
                <a:spcPts val="200"/>
              </a:spcBef>
              <a:spcAft>
                <a:spcPts val="0"/>
              </a:spcAft>
              <a:buClr>
                <a:srgbClr val="F16264"/>
              </a:buClr>
              <a:buSzPts val="900"/>
              <a:buFont typeface="Arial"/>
              <a:buChar char="•"/>
            </a:pPr>
            <a:r>
              <a:rPr lang="en-GB" sz="1700">
                <a:solidFill>
                  <a:srgbClr val="2C286C"/>
                </a:solidFill>
                <a:latin typeface="Libre Franklin"/>
                <a:ea typeface="Libre Franklin"/>
                <a:cs typeface="Libre Franklin"/>
                <a:sym typeface="Libre Franklin"/>
              </a:rPr>
              <a:t>Minimal dokumenthåndtering -&gt; minsker den administrative byrden og sparer driftskostnader</a:t>
            </a:r>
            <a:endParaRPr sz="1700">
              <a:solidFill>
                <a:srgbClr val="2C286C"/>
              </a:solidFill>
              <a:latin typeface="Libre Franklin"/>
              <a:ea typeface="Libre Franklin"/>
              <a:cs typeface="Libre Franklin"/>
              <a:sym typeface="Libre Franklin"/>
            </a:endParaRPr>
          </a:p>
          <a:p>
            <a:pPr indent="-95250" lvl="0" marL="171450" rtl="0" algn="l">
              <a:lnSpc>
                <a:spcPct val="100000"/>
              </a:lnSpc>
              <a:spcBef>
                <a:spcPts val="200"/>
              </a:spcBef>
              <a:spcAft>
                <a:spcPts val="0"/>
              </a:spcAft>
              <a:buClr>
                <a:srgbClr val="F16264"/>
              </a:buClr>
              <a:buSzPts val="1200"/>
              <a:buFont typeface="Arial"/>
              <a:buNone/>
            </a:pPr>
            <a:r>
              <a:t/>
            </a:r>
            <a:endParaRPr sz="1700">
              <a:solidFill>
                <a:srgbClr val="000000"/>
              </a:solidFill>
              <a:latin typeface="Libre Franklin"/>
              <a:ea typeface="Libre Franklin"/>
              <a:cs typeface="Libre Franklin"/>
              <a:sym typeface="Libre Franklin"/>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2" name="Shape 1252"/>
        <p:cNvGrpSpPr/>
        <p:nvPr/>
      </p:nvGrpSpPr>
      <p:grpSpPr>
        <a:xfrm>
          <a:off x="0" y="0"/>
          <a:ext cx="0" cy="0"/>
          <a:chOff x="0" y="0"/>
          <a:chExt cx="0" cy="0"/>
        </a:xfrm>
      </p:grpSpPr>
      <p:sp>
        <p:nvSpPr>
          <p:cNvPr id="1253" name="Google Shape;1253;p126"/>
          <p:cNvSpPr txBox="1"/>
          <p:nvPr>
            <p:ph idx="1" type="body"/>
          </p:nvPr>
        </p:nvSpPr>
        <p:spPr>
          <a:xfrm>
            <a:off x="838200" y="1154431"/>
            <a:ext cx="10515600" cy="4690316"/>
          </a:xfrm>
          <a:prstGeom prst="rect">
            <a:avLst/>
          </a:prstGeom>
          <a:noFill/>
          <a:ln>
            <a:noFill/>
          </a:ln>
        </p:spPr>
        <p:txBody>
          <a:bodyPr anchorCtr="0" anchor="t" bIns="45700" lIns="91425" spcFirstLastPara="1" rIns="91425" wrap="square" tIns="45700">
            <a:noAutofit/>
          </a:bodyPr>
          <a:lstStyle/>
          <a:p>
            <a:pPr indent="-342900" lvl="0" marL="457200" rtl="0" algn="l">
              <a:lnSpc>
                <a:spcPct val="90000"/>
              </a:lnSpc>
              <a:spcBef>
                <a:spcPts val="1000"/>
              </a:spcBef>
              <a:spcAft>
                <a:spcPts val="0"/>
              </a:spcAft>
              <a:buClr>
                <a:srgbClr val="F16264"/>
              </a:buClr>
              <a:buSzPts val="1800"/>
              <a:buChar char="•"/>
            </a:pPr>
            <a:r>
              <a:rPr lang="en-GB"/>
              <a:t>Nordisk Ministerråd har satt av 250 mill DKK for de neste 4 år hvor NSG inngår med en andel </a:t>
            </a:r>
            <a:endParaRPr/>
          </a:p>
          <a:p>
            <a:pPr indent="-342900" lvl="0" marL="457200" rtl="0" algn="l">
              <a:lnSpc>
                <a:spcPct val="90000"/>
              </a:lnSpc>
              <a:spcBef>
                <a:spcPts val="1000"/>
              </a:spcBef>
              <a:spcAft>
                <a:spcPts val="0"/>
              </a:spcAft>
              <a:buClr>
                <a:srgbClr val="F16264"/>
              </a:buClr>
              <a:buSzPts val="1800"/>
              <a:buChar char="•"/>
            </a:pPr>
            <a:r>
              <a:rPr lang="en-GB"/>
              <a:t>Finansiering forutsetter at Norden Nordic Innovation innvilger søknad</a:t>
            </a:r>
            <a:endParaRPr/>
          </a:p>
          <a:p>
            <a:pPr indent="-342900" lvl="0" marL="457200" rtl="0" algn="l">
              <a:lnSpc>
                <a:spcPct val="90000"/>
              </a:lnSpc>
              <a:spcBef>
                <a:spcPts val="1000"/>
              </a:spcBef>
              <a:spcAft>
                <a:spcPts val="0"/>
              </a:spcAft>
              <a:buClr>
                <a:srgbClr val="F16264"/>
              </a:buClr>
              <a:buSzPts val="1800"/>
              <a:buChar char="•"/>
            </a:pPr>
            <a:r>
              <a:rPr lang="en-GB"/>
              <a:t>Skatteetatene i de nordiske land kommer tettere med og alle er representert i styringsgruppen og inngår intensjonsavtale (MoU).</a:t>
            </a:r>
            <a:endParaRPr/>
          </a:p>
          <a:p>
            <a:pPr indent="-342900" lvl="0" marL="457200" rtl="0" algn="l">
              <a:lnSpc>
                <a:spcPct val="90000"/>
              </a:lnSpc>
              <a:spcBef>
                <a:spcPts val="1000"/>
              </a:spcBef>
              <a:spcAft>
                <a:spcPts val="0"/>
              </a:spcAft>
              <a:buSzPts val="1800"/>
              <a:buChar char="•"/>
            </a:pPr>
            <a:r>
              <a:rPr lang="en-GB"/>
              <a:t>Første styringsgruppemøte  var 21. 1. 2021</a:t>
            </a:r>
            <a:endParaRPr/>
          </a:p>
          <a:p>
            <a:pPr indent="-228600" lvl="0" marL="457200" rtl="0" algn="l">
              <a:lnSpc>
                <a:spcPct val="90000"/>
              </a:lnSpc>
              <a:spcBef>
                <a:spcPts val="1000"/>
              </a:spcBef>
              <a:spcAft>
                <a:spcPts val="0"/>
              </a:spcAft>
              <a:buClr>
                <a:srgbClr val="F16264"/>
              </a:buClr>
              <a:buSzPts val="1800"/>
              <a:buNone/>
            </a:pPr>
            <a:r>
              <a:t/>
            </a:r>
            <a:endParaRPr/>
          </a:p>
          <a:p>
            <a:pPr indent="-342900" lvl="0" marL="457200" rtl="0" algn="l">
              <a:lnSpc>
                <a:spcPct val="90000"/>
              </a:lnSpc>
              <a:spcBef>
                <a:spcPts val="1000"/>
              </a:spcBef>
              <a:spcAft>
                <a:spcPts val="0"/>
              </a:spcAft>
              <a:buClr>
                <a:srgbClr val="F16264"/>
              </a:buClr>
              <a:buSzPts val="1800"/>
              <a:buChar char="•"/>
            </a:pPr>
            <a:r>
              <a:rPr lang="en-GB"/>
              <a:t>Det jobbes nå med:</a:t>
            </a:r>
            <a:endParaRPr/>
          </a:p>
          <a:p>
            <a:pPr indent="-342900" lvl="1" marL="914400" rtl="0" algn="l">
              <a:lnSpc>
                <a:spcPct val="90000"/>
              </a:lnSpc>
              <a:spcBef>
                <a:spcPts val="500"/>
              </a:spcBef>
              <a:spcAft>
                <a:spcPts val="0"/>
              </a:spcAft>
              <a:buSzPts val="1800"/>
              <a:buChar char="•"/>
            </a:pPr>
            <a:r>
              <a:rPr lang="en-GB" sz="1600" strike="sngStrike">
                <a:solidFill>
                  <a:schemeClr val="lt1"/>
                </a:solidFill>
              </a:rPr>
              <a:t>Forberedelse av søknad</a:t>
            </a:r>
            <a:r>
              <a:rPr lang="en-GB" sz="1600">
                <a:solidFill>
                  <a:schemeClr val="lt1"/>
                </a:solidFill>
              </a:rPr>
              <a:t> Søknad er nettopp sendt!</a:t>
            </a:r>
            <a:endParaRPr/>
          </a:p>
          <a:p>
            <a:pPr indent="-342900" lvl="1" marL="914400" rtl="0" algn="l">
              <a:lnSpc>
                <a:spcPct val="90000"/>
              </a:lnSpc>
              <a:spcBef>
                <a:spcPts val="500"/>
              </a:spcBef>
              <a:spcAft>
                <a:spcPts val="0"/>
              </a:spcAft>
              <a:buSzPts val="1800"/>
              <a:buChar char="•"/>
            </a:pPr>
            <a:r>
              <a:rPr lang="en-GB" sz="1600">
                <a:solidFill>
                  <a:schemeClr val="lt1"/>
                </a:solidFill>
              </a:rPr>
              <a:t>Nasjonal og nordisk organisering </a:t>
            </a:r>
            <a:endParaRPr sz="1600">
              <a:solidFill>
                <a:schemeClr val="lt1"/>
              </a:solidFill>
            </a:endParaRPr>
          </a:p>
          <a:p>
            <a:pPr indent="-342900" lvl="2" marL="1371600" rtl="0" algn="l">
              <a:lnSpc>
                <a:spcPct val="90000"/>
              </a:lnSpc>
              <a:spcBef>
                <a:spcPts val="500"/>
              </a:spcBef>
              <a:spcAft>
                <a:spcPts val="0"/>
              </a:spcAft>
              <a:buSzPts val="1800"/>
              <a:buChar char="•"/>
            </a:pPr>
            <a:r>
              <a:rPr lang="en-GB">
                <a:solidFill>
                  <a:schemeClr val="lt1"/>
                </a:solidFill>
              </a:rPr>
              <a:t>– hvordan mobilisere drivkrefter i privat sektor – det meste må skje der</a:t>
            </a:r>
            <a:endParaRPr>
              <a:solidFill>
                <a:schemeClr val="lt1"/>
              </a:solidFill>
            </a:endParaRPr>
          </a:p>
          <a:p>
            <a:pPr indent="-342900" lvl="0" marL="457200" rtl="0" algn="l">
              <a:lnSpc>
                <a:spcPct val="90000"/>
              </a:lnSpc>
              <a:spcBef>
                <a:spcPts val="1000"/>
              </a:spcBef>
              <a:spcAft>
                <a:spcPts val="0"/>
              </a:spcAft>
              <a:buClr>
                <a:srgbClr val="F16264"/>
              </a:buClr>
              <a:buSzPts val="1800"/>
              <a:buChar char="•"/>
            </a:pPr>
            <a:r>
              <a:rPr lang="en-GB"/>
              <a:t>Planlagt oppstart våren 2021</a:t>
            </a:r>
            <a:endParaRPr/>
          </a:p>
          <a:p>
            <a:pPr indent="-342900" lvl="1" marL="914400" rtl="0" algn="l">
              <a:lnSpc>
                <a:spcPct val="90000"/>
              </a:lnSpc>
              <a:spcBef>
                <a:spcPts val="500"/>
              </a:spcBef>
              <a:spcAft>
                <a:spcPts val="0"/>
              </a:spcAft>
              <a:buSzPts val="1800"/>
              <a:buChar char="•"/>
            </a:pPr>
            <a:r>
              <a:rPr lang="en-GB" sz="1600">
                <a:solidFill>
                  <a:schemeClr val="lt1"/>
                </a:solidFill>
              </a:rPr>
              <a:t> - men noe forberedes allerede ( seriøsitetsinformasjon, digital selskapsetablering)</a:t>
            </a:r>
            <a:endParaRPr sz="1600">
              <a:solidFill>
                <a:schemeClr val="lt1"/>
              </a:solidFill>
            </a:endParaRPr>
          </a:p>
        </p:txBody>
      </p:sp>
      <p:sp>
        <p:nvSpPr>
          <p:cNvPr id="1254" name="Google Shape;1254;p126"/>
          <p:cNvSpPr txBox="1"/>
          <p:nvPr>
            <p:ph type="title"/>
          </p:nvPr>
        </p:nvSpPr>
        <p:spPr>
          <a:xfrm>
            <a:off x="838200" y="432000"/>
            <a:ext cx="10515600" cy="45939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F16264"/>
              </a:buClr>
              <a:buSzPts val="1800"/>
              <a:buNone/>
            </a:pPr>
            <a:r>
              <a:rPr lang="en-GB" sz="3200"/>
              <a:t>Hva skjer nå og videre?</a:t>
            </a:r>
            <a:endParaRPr sz="32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8" name="Shape 1258"/>
        <p:cNvGrpSpPr/>
        <p:nvPr/>
      </p:nvGrpSpPr>
      <p:grpSpPr>
        <a:xfrm>
          <a:off x="0" y="0"/>
          <a:ext cx="0" cy="0"/>
          <a:chOff x="0" y="0"/>
          <a:chExt cx="0" cy="0"/>
        </a:xfrm>
      </p:grpSpPr>
      <p:pic>
        <p:nvPicPr>
          <p:cNvPr id="1259" name="Google Shape;1259;p127"/>
          <p:cNvPicPr preferRelativeResize="0"/>
          <p:nvPr/>
        </p:nvPicPr>
        <p:blipFill rotWithShape="1">
          <a:blip r:embed="rId3">
            <a:alphaModFix/>
          </a:blip>
          <a:srcRect b="0" l="0" r="0" t="0"/>
          <a:stretch/>
        </p:blipFill>
        <p:spPr>
          <a:xfrm rot="-2440518">
            <a:off x="6359644" y="1132260"/>
            <a:ext cx="4408919" cy="4466592"/>
          </a:xfrm>
          <a:prstGeom prst="rect">
            <a:avLst/>
          </a:prstGeom>
          <a:noFill/>
          <a:ln>
            <a:noFill/>
          </a:ln>
        </p:spPr>
      </p:pic>
      <p:sp>
        <p:nvSpPr>
          <p:cNvPr id="1260" name="Google Shape;1260;p1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16264"/>
              </a:buClr>
              <a:buSzPts val="3400"/>
              <a:buFont typeface="Franklin Gothic"/>
              <a:buNone/>
            </a:pPr>
            <a:r>
              <a:rPr b="0" lang="en-GB"/>
              <a:t>Samarbeid er nøkkelen</a:t>
            </a:r>
            <a:endParaRPr b="0"/>
          </a:p>
        </p:txBody>
      </p:sp>
      <p:grpSp>
        <p:nvGrpSpPr>
          <p:cNvPr id="1261" name="Google Shape;1261;p127"/>
          <p:cNvGrpSpPr/>
          <p:nvPr/>
        </p:nvGrpSpPr>
        <p:grpSpPr>
          <a:xfrm>
            <a:off x="6095744" y="1226696"/>
            <a:ext cx="4894368" cy="4590482"/>
            <a:chOff x="6891681" y="1625044"/>
            <a:chExt cx="4044932" cy="3793786"/>
          </a:xfrm>
        </p:grpSpPr>
        <p:sp>
          <p:nvSpPr>
            <p:cNvPr id="1262" name="Google Shape;1262;p127"/>
            <p:cNvSpPr/>
            <p:nvPr/>
          </p:nvSpPr>
          <p:spPr>
            <a:xfrm>
              <a:off x="7931232" y="2419187"/>
              <a:ext cx="1960096" cy="1960100"/>
            </a:xfrm>
            <a:prstGeom prst="ellipse">
              <a:avLst/>
            </a:prstGeom>
            <a:solidFill>
              <a:srgbClr val="2B286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Calibri"/>
                <a:ea typeface="Calibri"/>
                <a:cs typeface="Calibri"/>
                <a:sym typeface="Calibri"/>
              </a:endParaRPr>
            </a:p>
          </p:txBody>
        </p:sp>
        <p:pic>
          <p:nvPicPr>
            <p:cNvPr id="1263" name="Google Shape;1263;p127"/>
            <p:cNvPicPr preferRelativeResize="0"/>
            <p:nvPr/>
          </p:nvPicPr>
          <p:blipFill rotWithShape="1">
            <a:blip r:embed="rId4">
              <a:alphaModFix/>
            </a:blip>
            <a:srcRect b="309" l="13412" r="20470" t="-309"/>
            <a:stretch/>
          </p:blipFill>
          <p:spPr>
            <a:xfrm>
              <a:off x="9493134" y="1625044"/>
              <a:ext cx="572500" cy="572501"/>
            </a:xfrm>
            <a:prstGeom prst="ellipse">
              <a:avLst/>
            </a:prstGeom>
            <a:noFill/>
            <a:ln cap="flat" cmpd="sng" w="12700">
              <a:solidFill>
                <a:srgbClr val="F16264"/>
              </a:solidFill>
              <a:prstDash val="solid"/>
              <a:round/>
              <a:headEnd len="sm" w="sm" type="none"/>
              <a:tailEnd len="sm" w="sm" type="none"/>
            </a:ln>
          </p:spPr>
        </p:pic>
        <p:pic>
          <p:nvPicPr>
            <p:cNvPr id="1264" name="Google Shape;1264;p127"/>
            <p:cNvPicPr preferRelativeResize="0"/>
            <p:nvPr/>
          </p:nvPicPr>
          <p:blipFill rotWithShape="1">
            <a:blip r:embed="rId5">
              <a:alphaModFix/>
            </a:blip>
            <a:srcRect b="0" l="11636" r="22910" t="0"/>
            <a:stretch/>
          </p:blipFill>
          <p:spPr>
            <a:xfrm>
              <a:off x="6891681" y="3444322"/>
              <a:ext cx="566766" cy="566767"/>
            </a:xfrm>
            <a:prstGeom prst="ellipse">
              <a:avLst/>
            </a:prstGeom>
            <a:noFill/>
            <a:ln cap="flat" cmpd="sng" w="12700">
              <a:solidFill>
                <a:srgbClr val="F16264"/>
              </a:solidFill>
              <a:prstDash val="solid"/>
              <a:round/>
              <a:headEnd len="sm" w="sm" type="none"/>
              <a:tailEnd len="sm" w="sm" type="none"/>
            </a:ln>
          </p:spPr>
        </p:pic>
        <p:pic>
          <p:nvPicPr>
            <p:cNvPr id="1265" name="Google Shape;1265;p127"/>
            <p:cNvPicPr preferRelativeResize="0"/>
            <p:nvPr/>
          </p:nvPicPr>
          <p:blipFill rotWithShape="1">
            <a:blip r:embed="rId6">
              <a:alphaModFix/>
            </a:blip>
            <a:srcRect b="506" l="16323" r="18224" t="-507"/>
            <a:stretch/>
          </p:blipFill>
          <p:spPr>
            <a:xfrm>
              <a:off x="8627905" y="4852080"/>
              <a:ext cx="566750" cy="566750"/>
            </a:xfrm>
            <a:prstGeom prst="ellipse">
              <a:avLst/>
            </a:prstGeom>
            <a:noFill/>
            <a:ln cap="flat" cmpd="sng" w="12700">
              <a:solidFill>
                <a:srgbClr val="F16264"/>
              </a:solidFill>
              <a:prstDash val="solid"/>
              <a:round/>
              <a:headEnd len="sm" w="sm" type="none"/>
              <a:tailEnd len="sm" w="sm" type="none"/>
            </a:ln>
          </p:spPr>
        </p:pic>
        <p:pic>
          <p:nvPicPr>
            <p:cNvPr id="1266" name="Google Shape;1266;p127"/>
            <p:cNvPicPr preferRelativeResize="0"/>
            <p:nvPr/>
          </p:nvPicPr>
          <p:blipFill rotWithShape="1">
            <a:blip r:embed="rId7">
              <a:alphaModFix/>
            </a:blip>
            <a:srcRect b="810" l="12508" r="21376" t="1165"/>
            <a:stretch/>
          </p:blipFill>
          <p:spPr>
            <a:xfrm>
              <a:off x="7756926" y="1702413"/>
              <a:ext cx="572500" cy="572501"/>
            </a:xfrm>
            <a:prstGeom prst="ellipse">
              <a:avLst/>
            </a:prstGeom>
            <a:noFill/>
            <a:ln cap="flat" cmpd="sng" w="12700">
              <a:solidFill>
                <a:srgbClr val="F16264"/>
              </a:solidFill>
              <a:prstDash val="solid"/>
              <a:round/>
              <a:headEnd len="sm" w="sm" type="none"/>
              <a:tailEnd len="sm" w="sm" type="none"/>
            </a:ln>
          </p:spPr>
        </p:pic>
        <p:pic>
          <p:nvPicPr>
            <p:cNvPr id="1267" name="Google Shape;1267;p127"/>
            <p:cNvPicPr preferRelativeResize="0"/>
            <p:nvPr/>
          </p:nvPicPr>
          <p:blipFill rotWithShape="1">
            <a:blip r:embed="rId8">
              <a:alphaModFix/>
            </a:blip>
            <a:srcRect b="0" l="13176" r="20706" t="0"/>
            <a:stretch/>
          </p:blipFill>
          <p:spPr>
            <a:xfrm>
              <a:off x="10364113" y="3534819"/>
              <a:ext cx="572500" cy="572501"/>
            </a:xfrm>
            <a:prstGeom prst="ellipse">
              <a:avLst/>
            </a:prstGeom>
            <a:noFill/>
            <a:ln cap="flat" cmpd="sng" w="12700">
              <a:solidFill>
                <a:srgbClr val="F16264"/>
              </a:solidFill>
              <a:prstDash val="solid"/>
              <a:round/>
              <a:headEnd len="sm" w="sm" type="none"/>
              <a:tailEnd len="sm" w="sm" type="none"/>
            </a:ln>
            <a:effectLst>
              <a:outerShdw blurRad="419100" sx="96000" rotWithShape="0" algn="ctr" sy="96000">
                <a:srgbClr val="000000">
                  <a:alpha val="0"/>
                </a:srgbClr>
              </a:outerShdw>
            </a:effectLst>
          </p:spPr>
        </p:pic>
        <p:sp>
          <p:nvSpPr>
            <p:cNvPr id="1268" name="Google Shape;1268;p127"/>
            <p:cNvSpPr/>
            <p:nvPr/>
          </p:nvSpPr>
          <p:spPr>
            <a:xfrm>
              <a:off x="7934055" y="3413072"/>
              <a:ext cx="1972607" cy="238138"/>
            </a:xfrm>
            <a:prstGeom prst="rect">
              <a:avLst/>
            </a:prstGeom>
            <a:noFill/>
            <a:ln>
              <a:noFill/>
            </a:ln>
          </p:spPr>
          <p:txBody>
            <a:bodyPr anchorCtr="0" anchor="ctr" bIns="36000" lIns="0" spcFirstLastPara="1" rIns="0" wrap="square" tIns="36000">
              <a:noAutofit/>
            </a:bodyPr>
            <a:lstStyle/>
            <a:p>
              <a:pPr indent="0" lvl="0" marL="0" marR="0" rtl="0" algn="ctr">
                <a:lnSpc>
                  <a:spcPct val="100000"/>
                </a:lnSpc>
                <a:spcBef>
                  <a:spcPts val="0"/>
                </a:spcBef>
                <a:spcAft>
                  <a:spcPts val="0"/>
                </a:spcAft>
                <a:buClr>
                  <a:srgbClr val="2B286C"/>
                </a:buClr>
                <a:buSzPts val="1000"/>
                <a:buFont typeface="Franklin Gothic"/>
                <a:buNone/>
              </a:pPr>
              <a:r>
                <a:rPr b="1" i="0" lang="en-GB" sz="1400" u="none" cap="none" strike="noStrike">
                  <a:solidFill>
                    <a:srgbClr val="FFFFFF"/>
                  </a:solidFill>
                  <a:latin typeface="Calibri"/>
                  <a:ea typeface="Calibri"/>
                  <a:cs typeface="Calibri"/>
                  <a:sym typeface="Calibri"/>
                </a:rPr>
                <a:t>FINANSAKTØRER</a:t>
              </a:r>
              <a:endParaRPr b="1" i="0" sz="1400" u="none" cap="none" strike="noStrike">
                <a:solidFill>
                  <a:srgbClr val="FFFFFF"/>
                </a:solidFill>
                <a:latin typeface="Calibri"/>
                <a:ea typeface="Calibri"/>
                <a:cs typeface="Calibri"/>
                <a:sym typeface="Calibri"/>
              </a:endParaRPr>
            </a:p>
          </p:txBody>
        </p:sp>
        <p:sp>
          <p:nvSpPr>
            <p:cNvPr id="1269" name="Google Shape;1269;p127"/>
            <p:cNvSpPr/>
            <p:nvPr/>
          </p:nvSpPr>
          <p:spPr>
            <a:xfrm>
              <a:off x="8310342" y="3704585"/>
              <a:ext cx="1220030" cy="238138"/>
            </a:xfrm>
            <a:prstGeom prst="rect">
              <a:avLst/>
            </a:prstGeom>
            <a:noFill/>
            <a:ln>
              <a:noFill/>
            </a:ln>
          </p:spPr>
          <p:txBody>
            <a:bodyPr anchorCtr="0" anchor="ctr" bIns="36000" lIns="0" spcFirstLastPara="1" rIns="0" wrap="square" tIns="36000">
              <a:noAutofit/>
            </a:bodyPr>
            <a:lstStyle/>
            <a:p>
              <a:pPr indent="0" lvl="0" marL="0" marR="0" rtl="0" algn="ctr">
                <a:lnSpc>
                  <a:spcPct val="100000"/>
                </a:lnSpc>
                <a:spcBef>
                  <a:spcPts val="0"/>
                </a:spcBef>
                <a:spcAft>
                  <a:spcPts val="0"/>
                </a:spcAft>
                <a:buClr>
                  <a:srgbClr val="2B286C"/>
                </a:buClr>
                <a:buSzPts val="1000"/>
                <a:buFont typeface="Franklin Gothic"/>
                <a:buNone/>
              </a:pPr>
              <a:r>
                <a:rPr b="1" i="0" lang="en-GB" sz="1400" u="none" cap="none" strike="noStrike">
                  <a:solidFill>
                    <a:srgbClr val="FFFFFF"/>
                  </a:solidFill>
                  <a:latin typeface="Calibri"/>
                  <a:ea typeface="Calibri"/>
                  <a:cs typeface="Calibri"/>
                  <a:sym typeface="Calibri"/>
                </a:rPr>
                <a:t>MYNDIGHETER</a:t>
              </a:r>
              <a:endParaRPr b="1" i="0" sz="1400" u="none" cap="none" strike="noStrike">
                <a:solidFill>
                  <a:srgbClr val="FFFFFF"/>
                </a:solidFill>
                <a:latin typeface="Calibri"/>
                <a:ea typeface="Calibri"/>
                <a:cs typeface="Calibri"/>
                <a:sym typeface="Calibri"/>
              </a:endParaRPr>
            </a:p>
          </p:txBody>
        </p:sp>
        <p:sp>
          <p:nvSpPr>
            <p:cNvPr id="1270" name="Google Shape;1270;p127"/>
            <p:cNvSpPr/>
            <p:nvPr/>
          </p:nvSpPr>
          <p:spPr>
            <a:xfrm>
              <a:off x="8082435" y="3121558"/>
              <a:ext cx="1675845" cy="238138"/>
            </a:xfrm>
            <a:prstGeom prst="rect">
              <a:avLst/>
            </a:prstGeom>
            <a:noFill/>
            <a:ln>
              <a:noFill/>
            </a:ln>
          </p:spPr>
          <p:txBody>
            <a:bodyPr anchorCtr="0" anchor="ctr" bIns="36000" lIns="0" spcFirstLastPara="1" rIns="0" wrap="square" tIns="36000">
              <a:noAutofit/>
            </a:bodyPr>
            <a:lstStyle/>
            <a:p>
              <a:pPr indent="0" lvl="0" marL="0" marR="0" rtl="0" algn="ctr">
                <a:lnSpc>
                  <a:spcPct val="100000"/>
                </a:lnSpc>
                <a:spcBef>
                  <a:spcPts val="0"/>
                </a:spcBef>
                <a:spcAft>
                  <a:spcPts val="0"/>
                </a:spcAft>
                <a:buClr>
                  <a:srgbClr val="2B286C"/>
                </a:buClr>
                <a:buSzPts val="1000"/>
                <a:buFont typeface="Franklin Gothic"/>
                <a:buNone/>
              </a:pPr>
              <a:r>
                <a:rPr b="1" i="0" lang="en-GB" sz="1400" u="none" cap="none" strike="noStrike">
                  <a:solidFill>
                    <a:srgbClr val="FFFFFF"/>
                  </a:solidFill>
                  <a:latin typeface="Calibri"/>
                  <a:ea typeface="Calibri"/>
                  <a:cs typeface="Calibri"/>
                  <a:sym typeface="Calibri"/>
                </a:rPr>
                <a:t>TJENESTELEVERANDØRER</a:t>
              </a:r>
              <a:endParaRPr b="1" i="0" sz="1400" u="none" cap="none" strike="noStrike">
                <a:solidFill>
                  <a:srgbClr val="FFFFFF"/>
                </a:solidFill>
                <a:latin typeface="Calibri"/>
                <a:ea typeface="Calibri"/>
                <a:cs typeface="Calibri"/>
                <a:sym typeface="Calibri"/>
              </a:endParaRPr>
            </a:p>
          </p:txBody>
        </p:sp>
        <p:sp>
          <p:nvSpPr>
            <p:cNvPr id="1271" name="Google Shape;1271;p127"/>
            <p:cNvSpPr/>
            <p:nvPr/>
          </p:nvSpPr>
          <p:spPr>
            <a:xfrm>
              <a:off x="8375320" y="2830044"/>
              <a:ext cx="1090075" cy="238138"/>
            </a:xfrm>
            <a:prstGeom prst="rect">
              <a:avLst/>
            </a:prstGeom>
            <a:noFill/>
            <a:ln>
              <a:noFill/>
            </a:ln>
          </p:spPr>
          <p:txBody>
            <a:bodyPr anchorCtr="0" anchor="ctr" bIns="36000" lIns="0" spcFirstLastPara="1" rIns="0" wrap="square" tIns="36000">
              <a:noAutofit/>
            </a:bodyPr>
            <a:lstStyle/>
            <a:p>
              <a:pPr indent="0" lvl="0" marL="0" marR="0" rtl="0" algn="ctr">
                <a:lnSpc>
                  <a:spcPct val="100000"/>
                </a:lnSpc>
                <a:spcBef>
                  <a:spcPts val="0"/>
                </a:spcBef>
                <a:spcAft>
                  <a:spcPts val="0"/>
                </a:spcAft>
                <a:buClr>
                  <a:srgbClr val="2B286C"/>
                </a:buClr>
                <a:buSzPts val="1000"/>
                <a:buFont typeface="Franklin Gothic"/>
                <a:buNone/>
              </a:pPr>
              <a:r>
                <a:rPr b="1" i="0" lang="en-GB" sz="1400" u="none" cap="none" strike="noStrike">
                  <a:solidFill>
                    <a:srgbClr val="FFFFFF"/>
                  </a:solidFill>
                  <a:latin typeface="Calibri"/>
                  <a:ea typeface="Calibri"/>
                  <a:cs typeface="Calibri"/>
                  <a:sym typeface="Calibri"/>
                </a:rPr>
                <a:t>BEDRIFTER</a:t>
              </a:r>
              <a:endParaRPr b="1" i="0" sz="1400" u="none" cap="none" strike="noStrike">
                <a:solidFill>
                  <a:srgbClr val="FFFFFF"/>
                </a:solidFill>
                <a:latin typeface="Calibri"/>
                <a:ea typeface="Calibri"/>
                <a:cs typeface="Calibri"/>
                <a:sym typeface="Calibri"/>
              </a:endParaRPr>
            </a:p>
          </p:txBody>
        </p:sp>
      </p:grpSp>
      <p:sp>
        <p:nvSpPr>
          <p:cNvPr id="1272" name="Google Shape;1272;p127"/>
          <p:cNvSpPr txBox="1"/>
          <p:nvPr/>
        </p:nvSpPr>
        <p:spPr>
          <a:xfrm>
            <a:off x="890929" y="1825625"/>
            <a:ext cx="4402371" cy="4019121"/>
          </a:xfrm>
          <a:prstGeom prst="rect">
            <a:avLst/>
          </a:prstGeom>
          <a:noFill/>
          <a:ln>
            <a:noFill/>
          </a:ln>
        </p:spPr>
        <p:txBody>
          <a:bodyPr anchorCtr="0" anchor="t" bIns="45700" lIns="91425" spcFirstLastPara="1" rIns="91425" wrap="square" tIns="45700">
            <a:noAutofit/>
          </a:bodyPr>
          <a:lstStyle/>
          <a:p>
            <a:pPr indent="0" lvl="0" marL="0" marR="0" rtl="0" algn="l">
              <a:lnSpc>
                <a:spcPct val="110000"/>
              </a:lnSpc>
              <a:spcBef>
                <a:spcPts val="0"/>
              </a:spcBef>
              <a:spcAft>
                <a:spcPts val="0"/>
              </a:spcAft>
              <a:buClr>
                <a:srgbClr val="2C286C"/>
              </a:buClr>
              <a:buSzPts val="1400"/>
              <a:buFont typeface="Calibri"/>
              <a:buNone/>
            </a:pPr>
            <a:r>
              <a:rPr b="0" i="0" lang="en-GB" sz="1800" u="none" cap="none" strike="noStrike">
                <a:solidFill>
                  <a:srgbClr val="2C286C"/>
                </a:solidFill>
                <a:latin typeface="Calibri"/>
                <a:ea typeface="Calibri"/>
                <a:cs typeface="Calibri"/>
                <a:sym typeface="Calibri"/>
              </a:rPr>
              <a:t>NSG er et komplekst og ambisiøst program som omfatter interessenter som tjenesteleverandører, virksomheter, finansaktører og myndigheter.</a:t>
            </a:r>
            <a:endParaRPr/>
          </a:p>
          <a:p>
            <a:pPr indent="0" lvl="0" marL="0" marR="0" rtl="0" algn="l">
              <a:lnSpc>
                <a:spcPct val="110000"/>
              </a:lnSpc>
              <a:spcBef>
                <a:spcPts val="0"/>
              </a:spcBef>
              <a:spcAft>
                <a:spcPts val="0"/>
              </a:spcAft>
              <a:buClr>
                <a:srgbClr val="2C286C"/>
              </a:buClr>
              <a:buSzPts val="1400"/>
              <a:buFont typeface="Calibri"/>
              <a:buNone/>
            </a:pPr>
            <a:r>
              <a:t/>
            </a:r>
            <a:endParaRPr b="0" i="0" sz="1800" u="none" cap="none" strike="noStrike">
              <a:solidFill>
                <a:srgbClr val="2C286C"/>
              </a:solidFill>
              <a:latin typeface="Calibri"/>
              <a:ea typeface="Calibri"/>
              <a:cs typeface="Calibri"/>
              <a:sym typeface="Calibri"/>
            </a:endParaRPr>
          </a:p>
          <a:p>
            <a:pPr indent="0" lvl="0" marL="0" marR="0" rtl="0" algn="l">
              <a:lnSpc>
                <a:spcPct val="110000"/>
              </a:lnSpc>
              <a:spcBef>
                <a:spcPts val="0"/>
              </a:spcBef>
              <a:spcAft>
                <a:spcPts val="0"/>
              </a:spcAft>
              <a:buClr>
                <a:srgbClr val="2C286C"/>
              </a:buClr>
              <a:buSzPts val="1400"/>
              <a:buFont typeface="Calibri"/>
              <a:buNone/>
            </a:pPr>
            <a:r>
              <a:rPr b="0" i="0" lang="en-GB" sz="1800" u="none" cap="none" strike="noStrike">
                <a:solidFill>
                  <a:srgbClr val="2C286C"/>
                </a:solidFill>
                <a:latin typeface="Calibri"/>
                <a:ea typeface="Calibri"/>
                <a:cs typeface="Calibri"/>
                <a:sym typeface="Calibri"/>
              </a:rPr>
              <a:t>NSG er til for å bygge opp under dette samarbeidet, over hele Norden og i ulike nasjonale prosjekter, for å sikre  at alle styrer mot samme mål</a:t>
            </a:r>
            <a:r>
              <a:rPr lang="en-GB" sz="1800">
                <a:solidFill>
                  <a:srgbClr val="2C286C"/>
                </a:solidFill>
                <a:latin typeface="Calibri"/>
                <a:ea typeface="Calibri"/>
                <a:cs typeface="Calibri"/>
                <a:sym typeface="Calibri"/>
              </a:rPr>
              <a:t> og </a:t>
            </a:r>
            <a:r>
              <a:rPr lang="en-GB" sz="1800">
                <a:solidFill>
                  <a:srgbClr val="2C286C"/>
                </a:solidFill>
                <a:latin typeface="Calibri"/>
                <a:ea typeface="Calibri"/>
                <a:cs typeface="Calibri"/>
                <a:sym typeface="Calibri"/>
              </a:rPr>
              <a:t>felles framdrift</a:t>
            </a:r>
            <a:r>
              <a:rPr b="0" i="0" lang="en-GB" sz="1800" u="none" cap="none" strike="noStrike">
                <a:solidFill>
                  <a:srgbClr val="2C286C"/>
                </a:solidFill>
                <a:latin typeface="Calibri"/>
                <a:ea typeface="Calibri"/>
                <a:cs typeface="Calibri"/>
                <a:sym typeface="Calibri"/>
              </a:rPr>
              <a:t>: Gjøre hverdagen enklere for små og mellomstore bedrifter i Norden.</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6" name="Shape 1276"/>
        <p:cNvGrpSpPr/>
        <p:nvPr/>
      </p:nvGrpSpPr>
      <p:grpSpPr>
        <a:xfrm>
          <a:off x="0" y="0"/>
          <a:ext cx="0" cy="0"/>
          <a:chOff x="0" y="0"/>
          <a:chExt cx="0" cy="0"/>
        </a:xfrm>
      </p:grpSpPr>
      <p:grpSp>
        <p:nvGrpSpPr>
          <p:cNvPr id="1277" name="Google Shape;1277;p128"/>
          <p:cNvGrpSpPr/>
          <p:nvPr/>
        </p:nvGrpSpPr>
        <p:grpSpPr>
          <a:xfrm>
            <a:off x="2297802" y="1821260"/>
            <a:ext cx="7596396" cy="4133365"/>
            <a:chOff x="1917982" y="1690793"/>
            <a:chExt cx="8356036" cy="4546702"/>
          </a:xfrm>
        </p:grpSpPr>
        <p:pic>
          <p:nvPicPr>
            <p:cNvPr id="1278" name="Google Shape;1278;p128"/>
            <p:cNvPicPr preferRelativeResize="0"/>
            <p:nvPr/>
          </p:nvPicPr>
          <p:blipFill rotWithShape="1">
            <a:blip r:embed="rId3">
              <a:alphaModFix/>
            </a:blip>
            <a:srcRect b="0" l="0" r="0" t="0"/>
            <a:stretch/>
          </p:blipFill>
          <p:spPr>
            <a:xfrm>
              <a:off x="1917982" y="1690793"/>
              <a:ext cx="8356036" cy="3806491"/>
            </a:xfrm>
            <a:prstGeom prst="rect">
              <a:avLst/>
            </a:prstGeom>
            <a:noFill/>
            <a:ln>
              <a:noFill/>
            </a:ln>
          </p:spPr>
        </p:pic>
        <p:grpSp>
          <p:nvGrpSpPr>
            <p:cNvPr id="1279" name="Google Shape;1279;p128"/>
            <p:cNvGrpSpPr/>
            <p:nvPr/>
          </p:nvGrpSpPr>
          <p:grpSpPr>
            <a:xfrm>
              <a:off x="3353394" y="4551218"/>
              <a:ext cx="5484546" cy="1686277"/>
              <a:chOff x="3426542" y="4540332"/>
              <a:chExt cx="5484546" cy="1686277"/>
            </a:xfrm>
          </p:grpSpPr>
          <p:sp>
            <p:nvSpPr>
              <p:cNvPr id="1280" name="Google Shape;1280;p128"/>
              <p:cNvSpPr/>
              <p:nvPr/>
            </p:nvSpPr>
            <p:spPr>
              <a:xfrm rot="1242970">
                <a:off x="3471643" y="5005783"/>
                <a:ext cx="2737618" cy="755374"/>
              </a:xfrm>
              <a:prstGeom prst="rect">
                <a:avLst/>
              </a:prstGeom>
              <a:solidFill>
                <a:srgbClr val="E3E2E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Libre Franklin"/>
                  <a:ea typeface="Libre Franklin"/>
                  <a:cs typeface="Libre Franklin"/>
                  <a:sym typeface="Libre Franklin"/>
                </a:endParaRPr>
              </a:p>
            </p:txBody>
          </p:sp>
          <p:sp>
            <p:nvSpPr>
              <p:cNvPr id="1281" name="Google Shape;1281;p128"/>
              <p:cNvSpPr/>
              <p:nvPr/>
            </p:nvSpPr>
            <p:spPr>
              <a:xfrm rot="-1260000">
                <a:off x="6129035" y="5005783"/>
                <a:ext cx="2737618" cy="755374"/>
              </a:xfrm>
              <a:prstGeom prst="rect">
                <a:avLst/>
              </a:prstGeom>
              <a:solidFill>
                <a:srgbClr val="E3E2E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Libre Franklin"/>
                  <a:ea typeface="Libre Franklin"/>
                  <a:cs typeface="Libre Franklin"/>
                  <a:sym typeface="Libre Franklin"/>
                </a:endParaRPr>
              </a:p>
            </p:txBody>
          </p:sp>
        </p:grpSp>
      </p:grpSp>
      <p:sp>
        <p:nvSpPr>
          <p:cNvPr id="1282" name="Google Shape;1282;p128"/>
          <p:cNvSpPr txBox="1"/>
          <p:nvPr/>
        </p:nvSpPr>
        <p:spPr>
          <a:xfrm>
            <a:off x="3988169" y="3169417"/>
            <a:ext cx="4215663" cy="1257060"/>
          </a:xfrm>
          <a:prstGeom prst="rect">
            <a:avLst/>
          </a:prstGeom>
          <a:noFill/>
          <a:ln>
            <a:noFill/>
          </a:ln>
        </p:spPr>
        <p:txBody>
          <a:bodyPr anchorCtr="0" anchor="ctr" bIns="17775" lIns="17775" spcFirstLastPara="1" rIns="17775" wrap="square" tIns="17775">
            <a:noAutofit/>
          </a:bodyPr>
          <a:lstStyle/>
          <a:p>
            <a:pPr indent="0" lvl="0" marL="0" marR="0" rtl="0" algn="ctr">
              <a:lnSpc>
                <a:spcPct val="90000"/>
              </a:lnSpc>
              <a:spcBef>
                <a:spcPts val="0"/>
              </a:spcBef>
              <a:spcAft>
                <a:spcPts val="0"/>
              </a:spcAft>
              <a:buClr>
                <a:srgbClr val="000000"/>
              </a:buClr>
              <a:buSzPts val="1400"/>
              <a:buFont typeface="Calibri"/>
              <a:buNone/>
            </a:pPr>
            <a:r>
              <a:t/>
            </a:r>
            <a:endParaRPr b="1" i="0" sz="1400" u="none" cap="none" strike="noStrike">
              <a:solidFill>
                <a:srgbClr val="FFFFFF"/>
              </a:solidFill>
              <a:latin typeface="Franklin Gothic"/>
              <a:ea typeface="Franklin Gothic"/>
              <a:cs typeface="Franklin Gothic"/>
              <a:sym typeface="Franklin Gothic"/>
            </a:endParaRPr>
          </a:p>
        </p:txBody>
      </p:sp>
      <p:sp>
        <p:nvSpPr>
          <p:cNvPr id="1283" name="Google Shape;1283;p128"/>
          <p:cNvSpPr/>
          <p:nvPr/>
        </p:nvSpPr>
        <p:spPr>
          <a:xfrm>
            <a:off x="4428730" y="4211784"/>
            <a:ext cx="3382517" cy="58473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Libre Franklin Thin"/>
              <a:buNone/>
            </a:pPr>
            <a:r>
              <a:rPr b="0" i="0" lang="en-GB" sz="1600" u="none" cap="none" strike="noStrike">
                <a:solidFill>
                  <a:srgbClr val="FFFFFF"/>
                </a:solidFill>
                <a:latin typeface="Libre Franklin Thin"/>
                <a:ea typeface="Libre Franklin Thin"/>
                <a:cs typeface="Libre Franklin Thin"/>
                <a:sym typeface="Libre Franklin Thin"/>
              </a:rPr>
              <a:t>For å gjøre livet enklere for SMBer i Norden</a:t>
            </a:r>
            <a:endParaRPr b="0" i="0" sz="1600" u="none" cap="none" strike="noStrike">
              <a:solidFill>
                <a:srgbClr val="000000"/>
              </a:solidFill>
              <a:latin typeface="Libre Franklin Thin"/>
              <a:ea typeface="Libre Franklin Thin"/>
              <a:cs typeface="Libre Franklin Thin"/>
              <a:sym typeface="Libre Franklin Thin"/>
            </a:endParaRPr>
          </a:p>
        </p:txBody>
      </p:sp>
      <p:sp>
        <p:nvSpPr>
          <p:cNvPr id="1284" name="Google Shape;1284;p128"/>
          <p:cNvSpPr/>
          <p:nvPr/>
        </p:nvSpPr>
        <p:spPr>
          <a:xfrm>
            <a:off x="3384641" y="2996547"/>
            <a:ext cx="5422718" cy="830956"/>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Libre Franklin Thin"/>
              <a:buNone/>
            </a:pPr>
            <a:r>
              <a:rPr b="0" i="0" lang="en-GB" sz="1600" u="none" cap="none" strike="noStrike">
                <a:solidFill>
                  <a:srgbClr val="FFFFFF"/>
                </a:solidFill>
                <a:latin typeface="Libre Franklin Thin"/>
                <a:ea typeface="Libre Franklin Thin"/>
                <a:cs typeface="Libre Franklin Thin"/>
                <a:sym typeface="Libre Franklin Thin"/>
              </a:rPr>
              <a:t>Dette gjøres gjennom å tilpasse den digitale infrastrukturen mellom bedrifter, forretningspartnere og myndigheter</a:t>
            </a:r>
            <a:endParaRPr/>
          </a:p>
        </p:txBody>
      </p:sp>
      <p:sp>
        <p:nvSpPr>
          <p:cNvPr id="1285" name="Google Shape;1285;p128"/>
          <p:cNvSpPr/>
          <p:nvPr/>
        </p:nvSpPr>
        <p:spPr>
          <a:xfrm>
            <a:off x="2538215" y="2118316"/>
            <a:ext cx="7115571" cy="338514"/>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Libre Franklin Thin"/>
              <a:buNone/>
            </a:pPr>
            <a:r>
              <a:rPr b="0" i="0" lang="en-GB" sz="1600" u="none" cap="none" strike="noStrike">
                <a:solidFill>
                  <a:srgbClr val="FFFFFF"/>
                </a:solidFill>
                <a:latin typeface="Libre Franklin Thin"/>
                <a:ea typeface="Libre Franklin Thin"/>
                <a:cs typeface="Libre Franklin Thin"/>
                <a:sym typeface="Libre Franklin Thin"/>
              </a:rPr>
              <a:t>Å skape den mest integrerte regionen i verden</a:t>
            </a:r>
            <a:endParaRPr b="0" i="0" sz="1600" u="none" cap="none" strike="noStrike">
              <a:solidFill>
                <a:srgbClr val="FFFFFF"/>
              </a:solidFill>
              <a:latin typeface="Libre Franklin Thin"/>
              <a:ea typeface="Libre Franklin Thin"/>
              <a:cs typeface="Libre Franklin Thin"/>
              <a:sym typeface="Libre Franklin Thin"/>
            </a:endParaRPr>
          </a:p>
        </p:txBody>
      </p:sp>
      <p:sp>
        <p:nvSpPr>
          <p:cNvPr id="1286" name="Google Shape;1286;p128"/>
          <p:cNvSpPr/>
          <p:nvPr/>
        </p:nvSpPr>
        <p:spPr>
          <a:xfrm>
            <a:off x="4259604" y="5611995"/>
            <a:ext cx="3672792" cy="36933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2C286C"/>
              </a:buClr>
              <a:buSzPts val="1800"/>
              <a:buFont typeface="Franklin Gothic"/>
              <a:buNone/>
            </a:pPr>
            <a:r>
              <a:rPr b="1" i="0" lang="en-GB" sz="1800" u="none" cap="none" strike="noStrike">
                <a:solidFill>
                  <a:srgbClr val="2C286C"/>
                </a:solidFill>
                <a:latin typeface="Franklin Gothic"/>
                <a:ea typeface="Franklin Gothic"/>
                <a:cs typeface="Franklin Gothic"/>
                <a:sym typeface="Franklin Gothic"/>
              </a:rPr>
              <a:t>NORDIC SMART GOVERNMENT</a:t>
            </a:r>
            <a:endParaRPr b="1" i="0" sz="1800" u="none" cap="none" strike="noStrike">
              <a:solidFill>
                <a:srgbClr val="000000"/>
              </a:solidFill>
              <a:latin typeface="Franklin Gothic"/>
              <a:ea typeface="Franklin Gothic"/>
              <a:cs typeface="Franklin Gothic"/>
              <a:sym typeface="Franklin Gothic"/>
            </a:endParaRPr>
          </a:p>
        </p:txBody>
      </p:sp>
      <p:sp>
        <p:nvSpPr>
          <p:cNvPr id="1287" name="Google Shape;1287;p128"/>
          <p:cNvSpPr txBox="1"/>
          <p:nvPr/>
        </p:nvSpPr>
        <p:spPr>
          <a:xfrm>
            <a:off x="838200" y="444508"/>
            <a:ext cx="10515600" cy="1166795"/>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F16264"/>
              </a:buClr>
              <a:buSzPts val="3400"/>
              <a:buFont typeface="Franklin Gothic"/>
              <a:buNone/>
            </a:pPr>
            <a:r>
              <a:rPr b="0" i="0" lang="en-GB" sz="3400" u="none" cap="none" strike="noStrike">
                <a:solidFill>
                  <a:srgbClr val="F16264"/>
                </a:solidFill>
                <a:latin typeface="Franklin Gothic"/>
                <a:ea typeface="Franklin Gothic"/>
                <a:cs typeface="Franklin Gothic"/>
                <a:sym typeface="Franklin Gothic"/>
              </a:rPr>
              <a:t>De nordiske statsministrenes ambisjon</a:t>
            </a:r>
            <a:endParaRPr b="0" i="0" sz="3400" u="none" cap="none" strike="noStrike">
              <a:solidFill>
                <a:srgbClr val="F16264"/>
              </a:solidFill>
              <a:latin typeface="Franklin Gothic"/>
              <a:ea typeface="Franklin Gothic"/>
              <a:cs typeface="Franklin Gothic"/>
              <a:sym typeface="Franklin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1" name="Shape 1291"/>
        <p:cNvGrpSpPr/>
        <p:nvPr/>
      </p:nvGrpSpPr>
      <p:grpSpPr>
        <a:xfrm>
          <a:off x="0" y="0"/>
          <a:ext cx="0" cy="0"/>
          <a:chOff x="0" y="0"/>
          <a:chExt cx="0" cy="0"/>
        </a:xfrm>
      </p:grpSpPr>
      <p:sp>
        <p:nvSpPr>
          <p:cNvPr id="1292" name="Google Shape;1292;p129"/>
          <p:cNvSpPr txBox="1"/>
          <p:nvPr>
            <p:ph idx="1" type="body"/>
          </p:nvPr>
        </p:nvSpPr>
        <p:spPr>
          <a:xfrm>
            <a:off x="838200" y="1152000"/>
            <a:ext cx="5181600" cy="4717552"/>
          </a:xfrm>
          <a:prstGeom prst="rect">
            <a:avLst/>
          </a:prstGeom>
          <a:noFill/>
          <a:ln>
            <a:noFill/>
          </a:ln>
        </p:spPr>
        <p:txBody>
          <a:bodyPr anchorCtr="0" anchor="t" bIns="45700" lIns="91425" spcFirstLastPara="1" rIns="91425" wrap="square" tIns="45700">
            <a:noAutofit/>
          </a:bodyPr>
          <a:lstStyle/>
          <a:p>
            <a:pPr indent="0" lvl="0" marL="0" rtl="0" algn="just">
              <a:lnSpc>
                <a:spcPct val="120000"/>
              </a:lnSpc>
              <a:spcBef>
                <a:spcPts val="0"/>
              </a:spcBef>
              <a:spcAft>
                <a:spcPts val="0"/>
              </a:spcAft>
              <a:buClr>
                <a:srgbClr val="000000"/>
              </a:buClr>
              <a:buSzPts val="1200"/>
              <a:buNone/>
            </a:pPr>
            <a:r>
              <a:t/>
            </a:r>
            <a:endParaRPr>
              <a:solidFill>
                <a:srgbClr val="2B286C"/>
              </a:solidFill>
            </a:endParaRPr>
          </a:p>
          <a:p>
            <a:pPr indent="0" lvl="0" marL="0" rtl="0" algn="l">
              <a:lnSpc>
                <a:spcPct val="120000"/>
              </a:lnSpc>
              <a:spcBef>
                <a:spcPts val="0"/>
              </a:spcBef>
              <a:spcAft>
                <a:spcPts val="0"/>
              </a:spcAft>
              <a:buClr>
                <a:srgbClr val="000000"/>
              </a:buClr>
              <a:buSzPts val="1200"/>
              <a:buNone/>
            </a:pPr>
            <a:r>
              <a:t/>
            </a:r>
            <a:endParaRPr>
              <a:solidFill>
                <a:srgbClr val="2B286C"/>
              </a:solidFill>
            </a:endParaRPr>
          </a:p>
          <a:p>
            <a:pPr indent="0" lvl="0" marL="0" rtl="0" algn="l">
              <a:lnSpc>
                <a:spcPct val="120000"/>
              </a:lnSpc>
              <a:spcBef>
                <a:spcPts val="0"/>
              </a:spcBef>
              <a:spcAft>
                <a:spcPts val="0"/>
              </a:spcAft>
              <a:buClr>
                <a:schemeClr val="dk1"/>
              </a:buClr>
              <a:buSzPts val="1100"/>
              <a:buNone/>
            </a:pPr>
            <a:r>
              <a:t/>
            </a:r>
            <a:endParaRPr>
              <a:solidFill>
                <a:srgbClr val="2B286C"/>
              </a:solidFill>
            </a:endParaRPr>
          </a:p>
          <a:p>
            <a:pPr indent="0" lvl="0" marL="0" rtl="0" algn="l">
              <a:lnSpc>
                <a:spcPct val="120000"/>
              </a:lnSpc>
              <a:spcBef>
                <a:spcPts val="0"/>
              </a:spcBef>
              <a:spcAft>
                <a:spcPts val="0"/>
              </a:spcAft>
              <a:buClr>
                <a:schemeClr val="dk1"/>
              </a:buClr>
              <a:buSzPts val="1100"/>
              <a:buNone/>
            </a:pPr>
            <a:r>
              <a:t/>
            </a:r>
            <a:endParaRPr>
              <a:solidFill>
                <a:srgbClr val="2B286C"/>
              </a:solidFill>
            </a:endParaRPr>
          </a:p>
        </p:txBody>
      </p:sp>
      <p:sp>
        <p:nvSpPr>
          <p:cNvPr id="1293" name="Google Shape;1293;p129"/>
          <p:cNvSpPr txBox="1"/>
          <p:nvPr>
            <p:ph type="title"/>
          </p:nvPr>
        </p:nvSpPr>
        <p:spPr>
          <a:xfrm>
            <a:off x="838200" y="432000"/>
            <a:ext cx="10515600" cy="45939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F16264"/>
              </a:buClr>
              <a:buSzPts val="1800"/>
              <a:buFont typeface="Calibri"/>
              <a:buNone/>
            </a:pPr>
            <a:r>
              <a:rPr lang="en-GB" sz="2800"/>
              <a:t>Framtidig perspektiv </a:t>
            </a:r>
            <a:endParaRPr sz="2800"/>
          </a:p>
        </p:txBody>
      </p:sp>
      <p:sp>
        <p:nvSpPr>
          <p:cNvPr id="1294" name="Google Shape;1294;p129"/>
          <p:cNvSpPr/>
          <p:nvPr/>
        </p:nvSpPr>
        <p:spPr>
          <a:xfrm>
            <a:off x="700414" y="2689196"/>
            <a:ext cx="5181600" cy="980579"/>
          </a:xfrm>
          <a:prstGeom prst="homePlate">
            <a:avLst>
              <a:gd fmla="val 50000" name="adj"/>
            </a:avLst>
          </a:prstGeom>
          <a:solidFill>
            <a:schemeClr val="accent1"/>
          </a:solidFill>
          <a:ln cap="flat" cmpd="sng" w="12700">
            <a:solidFill>
              <a:srgbClr val="1F1C4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800" u="none" cap="none" strike="noStrike">
                <a:solidFill>
                  <a:schemeClr val="lt1"/>
                </a:solidFill>
                <a:latin typeface="Calibri"/>
                <a:ea typeface="Calibri"/>
                <a:cs typeface="Calibri"/>
                <a:sym typeface="Calibri"/>
              </a:rPr>
              <a:t>Økonomiske data  </a:t>
            </a:r>
            <a:endParaRPr b="0" i="0" sz="1800" u="none" cap="none" strike="noStrike">
              <a:solidFill>
                <a:schemeClr val="lt1"/>
              </a:solidFill>
              <a:latin typeface="Calibri"/>
              <a:ea typeface="Calibri"/>
              <a:cs typeface="Calibri"/>
              <a:sym typeface="Calibri"/>
            </a:endParaRPr>
          </a:p>
        </p:txBody>
      </p:sp>
      <p:pic>
        <p:nvPicPr>
          <p:cNvPr id="1295" name="Google Shape;1295;p129"/>
          <p:cNvPicPr preferRelativeResize="0"/>
          <p:nvPr/>
        </p:nvPicPr>
        <p:blipFill rotWithShape="1">
          <a:blip r:embed="rId3">
            <a:alphaModFix/>
          </a:blip>
          <a:srcRect b="0" l="0" r="0" t="0"/>
          <a:stretch/>
        </p:blipFill>
        <p:spPr>
          <a:xfrm rot="-5400000">
            <a:off x="2090216" y="4920792"/>
            <a:ext cx="885882" cy="657459"/>
          </a:xfrm>
          <a:prstGeom prst="rect">
            <a:avLst/>
          </a:prstGeom>
          <a:noFill/>
          <a:ln>
            <a:noFill/>
          </a:ln>
        </p:spPr>
      </p:pic>
      <p:sp>
        <p:nvSpPr>
          <p:cNvPr id="1296" name="Google Shape;1296;p129"/>
          <p:cNvSpPr/>
          <p:nvPr/>
        </p:nvSpPr>
        <p:spPr>
          <a:xfrm>
            <a:off x="6273981" y="2689656"/>
            <a:ext cx="5050173" cy="980578"/>
          </a:xfrm>
          <a:prstGeom prst="homePlate">
            <a:avLst>
              <a:gd fmla="val 50000" name="adj"/>
            </a:avLst>
          </a:prstGeom>
          <a:gradFill>
            <a:gsLst>
              <a:gs pos="0">
                <a:srgbClr val="006C2D"/>
              </a:gs>
              <a:gs pos="50000">
                <a:srgbClr val="009E40"/>
              </a:gs>
              <a:gs pos="100000">
                <a:srgbClr val="00BD4E"/>
              </a:gs>
            </a:gsLst>
            <a:lin ang="13500000" scaled="0"/>
          </a:gradFill>
          <a:ln cap="flat" cmpd="sng" w="12700">
            <a:solidFill>
              <a:srgbClr val="1F1C4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800" u="none" cap="none" strike="noStrike">
                <a:solidFill>
                  <a:schemeClr val="lt1"/>
                </a:solidFill>
                <a:latin typeface="Calibri"/>
                <a:ea typeface="Calibri"/>
                <a:cs typeface="Calibri"/>
                <a:sym typeface="Calibri"/>
              </a:rPr>
              <a:t>Grønne data  </a:t>
            </a:r>
            <a:endParaRPr b="0" i="0" sz="1800" u="none" cap="none" strike="noStrike">
              <a:solidFill>
                <a:schemeClr val="lt1"/>
              </a:solidFill>
              <a:latin typeface="Calibri"/>
              <a:ea typeface="Calibri"/>
              <a:cs typeface="Calibri"/>
              <a:sym typeface="Calibri"/>
            </a:endParaRPr>
          </a:p>
        </p:txBody>
      </p:sp>
      <p:pic>
        <p:nvPicPr>
          <p:cNvPr id="1297" name="Google Shape;1297;p129"/>
          <p:cNvPicPr preferRelativeResize="0"/>
          <p:nvPr/>
        </p:nvPicPr>
        <p:blipFill rotWithShape="1">
          <a:blip r:embed="rId4">
            <a:alphaModFix/>
          </a:blip>
          <a:srcRect b="0" l="0" r="0" t="0"/>
          <a:stretch/>
        </p:blipFill>
        <p:spPr>
          <a:xfrm>
            <a:off x="8187200" y="4521866"/>
            <a:ext cx="1223734" cy="1074656"/>
          </a:xfrm>
          <a:prstGeom prst="rect">
            <a:avLst/>
          </a:prstGeom>
          <a:noFill/>
          <a:ln>
            <a:noFill/>
          </a:ln>
        </p:spPr>
      </p:pic>
      <p:sp>
        <p:nvSpPr>
          <p:cNvPr id="1298" name="Google Shape;1298;p129"/>
          <p:cNvSpPr txBox="1"/>
          <p:nvPr>
            <p:ph idx="12" type="sldNum"/>
          </p:nvPr>
        </p:nvSpPr>
        <p:spPr>
          <a:xfrm>
            <a:off x="10921530" y="6448154"/>
            <a:ext cx="805249" cy="128558"/>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800"/>
              <a:buNone/>
            </a:pPr>
            <a:fld id="{00000000-1234-1234-1234-123412341234}" type="slidenum">
              <a:rPr lang="en-GB"/>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2" name="Shape 1302"/>
        <p:cNvGrpSpPr/>
        <p:nvPr/>
      </p:nvGrpSpPr>
      <p:grpSpPr>
        <a:xfrm>
          <a:off x="0" y="0"/>
          <a:ext cx="0" cy="0"/>
          <a:chOff x="0" y="0"/>
          <a:chExt cx="0" cy="0"/>
        </a:xfrm>
      </p:grpSpPr>
      <p:sp>
        <p:nvSpPr>
          <p:cNvPr id="1303" name="Google Shape;1303;p130"/>
          <p:cNvSpPr txBox="1"/>
          <p:nvPr>
            <p:ph idx="1" type="body"/>
          </p:nvPr>
        </p:nvSpPr>
        <p:spPr>
          <a:xfrm>
            <a:off x="796422" y="1152000"/>
            <a:ext cx="10774680" cy="4717552"/>
          </a:xfrm>
          <a:prstGeom prst="rect">
            <a:avLst/>
          </a:prstGeom>
          <a:noFill/>
          <a:ln>
            <a:noFill/>
          </a:ln>
        </p:spPr>
        <p:txBody>
          <a:bodyPr anchorCtr="0" anchor="t" bIns="45700" lIns="108000" spcFirstLastPara="1" rIns="91425" wrap="square" tIns="36000">
            <a:noAutofit/>
          </a:bodyPr>
          <a:lstStyle/>
          <a:p>
            <a:pPr indent="76200" lvl="0" marL="0" rtl="0" algn="l">
              <a:lnSpc>
                <a:spcPct val="115000"/>
              </a:lnSpc>
              <a:spcBef>
                <a:spcPts val="0"/>
              </a:spcBef>
              <a:spcAft>
                <a:spcPts val="0"/>
              </a:spcAft>
              <a:buClr>
                <a:srgbClr val="F16264"/>
              </a:buClr>
              <a:buSzPts val="1200"/>
              <a:buFont typeface="Arial"/>
              <a:buNone/>
            </a:pPr>
            <a:r>
              <a:rPr lang="en-GB" sz="1600">
                <a:solidFill>
                  <a:srgbClr val="2B286C"/>
                </a:solidFill>
              </a:rPr>
              <a:t>.., men noen linker her</a:t>
            </a:r>
            <a:endParaRPr sz="1600">
              <a:solidFill>
                <a:srgbClr val="2B286C"/>
              </a:solidFill>
            </a:endParaRPr>
          </a:p>
          <a:p>
            <a:pPr indent="-76200" lvl="0" marL="0" rtl="0" algn="l">
              <a:lnSpc>
                <a:spcPct val="150000"/>
              </a:lnSpc>
              <a:spcBef>
                <a:spcPts val="0"/>
              </a:spcBef>
              <a:spcAft>
                <a:spcPts val="0"/>
              </a:spcAft>
              <a:buClr>
                <a:srgbClr val="F16264"/>
              </a:buClr>
              <a:buSzPts val="1200"/>
              <a:buFont typeface="Arial"/>
              <a:buChar char="•"/>
            </a:pPr>
            <a:r>
              <a:rPr lang="en-GB">
                <a:solidFill>
                  <a:srgbClr val="2B286C"/>
                </a:solidFill>
              </a:rPr>
              <a:t> Capabilities: </a:t>
            </a:r>
            <a:r>
              <a:rPr lang="en-GB" u="sng">
                <a:solidFill>
                  <a:srgbClr val="F16264"/>
                </a:solidFill>
                <a:hlinkClick r:id="rId3">
                  <a:extLst>
                    <a:ext uri="{A12FA001-AC4F-418D-AE19-62706E023703}">
                      <ahyp:hlinkClr val="tx"/>
                    </a:ext>
                  </a:extLst>
                </a:hlinkClick>
              </a:rPr>
              <a:t>https://docs.google.com/document/d/1v5iHELL30p5A41vbjFJY7HvaT5g6OTDS5LH2Lp_vXSQ/edit#heading=h.5voykp1iiqj7</a:t>
            </a:r>
            <a:endParaRPr>
              <a:solidFill>
                <a:srgbClr val="F16264"/>
              </a:solidFill>
            </a:endParaRPr>
          </a:p>
          <a:p>
            <a:pPr indent="-76200" lvl="0" marL="0" rtl="0" algn="l">
              <a:lnSpc>
                <a:spcPct val="150000"/>
              </a:lnSpc>
              <a:spcBef>
                <a:spcPts val="0"/>
              </a:spcBef>
              <a:spcAft>
                <a:spcPts val="0"/>
              </a:spcAft>
              <a:buClr>
                <a:srgbClr val="F16264"/>
              </a:buClr>
              <a:buSzPts val="1200"/>
              <a:buFont typeface="Arial"/>
              <a:buChar char="•"/>
            </a:pPr>
            <a:r>
              <a:rPr lang="en-GB">
                <a:solidFill>
                  <a:srgbClr val="2B286C"/>
                </a:solidFill>
              </a:rPr>
              <a:t> Bundled actions: </a:t>
            </a:r>
            <a:r>
              <a:rPr lang="en-GB" u="sng">
                <a:solidFill>
                  <a:srgbClr val="F16264"/>
                </a:solidFill>
                <a:hlinkClick r:id="rId4">
                  <a:extLst>
                    <a:ext uri="{A12FA001-AC4F-418D-AE19-62706E023703}">
                      <ahyp:hlinkClr val="tx"/>
                    </a:ext>
                  </a:extLst>
                </a:hlinkClick>
              </a:rPr>
              <a:t>https://docs.google.com/document/d/1rOcJD6S7utMRrCxulBMHQS9ZIrFG3VNc-JA1SBaUuhA/edit#heading=h.g3g4iihhcee6</a:t>
            </a:r>
            <a:endParaRPr>
              <a:solidFill>
                <a:srgbClr val="F16264"/>
              </a:solidFill>
            </a:endParaRPr>
          </a:p>
          <a:p>
            <a:pPr indent="-76200" lvl="0" marL="0" rtl="0" algn="l">
              <a:lnSpc>
                <a:spcPct val="150000"/>
              </a:lnSpc>
              <a:spcBef>
                <a:spcPts val="0"/>
              </a:spcBef>
              <a:spcAft>
                <a:spcPts val="0"/>
              </a:spcAft>
              <a:buClr>
                <a:srgbClr val="F16264"/>
              </a:buClr>
              <a:buSzPts val="1200"/>
              <a:buFont typeface="Arial"/>
              <a:buChar char="•"/>
            </a:pPr>
            <a:r>
              <a:rPr lang="en-GB">
                <a:solidFill>
                  <a:srgbClr val="2B286C"/>
                </a:solidFill>
              </a:rPr>
              <a:t> Legal analysis report: </a:t>
            </a:r>
            <a:r>
              <a:rPr lang="en-GB" u="sng">
                <a:solidFill>
                  <a:srgbClr val="F16264"/>
                </a:solidFill>
                <a:hlinkClick r:id="rId5">
                  <a:extLst>
                    <a:ext uri="{A12FA001-AC4F-418D-AE19-62706E023703}">
                      <ahyp:hlinkClr val="tx"/>
                    </a:ext>
                  </a:extLst>
                </a:hlinkClick>
              </a:rPr>
              <a:t>https://drive.google.com/file/d/1FVIzKi9XPU0cWygVJPdR2uO3z0nL_E4K/view</a:t>
            </a:r>
            <a:endParaRPr>
              <a:solidFill>
                <a:srgbClr val="F16264"/>
              </a:solidFill>
            </a:endParaRPr>
          </a:p>
          <a:p>
            <a:pPr indent="-76200" lvl="0" marL="0" rtl="0" algn="l">
              <a:lnSpc>
                <a:spcPct val="150000"/>
              </a:lnSpc>
              <a:spcBef>
                <a:spcPts val="0"/>
              </a:spcBef>
              <a:spcAft>
                <a:spcPts val="0"/>
              </a:spcAft>
              <a:buClr>
                <a:srgbClr val="F16264"/>
              </a:buClr>
              <a:buSzPts val="1200"/>
              <a:buFont typeface="Arial"/>
              <a:buChar char="•"/>
            </a:pPr>
            <a:r>
              <a:rPr lang="en-GB">
                <a:solidFill>
                  <a:srgbClr val="2B286C"/>
                </a:solidFill>
              </a:rPr>
              <a:t> Legal amendments presentation:</a:t>
            </a:r>
            <a:r>
              <a:rPr lang="en-GB">
                <a:solidFill>
                  <a:srgbClr val="F16264"/>
                </a:solidFill>
              </a:rPr>
              <a:t> </a:t>
            </a:r>
            <a:r>
              <a:rPr lang="en-GB" u="sng">
                <a:solidFill>
                  <a:srgbClr val="F16264"/>
                </a:solidFill>
                <a:hlinkClick r:id="rId6">
                  <a:extLst>
                    <a:ext uri="{A12FA001-AC4F-418D-AE19-62706E023703}">
                      <ahyp:hlinkClr val="tx"/>
                    </a:ext>
                  </a:extLst>
                </a:hlinkClick>
              </a:rPr>
              <a:t>https://drive.google.com/file/d/1CIOUqgCsc9Cyk0AHHujIfado6WwJg-HN/view</a:t>
            </a:r>
            <a:r>
              <a:rPr lang="en-GB" u="sng">
                <a:solidFill>
                  <a:srgbClr val="F16264"/>
                </a:solidFill>
              </a:rPr>
              <a:t> </a:t>
            </a:r>
            <a:endParaRPr>
              <a:solidFill>
                <a:srgbClr val="F16264"/>
              </a:solidFill>
            </a:endParaRPr>
          </a:p>
          <a:p>
            <a:pPr indent="-76200" lvl="0" marL="0" rtl="0" algn="l">
              <a:lnSpc>
                <a:spcPct val="150000"/>
              </a:lnSpc>
              <a:spcBef>
                <a:spcPts val="0"/>
              </a:spcBef>
              <a:spcAft>
                <a:spcPts val="0"/>
              </a:spcAft>
              <a:buClr>
                <a:srgbClr val="F16264"/>
              </a:buClr>
              <a:buSzPts val="1200"/>
              <a:buFont typeface="Arial"/>
              <a:buChar char="•"/>
            </a:pPr>
            <a:r>
              <a:rPr lang="en-GB">
                <a:solidFill>
                  <a:srgbClr val="2B286C"/>
                </a:solidFill>
              </a:rPr>
              <a:t> Architectural overview: </a:t>
            </a:r>
            <a:r>
              <a:rPr lang="en-GB" u="sng">
                <a:solidFill>
                  <a:srgbClr val="F16264"/>
                </a:solidFill>
                <a:hlinkClick r:id="rId7">
                  <a:extLst>
                    <a:ext uri="{A12FA001-AC4F-418D-AE19-62706E023703}">
                      <ahyp:hlinkClr val="tx"/>
                    </a:ext>
                  </a:extLst>
                </a:hlinkClick>
              </a:rPr>
              <a:t>https://docs.google.com/presentation/d/1Xqha6N4obIordSzdNWuts0uRvivmot3ZXte_i1zOKvY/edit#slide=id.p1</a:t>
            </a:r>
            <a:endParaRPr>
              <a:solidFill>
                <a:srgbClr val="2B286C"/>
              </a:solidFill>
            </a:endParaRPr>
          </a:p>
          <a:p>
            <a:pPr indent="-76200" lvl="0" marL="0" rtl="0" algn="l">
              <a:lnSpc>
                <a:spcPct val="150000"/>
              </a:lnSpc>
              <a:spcBef>
                <a:spcPts val="0"/>
              </a:spcBef>
              <a:spcAft>
                <a:spcPts val="0"/>
              </a:spcAft>
              <a:buClr>
                <a:srgbClr val="F16264"/>
              </a:buClr>
              <a:buSzPts val="1200"/>
              <a:buFont typeface="Arial"/>
              <a:buChar char="•"/>
            </a:pPr>
            <a:r>
              <a:rPr lang="en-GB">
                <a:solidFill>
                  <a:srgbClr val="2B286C"/>
                </a:solidFill>
              </a:rPr>
              <a:t> Rulebook:</a:t>
            </a:r>
            <a:r>
              <a:rPr lang="en-GB">
                <a:solidFill>
                  <a:srgbClr val="F16264"/>
                </a:solidFill>
              </a:rPr>
              <a:t> </a:t>
            </a:r>
            <a:r>
              <a:rPr lang="en-GB" u="sng">
                <a:solidFill>
                  <a:srgbClr val="F16264"/>
                </a:solidFill>
                <a:hlinkClick r:id="rId8">
                  <a:extLst>
                    <a:ext uri="{A12FA001-AC4F-418D-AE19-62706E023703}">
                      <ahyp:hlinkClr val="tx"/>
                    </a:ext>
                  </a:extLst>
                </a:hlinkClick>
              </a:rPr>
              <a:t>https://docs.google.com/document/d/1iTLZR1YtafqPuplfucNFCaJRZlREG4Nv5NFZR7LUf2c/edit</a:t>
            </a:r>
            <a:endParaRPr>
              <a:solidFill>
                <a:srgbClr val="F16264"/>
              </a:solidFill>
            </a:endParaRPr>
          </a:p>
          <a:p>
            <a:pPr indent="-76200" lvl="0" marL="0" rtl="0" algn="l">
              <a:lnSpc>
                <a:spcPct val="150000"/>
              </a:lnSpc>
              <a:spcBef>
                <a:spcPts val="0"/>
              </a:spcBef>
              <a:spcAft>
                <a:spcPts val="0"/>
              </a:spcAft>
              <a:buClr>
                <a:srgbClr val="F16264"/>
              </a:buClr>
              <a:buSzPts val="1200"/>
              <a:buFont typeface="Arial"/>
              <a:buChar char="•"/>
            </a:pPr>
            <a:r>
              <a:rPr lang="en-GB">
                <a:solidFill>
                  <a:srgbClr val="2B286C"/>
                </a:solidFill>
              </a:rPr>
              <a:t> Proofs of Concepts explored in the course of NSG 3.0: </a:t>
            </a:r>
            <a:r>
              <a:rPr lang="en-GB" u="sng">
                <a:solidFill>
                  <a:srgbClr val="F16264"/>
                </a:solidFill>
                <a:hlinkClick r:id="rId9">
                  <a:extLst>
                    <a:ext uri="{A12FA001-AC4F-418D-AE19-62706E023703}">
                      <ahyp:hlinkClr val="tx"/>
                    </a:ext>
                  </a:extLst>
                </a:hlinkClick>
              </a:rPr>
              <a:t>https://docs.google.com/document/d/1kyCRr2Q0OLDXvqsVz7Xwj7ekffpaZ0ao71Bya2ly9PA/edit</a:t>
            </a:r>
            <a:endParaRPr>
              <a:solidFill>
                <a:srgbClr val="F16264"/>
              </a:solidFill>
            </a:endParaRPr>
          </a:p>
          <a:p>
            <a:pPr indent="-76200" lvl="0" marL="0" rtl="0" algn="l">
              <a:lnSpc>
                <a:spcPct val="150000"/>
              </a:lnSpc>
              <a:spcBef>
                <a:spcPts val="0"/>
              </a:spcBef>
              <a:spcAft>
                <a:spcPts val="0"/>
              </a:spcAft>
              <a:buClr>
                <a:srgbClr val="F16264"/>
              </a:buClr>
              <a:buSzPts val="1200"/>
              <a:buFont typeface="Arial"/>
              <a:buChar char="•"/>
            </a:pPr>
            <a:r>
              <a:rPr lang="en-GB">
                <a:solidFill>
                  <a:srgbClr val="2B286C"/>
                </a:solidFill>
              </a:rPr>
              <a:t> User Principles:  </a:t>
            </a:r>
            <a:r>
              <a:rPr lang="en-GB" u="sng">
                <a:solidFill>
                  <a:srgbClr val="F16264"/>
                </a:solidFill>
                <a:hlinkClick r:id="rId10">
                  <a:extLst>
                    <a:ext uri="{A12FA001-AC4F-418D-AE19-62706E023703}">
                      <ahyp:hlinkClr val="tx"/>
                    </a:ext>
                  </a:extLst>
                </a:hlinkClick>
              </a:rPr>
              <a:t>https://docs.google.com/document/d/1el5mM_cf-mg72a6dyms4AFKllhE4alG4Tk3MgqyHpXc/edit#</a:t>
            </a:r>
            <a:endParaRPr>
              <a:solidFill>
                <a:srgbClr val="2B286C"/>
              </a:solidFill>
            </a:endParaRPr>
          </a:p>
          <a:p>
            <a:pPr indent="-76200" lvl="0" marL="0" rtl="0" algn="l">
              <a:lnSpc>
                <a:spcPct val="150000"/>
              </a:lnSpc>
              <a:spcBef>
                <a:spcPts val="0"/>
              </a:spcBef>
              <a:spcAft>
                <a:spcPts val="0"/>
              </a:spcAft>
              <a:buClr>
                <a:srgbClr val="F16264"/>
              </a:buClr>
              <a:buSzPts val="1200"/>
              <a:buFont typeface="Arial"/>
              <a:buChar char="•"/>
            </a:pPr>
            <a:r>
              <a:rPr lang="en-GB">
                <a:solidFill>
                  <a:srgbClr val="2B286C"/>
                </a:solidFill>
              </a:rPr>
              <a:t> Short reading guide and index of all main deliverables: </a:t>
            </a:r>
            <a:r>
              <a:rPr lang="en-GB" u="sng">
                <a:solidFill>
                  <a:schemeClr val="hlink"/>
                </a:solidFill>
                <a:hlinkClick r:id="rId11"/>
              </a:rPr>
              <a:t>https://docs.google.com/document/d/1eAmtm7TMJXFULoJb4fQH7dYlgjoazrh3g2eKZzhFVjQ/edit</a:t>
            </a:r>
            <a:endParaRPr/>
          </a:p>
          <a:p>
            <a:pPr indent="0" lvl="0" marL="0" rtl="0" algn="l">
              <a:lnSpc>
                <a:spcPct val="150000"/>
              </a:lnSpc>
              <a:spcBef>
                <a:spcPts val="0"/>
              </a:spcBef>
              <a:spcAft>
                <a:spcPts val="0"/>
              </a:spcAft>
              <a:buClr>
                <a:srgbClr val="F16264"/>
              </a:buClr>
              <a:buSzPts val="1800"/>
              <a:buNone/>
            </a:pPr>
            <a:r>
              <a:t/>
            </a:r>
            <a:endParaRPr>
              <a:solidFill>
                <a:srgbClr val="2B286C"/>
              </a:solidFill>
            </a:endParaRPr>
          </a:p>
        </p:txBody>
      </p:sp>
      <p:sp>
        <p:nvSpPr>
          <p:cNvPr id="1304" name="Google Shape;1304;p130"/>
          <p:cNvSpPr txBox="1"/>
          <p:nvPr>
            <p:ph type="title"/>
          </p:nvPr>
        </p:nvSpPr>
        <p:spPr>
          <a:xfrm>
            <a:off x="838200" y="432000"/>
            <a:ext cx="10515600" cy="45939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F16264"/>
              </a:buClr>
              <a:buSzPts val="1800"/>
              <a:buFont typeface="Calibri"/>
              <a:buNone/>
            </a:pPr>
            <a:r>
              <a:rPr lang="en-GB" sz="3200"/>
              <a:t>Mer informasjon på </a:t>
            </a:r>
            <a:r>
              <a:rPr lang="en-GB" sz="3200" u="sng">
                <a:solidFill>
                  <a:schemeClr val="hlink"/>
                </a:solidFill>
                <a:hlinkClick r:id="rId12"/>
              </a:rPr>
              <a:t>nordicsmartgovernment.org</a:t>
            </a:r>
            <a:endParaRPr sz="3200"/>
          </a:p>
        </p:txBody>
      </p:sp>
      <p:sp>
        <p:nvSpPr>
          <p:cNvPr id="1305" name="Google Shape;1305;p130"/>
          <p:cNvSpPr txBox="1"/>
          <p:nvPr>
            <p:ph idx="12" type="sldNum"/>
          </p:nvPr>
        </p:nvSpPr>
        <p:spPr>
          <a:xfrm>
            <a:off x="10921530" y="6448154"/>
            <a:ext cx="805249" cy="128558"/>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800"/>
              <a:buNone/>
            </a:pPr>
            <a:fld id="{00000000-1234-1234-1234-123412341234}" type="slidenum">
              <a:rPr lang="en-GB"/>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0" name="Shape 1310"/>
        <p:cNvGrpSpPr/>
        <p:nvPr/>
      </p:nvGrpSpPr>
      <p:grpSpPr>
        <a:xfrm>
          <a:off x="0" y="0"/>
          <a:ext cx="0" cy="0"/>
          <a:chOff x="0" y="0"/>
          <a:chExt cx="0" cy="0"/>
        </a:xfrm>
      </p:grpSpPr>
      <p:pic>
        <p:nvPicPr>
          <p:cNvPr id="1311" name="Google Shape;1311;p131"/>
          <p:cNvPicPr preferRelativeResize="0"/>
          <p:nvPr/>
        </p:nvPicPr>
        <p:blipFill rotWithShape="1">
          <a:blip r:embed="rId3">
            <a:alphaModFix/>
          </a:blip>
          <a:srcRect b="0" l="0" r="0" t="0"/>
          <a:stretch/>
        </p:blipFill>
        <p:spPr>
          <a:xfrm>
            <a:off x="847892" y="1177401"/>
            <a:ext cx="3609863" cy="1124056"/>
          </a:xfrm>
          <a:prstGeom prst="rect">
            <a:avLst/>
          </a:prstGeom>
          <a:noFill/>
          <a:ln>
            <a:noFill/>
          </a:ln>
        </p:spPr>
      </p:pic>
      <p:sp>
        <p:nvSpPr>
          <p:cNvPr id="1312" name="Google Shape;1312;p131"/>
          <p:cNvSpPr/>
          <p:nvPr/>
        </p:nvSpPr>
        <p:spPr>
          <a:xfrm>
            <a:off x="0" y="6112042"/>
            <a:ext cx="3240505" cy="74595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13" name="Google Shape;1313;p131"/>
          <p:cNvSpPr txBox="1"/>
          <p:nvPr>
            <p:ph idx="1" type="body"/>
          </p:nvPr>
        </p:nvSpPr>
        <p:spPr>
          <a:xfrm>
            <a:off x="847892" y="3136606"/>
            <a:ext cx="4480814" cy="2169041"/>
          </a:xfrm>
          <a:prstGeom prst="rect">
            <a:avLst/>
          </a:prstGeom>
          <a:noFill/>
          <a:ln>
            <a:noFill/>
          </a:ln>
        </p:spPr>
        <p:txBody>
          <a:bodyPr anchorCtr="0" anchor="b" bIns="45700" lIns="91425" spcFirstLastPara="1" rIns="91425" wrap="square" tIns="45700">
            <a:noAutofit/>
          </a:bodyPr>
          <a:lstStyle/>
          <a:p>
            <a:pPr indent="0" lvl="0" marL="114300" rtl="0" algn="l">
              <a:lnSpc>
                <a:spcPct val="100000"/>
              </a:lnSpc>
              <a:spcBef>
                <a:spcPts val="0"/>
              </a:spcBef>
              <a:spcAft>
                <a:spcPts val="0"/>
              </a:spcAft>
              <a:buClr>
                <a:srgbClr val="F16264"/>
              </a:buClr>
              <a:buSzPts val="1400"/>
              <a:buNone/>
            </a:pPr>
            <a:br>
              <a:rPr lang="en-GB" sz="1400"/>
            </a:br>
            <a:endParaRPr sz="14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pic>
        <p:nvPicPr>
          <p:cNvPr id="567" name="Google Shape;567;p98"/>
          <p:cNvPicPr preferRelativeResize="0"/>
          <p:nvPr/>
        </p:nvPicPr>
        <p:blipFill>
          <a:blip r:embed="rId3">
            <a:alphaModFix/>
          </a:blip>
          <a:stretch>
            <a:fillRect/>
          </a:stretch>
        </p:blipFill>
        <p:spPr>
          <a:xfrm>
            <a:off x="244075" y="2596925"/>
            <a:ext cx="11144250" cy="1905000"/>
          </a:xfrm>
          <a:prstGeom prst="rect">
            <a:avLst/>
          </a:prstGeom>
          <a:noFill/>
          <a:ln>
            <a:noFill/>
          </a:ln>
        </p:spPr>
      </p:pic>
      <p:sp>
        <p:nvSpPr>
          <p:cNvPr id="568" name="Google Shape;568;p98"/>
          <p:cNvSpPr txBox="1"/>
          <p:nvPr/>
        </p:nvSpPr>
        <p:spPr>
          <a:xfrm>
            <a:off x="122800" y="687525"/>
            <a:ext cx="7072500" cy="1563900"/>
          </a:xfrm>
          <a:prstGeom prst="rect">
            <a:avLst/>
          </a:prstGeom>
          <a:noFill/>
          <a:ln>
            <a:noFill/>
          </a:ln>
        </p:spPr>
        <p:txBody>
          <a:bodyPr anchorCtr="0" anchor="t" bIns="91425" lIns="91425" spcFirstLastPara="1" rIns="91425" wrap="square" tIns="91425">
            <a:spAutoFit/>
          </a:bodyPr>
          <a:lstStyle/>
          <a:p>
            <a:pPr indent="-330200" lvl="0" marL="457200" rtl="0" algn="l">
              <a:lnSpc>
                <a:spcPct val="115000"/>
              </a:lnSpc>
              <a:spcBef>
                <a:spcPts val="0"/>
              </a:spcBef>
              <a:spcAft>
                <a:spcPts val="0"/>
              </a:spcAft>
              <a:buClr>
                <a:schemeClr val="dk1"/>
              </a:buClr>
              <a:buSzPts val="1600"/>
              <a:buChar char="●"/>
            </a:pPr>
            <a:r>
              <a:rPr lang="en-GB" sz="1600">
                <a:solidFill>
                  <a:schemeClr val="dk1"/>
                </a:solidFill>
              </a:rPr>
              <a:t>SKATE-tiltak 2016/2017: </a:t>
            </a:r>
            <a:r>
              <a:rPr lang="en-GB" sz="1600">
                <a:solidFill>
                  <a:schemeClr val="dk1"/>
                </a:solidFill>
              </a:rPr>
              <a:t>Oslo kommune v/Trine Lind ledet arbeidet med å foreslå felles metodikk for “Enhetlig tverrsektoriell tilnærming”</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n-GB" sz="1600">
                <a:solidFill>
                  <a:schemeClr val="dk1"/>
                </a:solidFill>
              </a:rPr>
              <a:t>«Starte og drive restaurant» som case</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n-GB" sz="1600">
                <a:solidFill>
                  <a:schemeClr val="dk1"/>
                </a:solidFill>
              </a:rPr>
              <a:t>Brønnøysundregistrene deltok i arbeidet</a:t>
            </a:r>
            <a:endParaRPr sz="1600">
              <a:solidFill>
                <a:schemeClr val="dk1"/>
              </a:solidFill>
            </a:endParaRPr>
          </a:p>
          <a:p>
            <a:pPr indent="0" lvl="0" marL="0" rtl="0" algn="l">
              <a:lnSpc>
                <a:spcPct val="115000"/>
              </a:lnSpc>
              <a:spcBef>
                <a:spcPts val="0"/>
              </a:spcBef>
              <a:spcAft>
                <a:spcPts val="0"/>
              </a:spcAft>
              <a:buNone/>
            </a:pPr>
            <a:r>
              <a:t/>
            </a:r>
            <a:endParaRPr sz="1600">
              <a:solidFill>
                <a:schemeClr val="dk1"/>
              </a:solidFill>
            </a:endParaRPr>
          </a:p>
        </p:txBody>
      </p:sp>
      <p:pic>
        <p:nvPicPr>
          <p:cNvPr id="569" name="Google Shape;569;p98"/>
          <p:cNvPicPr preferRelativeResize="0"/>
          <p:nvPr/>
        </p:nvPicPr>
        <p:blipFill>
          <a:blip r:embed="rId4">
            <a:alphaModFix/>
          </a:blip>
          <a:stretch>
            <a:fillRect/>
          </a:stretch>
        </p:blipFill>
        <p:spPr>
          <a:xfrm>
            <a:off x="7572275" y="1100125"/>
            <a:ext cx="3371850" cy="46577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grpSp>
        <p:nvGrpSpPr>
          <p:cNvPr id="574" name="Google Shape;574;p99"/>
          <p:cNvGrpSpPr/>
          <p:nvPr/>
        </p:nvGrpSpPr>
        <p:grpSpPr>
          <a:xfrm>
            <a:off x="617003" y="895684"/>
            <a:ext cx="6736898" cy="5003792"/>
            <a:chOff x="919975" y="967063"/>
            <a:chExt cx="5052800" cy="3752938"/>
          </a:xfrm>
        </p:grpSpPr>
        <p:sp>
          <p:nvSpPr>
            <p:cNvPr id="575" name="Google Shape;575;p99"/>
            <p:cNvSpPr/>
            <p:nvPr/>
          </p:nvSpPr>
          <p:spPr>
            <a:xfrm>
              <a:off x="1029500" y="1301450"/>
              <a:ext cx="891900" cy="213000"/>
            </a:xfrm>
            <a:prstGeom prst="homePlate">
              <a:avLst>
                <a:gd fmla="val 50000" name="adj"/>
              </a:avLst>
            </a:prstGeom>
            <a:solidFill>
              <a:srgbClr val="0B5394"/>
            </a:solidFill>
            <a:ln>
              <a:noFill/>
            </a:ln>
          </p:spPr>
          <p:txBody>
            <a:bodyPr anchorCtr="0" anchor="ctr" bIns="121900" lIns="96000" spcFirstLastPara="1" rIns="96000" wrap="square" tIns="121900">
              <a:noAutofit/>
            </a:bodyPr>
            <a:lstStyle/>
            <a:p>
              <a:pPr indent="0" lvl="0" marL="0" rtl="0" algn="l">
                <a:spcBef>
                  <a:spcPts val="0"/>
                </a:spcBef>
                <a:spcAft>
                  <a:spcPts val="0"/>
                </a:spcAft>
                <a:buNone/>
              </a:pPr>
              <a:r>
                <a:rPr b="1" lang="en-GB" sz="900">
                  <a:solidFill>
                    <a:srgbClr val="FFFFFF"/>
                  </a:solidFill>
                  <a:latin typeface="Calibri"/>
                  <a:ea typeface="Calibri"/>
                  <a:cs typeface="Calibri"/>
                  <a:sym typeface="Calibri"/>
                </a:rPr>
                <a:t>A1</a:t>
              </a:r>
              <a:r>
                <a:rPr lang="en-GB" sz="900">
                  <a:solidFill>
                    <a:srgbClr val="FFFFFF"/>
                  </a:solidFill>
                  <a:latin typeface="Calibri"/>
                  <a:ea typeface="Calibri"/>
                  <a:cs typeface="Calibri"/>
                  <a:sym typeface="Calibri"/>
                </a:rPr>
                <a:t> Forretningsidé</a:t>
              </a:r>
              <a:endParaRPr sz="900">
                <a:solidFill>
                  <a:srgbClr val="FFFFFF"/>
                </a:solidFill>
                <a:latin typeface="Calibri"/>
                <a:ea typeface="Calibri"/>
                <a:cs typeface="Calibri"/>
                <a:sym typeface="Calibri"/>
              </a:endParaRPr>
            </a:p>
          </p:txBody>
        </p:sp>
        <p:sp>
          <p:nvSpPr>
            <p:cNvPr id="576" name="Google Shape;576;p99"/>
            <p:cNvSpPr/>
            <p:nvPr/>
          </p:nvSpPr>
          <p:spPr>
            <a:xfrm>
              <a:off x="1005700" y="1868575"/>
              <a:ext cx="1289400" cy="213000"/>
            </a:xfrm>
            <a:prstGeom prst="homePlate">
              <a:avLst>
                <a:gd fmla="val 40199" name="adj"/>
              </a:avLst>
            </a:prstGeom>
            <a:solidFill>
              <a:srgbClr val="0B5394"/>
            </a:solidFill>
            <a:ln>
              <a:noFill/>
            </a:ln>
          </p:spPr>
          <p:txBody>
            <a:bodyPr anchorCtr="0" anchor="ctr" bIns="121900" lIns="96000" spcFirstLastPara="1" rIns="96000" wrap="square" tIns="121900">
              <a:noAutofit/>
            </a:bodyPr>
            <a:lstStyle/>
            <a:p>
              <a:pPr indent="0" lvl="0" marL="0" rtl="0" algn="l">
                <a:spcBef>
                  <a:spcPts val="0"/>
                </a:spcBef>
                <a:spcAft>
                  <a:spcPts val="0"/>
                </a:spcAft>
                <a:buNone/>
              </a:pPr>
              <a:r>
                <a:rPr b="1" lang="en-GB" sz="900">
                  <a:solidFill>
                    <a:srgbClr val="FFFFFF"/>
                  </a:solidFill>
                  <a:latin typeface="Calibri"/>
                  <a:ea typeface="Calibri"/>
                  <a:cs typeface="Calibri"/>
                  <a:sym typeface="Calibri"/>
                </a:rPr>
                <a:t>B1 </a:t>
              </a:r>
              <a:r>
                <a:rPr lang="en-GB" sz="900">
                  <a:solidFill>
                    <a:srgbClr val="FFFFFF"/>
                  </a:solidFill>
                  <a:latin typeface="Calibri"/>
                  <a:ea typeface="Calibri"/>
                  <a:cs typeface="Calibri"/>
                  <a:sym typeface="Calibri"/>
                </a:rPr>
                <a:t>Innhenting  av informasjon</a:t>
              </a:r>
              <a:endParaRPr sz="900">
                <a:solidFill>
                  <a:srgbClr val="FFFFFF"/>
                </a:solidFill>
                <a:latin typeface="Calibri"/>
                <a:ea typeface="Calibri"/>
                <a:cs typeface="Calibri"/>
                <a:sym typeface="Calibri"/>
              </a:endParaRPr>
            </a:p>
          </p:txBody>
        </p:sp>
        <p:sp>
          <p:nvSpPr>
            <p:cNvPr id="577" name="Google Shape;577;p99"/>
            <p:cNvSpPr/>
            <p:nvPr/>
          </p:nvSpPr>
          <p:spPr>
            <a:xfrm>
              <a:off x="1005700" y="2692475"/>
              <a:ext cx="832200" cy="213000"/>
            </a:xfrm>
            <a:prstGeom prst="homePlate">
              <a:avLst>
                <a:gd fmla="val 31560" name="adj"/>
              </a:avLst>
            </a:prstGeom>
            <a:solidFill>
              <a:srgbClr val="0B539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b="1" lang="en-GB" sz="900">
                  <a:solidFill>
                    <a:srgbClr val="FFFFFF"/>
                  </a:solidFill>
                  <a:latin typeface="Calibri"/>
                  <a:ea typeface="Calibri"/>
                  <a:cs typeface="Calibri"/>
                  <a:sym typeface="Calibri"/>
                </a:rPr>
                <a:t>C1 </a:t>
              </a:r>
              <a:r>
                <a:rPr lang="en-GB" sz="900">
                  <a:solidFill>
                    <a:srgbClr val="FFFFFF"/>
                  </a:solidFill>
                  <a:latin typeface="Calibri"/>
                  <a:ea typeface="Calibri"/>
                  <a:cs typeface="Calibri"/>
                  <a:sym typeface="Calibri"/>
                </a:rPr>
                <a:t>Kjøp og salg</a:t>
              </a:r>
              <a:endParaRPr sz="900">
                <a:solidFill>
                  <a:srgbClr val="FFFFFF"/>
                </a:solidFill>
                <a:latin typeface="Calibri"/>
                <a:ea typeface="Calibri"/>
                <a:cs typeface="Calibri"/>
                <a:sym typeface="Calibri"/>
              </a:endParaRPr>
            </a:p>
          </p:txBody>
        </p:sp>
        <p:sp>
          <p:nvSpPr>
            <p:cNvPr id="578" name="Google Shape;578;p99"/>
            <p:cNvSpPr/>
            <p:nvPr/>
          </p:nvSpPr>
          <p:spPr>
            <a:xfrm>
              <a:off x="1005700" y="4497450"/>
              <a:ext cx="965400" cy="213000"/>
            </a:xfrm>
            <a:prstGeom prst="homePlate">
              <a:avLst>
                <a:gd fmla="val 40199" name="adj"/>
              </a:avLst>
            </a:prstGeom>
            <a:solidFill>
              <a:srgbClr val="0B5394"/>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rPr b="1" lang="en-GB" sz="900">
                  <a:solidFill>
                    <a:srgbClr val="FFFFFF"/>
                  </a:solidFill>
                  <a:latin typeface="Calibri"/>
                  <a:ea typeface="Calibri"/>
                  <a:cs typeface="Calibri"/>
                  <a:sym typeface="Calibri"/>
                </a:rPr>
                <a:t>D1 </a:t>
              </a:r>
              <a:r>
                <a:rPr lang="en-GB" sz="900">
                  <a:solidFill>
                    <a:srgbClr val="FFFFFF"/>
                  </a:solidFill>
                  <a:latin typeface="Calibri"/>
                  <a:ea typeface="Calibri"/>
                  <a:cs typeface="Calibri"/>
                  <a:sym typeface="Calibri"/>
                </a:rPr>
                <a:t>Frivillig avvikling</a:t>
              </a:r>
              <a:endParaRPr sz="900">
                <a:solidFill>
                  <a:srgbClr val="FFFFFF"/>
                </a:solidFill>
                <a:latin typeface="Calibri"/>
                <a:ea typeface="Calibri"/>
                <a:cs typeface="Calibri"/>
                <a:sym typeface="Calibri"/>
              </a:endParaRPr>
            </a:p>
          </p:txBody>
        </p:sp>
        <p:sp>
          <p:nvSpPr>
            <p:cNvPr id="579" name="Google Shape;579;p99"/>
            <p:cNvSpPr/>
            <p:nvPr/>
          </p:nvSpPr>
          <p:spPr>
            <a:xfrm>
              <a:off x="2252225" y="1870925"/>
              <a:ext cx="962100" cy="213000"/>
            </a:xfrm>
            <a:prstGeom prst="chevron">
              <a:avLst>
                <a:gd fmla="val 50000"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B2 </a:t>
              </a:r>
              <a:r>
                <a:rPr lang="en-GB" sz="900">
                  <a:solidFill>
                    <a:srgbClr val="FFFFFF"/>
                  </a:solidFill>
                  <a:latin typeface="Calibri"/>
                  <a:ea typeface="Calibri"/>
                  <a:cs typeface="Calibri"/>
                  <a:sym typeface="Calibri"/>
                </a:rPr>
                <a:t>Skaffe kapital</a:t>
              </a:r>
              <a:endParaRPr sz="900">
                <a:solidFill>
                  <a:srgbClr val="FFFFFF"/>
                </a:solidFill>
                <a:latin typeface="Calibri"/>
                <a:ea typeface="Calibri"/>
                <a:cs typeface="Calibri"/>
                <a:sym typeface="Calibri"/>
              </a:endParaRPr>
            </a:p>
          </p:txBody>
        </p:sp>
        <p:sp>
          <p:nvSpPr>
            <p:cNvPr id="580" name="Google Shape;580;p99"/>
            <p:cNvSpPr/>
            <p:nvPr/>
          </p:nvSpPr>
          <p:spPr>
            <a:xfrm>
              <a:off x="3157100" y="1870925"/>
              <a:ext cx="681000" cy="213000"/>
            </a:xfrm>
            <a:prstGeom prst="chevron">
              <a:avLst>
                <a:gd fmla="val 50000"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B3 </a:t>
              </a:r>
              <a:r>
                <a:rPr lang="en-GB" sz="900">
                  <a:solidFill>
                    <a:srgbClr val="FFFFFF"/>
                  </a:solidFill>
                  <a:latin typeface="Calibri"/>
                  <a:ea typeface="Calibri"/>
                  <a:cs typeface="Calibri"/>
                  <a:sym typeface="Calibri"/>
                </a:rPr>
                <a:t>Stifte</a:t>
              </a:r>
              <a:endParaRPr sz="900">
                <a:solidFill>
                  <a:srgbClr val="FFFFFF"/>
                </a:solidFill>
                <a:latin typeface="Calibri"/>
                <a:ea typeface="Calibri"/>
                <a:cs typeface="Calibri"/>
                <a:sym typeface="Calibri"/>
              </a:endParaRPr>
            </a:p>
          </p:txBody>
        </p:sp>
        <p:sp>
          <p:nvSpPr>
            <p:cNvPr id="581" name="Google Shape;581;p99"/>
            <p:cNvSpPr/>
            <p:nvPr/>
          </p:nvSpPr>
          <p:spPr>
            <a:xfrm>
              <a:off x="3790500" y="1870925"/>
              <a:ext cx="1485900" cy="213000"/>
            </a:xfrm>
            <a:prstGeom prst="chevron">
              <a:avLst>
                <a:gd fmla="val 50000"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B4 </a:t>
              </a:r>
              <a:r>
                <a:rPr lang="en-GB" sz="900">
                  <a:solidFill>
                    <a:srgbClr val="FFFFFF"/>
                  </a:solidFill>
                  <a:latin typeface="Calibri"/>
                  <a:ea typeface="Calibri"/>
                  <a:cs typeface="Calibri"/>
                  <a:sym typeface="Calibri"/>
                </a:rPr>
                <a:t>Immaterielle rettigheter</a:t>
              </a:r>
              <a:endParaRPr sz="900">
                <a:solidFill>
                  <a:srgbClr val="FFFFFF"/>
                </a:solidFill>
                <a:latin typeface="Calibri"/>
                <a:ea typeface="Calibri"/>
                <a:cs typeface="Calibri"/>
                <a:sym typeface="Calibri"/>
              </a:endParaRPr>
            </a:p>
          </p:txBody>
        </p:sp>
        <p:sp>
          <p:nvSpPr>
            <p:cNvPr id="582" name="Google Shape;582;p99"/>
            <p:cNvSpPr/>
            <p:nvPr/>
          </p:nvSpPr>
          <p:spPr>
            <a:xfrm>
              <a:off x="1005700" y="2132875"/>
              <a:ext cx="865500" cy="213000"/>
            </a:xfrm>
            <a:prstGeom prst="chevron">
              <a:avLst>
                <a:gd fmla="val 50000"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B5 </a:t>
              </a:r>
              <a:r>
                <a:rPr lang="en-GB" sz="900">
                  <a:solidFill>
                    <a:srgbClr val="FFFFFF"/>
                  </a:solidFill>
                  <a:latin typeface="Calibri"/>
                  <a:ea typeface="Calibri"/>
                  <a:cs typeface="Calibri"/>
                  <a:sym typeface="Calibri"/>
                </a:rPr>
                <a:t>Registrere</a:t>
              </a:r>
              <a:endParaRPr sz="900">
                <a:solidFill>
                  <a:srgbClr val="FFFFFF"/>
                </a:solidFill>
                <a:latin typeface="Calibri"/>
                <a:ea typeface="Calibri"/>
                <a:cs typeface="Calibri"/>
                <a:sym typeface="Calibri"/>
              </a:endParaRPr>
            </a:p>
          </p:txBody>
        </p:sp>
        <p:sp>
          <p:nvSpPr>
            <p:cNvPr id="583" name="Google Shape;583;p99"/>
            <p:cNvSpPr/>
            <p:nvPr/>
          </p:nvSpPr>
          <p:spPr>
            <a:xfrm>
              <a:off x="1805813" y="2132875"/>
              <a:ext cx="1184700" cy="213000"/>
            </a:xfrm>
            <a:prstGeom prst="chevron">
              <a:avLst>
                <a:gd fmla="val 50000"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B6 </a:t>
              </a:r>
              <a:r>
                <a:rPr lang="en-GB" sz="900">
                  <a:solidFill>
                    <a:srgbClr val="FFFFFF"/>
                  </a:solidFill>
                  <a:latin typeface="Calibri"/>
                  <a:ea typeface="Calibri"/>
                  <a:cs typeface="Calibri"/>
                  <a:sym typeface="Calibri"/>
                </a:rPr>
                <a:t>Digital etterlevelse</a:t>
              </a:r>
              <a:endParaRPr sz="900">
                <a:solidFill>
                  <a:srgbClr val="FFFFFF"/>
                </a:solidFill>
                <a:latin typeface="Calibri"/>
                <a:ea typeface="Calibri"/>
                <a:cs typeface="Calibri"/>
                <a:sym typeface="Calibri"/>
              </a:endParaRPr>
            </a:p>
          </p:txBody>
        </p:sp>
        <p:sp>
          <p:nvSpPr>
            <p:cNvPr id="584" name="Google Shape;584;p99"/>
            <p:cNvSpPr/>
            <p:nvPr/>
          </p:nvSpPr>
          <p:spPr>
            <a:xfrm>
              <a:off x="2923738" y="2132875"/>
              <a:ext cx="832200" cy="213000"/>
            </a:xfrm>
            <a:prstGeom prst="chevron">
              <a:avLst>
                <a:gd fmla="val 50000"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B7 </a:t>
              </a:r>
              <a:r>
                <a:rPr lang="en-GB" sz="900">
                  <a:solidFill>
                    <a:srgbClr val="FFFFFF"/>
                  </a:solidFill>
                  <a:latin typeface="Calibri"/>
                  <a:ea typeface="Calibri"/>
                  <a:cs typeface="Calibri"/>
                  <a:sym typeface="Calibri"/>
                </a:rPr>
                <a:t>Oppstart</a:t>
              </a:r>
              <a:endParaRPr sz="900">
                <a:solidFill>
                  <a:srgbClr val="FFFFFF"/>
                </a:solidFill>
                <a:latin typeface="Calibri"/>
                <a:ea typeface="Calibri"/>
                <a:cs typeface="Calibri"/>
                <a:sym typeface="Calibri"/>
              </a:endParaRPr>
            </a:p>
          </p:txBody>
        </p:sp>
        <p:sp>
          <p:nvSpPr>
            <p:cNvPr id="585" name="Google Shape;585;p99"/>
            <p:cNvSpPr/>
            <p:nvPr/>
          </p:nvSpPr>
          <p:spPr>
            <a:xfrm>
              <a:off x="3683600" y="2132875"/>
              <a:ext cx="1092900" cy="213000"/>
            </a:xfrm>
            <a:prstGeom prst="chevron">
              <a:avLst>
                <a:gd fmla="val 50000"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B7 </a:t>
              </a:r>
              <a:r>
                <a:rPr lang="en-GB" sz="900">
                  <a:solidFill>
                    <a:srgbClr val="FFFFFF"/>
                  </a:solidFill>
                  <a:latin typeface="Calibri"/>
                  <a:ea typeface="Calibri"/>
                  <a:cs typeface="Calibri"/>
                  <a:sym typeface="Calibri"/>
                </a:rPr>
                <a:t>Skaffe  tillatelser</a:t>
              </a:r>
              <a:endParaRPr sz="900">
                <a:solidFill>
                  <a:srgbClr val="FFFFFF"/>
                </a:solidFill>
                <a:latin typeface="Calibri"/>
                <a:ea typeface="Calibri"/>
                <a:cs typeface="Calibri"/>
                <a:sym typeface="Calibri"/>
              </a:endParaRPr>
            </a:p>
          </p:txBody>
        </p:sp>
        <p:grpSp>
          <p:nvGrpSpPr>
            <p:cNvPr id="586" name="Google Shape;586;p99"/>
            <p:cNvGrpSpPr/>
            <p:nvPr/>
          </p:nvGrpSpPr>
          <p:grpSpPr>
            <a:xfrm>
              <a:off x="4721825" y="2132350"/>
              <a:ext cx="1055100" cy="213525"/>
              <a:chOff x="4721825" y="2132350"/>
              <a:chExt cx="1055100" cy="213525"/>
            </a:xfrm>
          </p:grpSpPr>
          <p:sp>
            <p:nvSpPr>
              <p:cNvPr id="587" name="Google Shape;587;p99"/>
              <p:cNvSpPr/>
              <p:nvPr/>
            </p:nvSpPr>
            <p:spPr>
              <a:xfrm>
                <a:off x="5677000" y="2132350"/>
                <a:ext cx="99900" cy="213000"/>
              </a:xfrm>
              <a:prstGeom prst="rect">
                <a:avLst/>
              </a:prstGeom>
              <a:solidFill>
                <a:srgbClr val="0B539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8" name="Google Shape;588;p99"/>
              <p:cNvSpPr/>
              <p:nvPr/>
            </p:nvSpPr>
            <p:spPr>
              <a:xfrm>
                <a:off x="4721825" y="2132875"/>
                <a:ext cx="1055100" cy="213000"/>
              </a:xfrm>
              <a:prstGeom prst="chevron">
                <a:avLst>
                  <a:gd fmla="val 50000"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B7 </a:t>
                </a:r>
                <a:r>
                  <a:rPr lang="en-GB" sz="900">
                    <a:solidFill>
                      <a:srgbClr val="FFFFFF"/>
                    </a:solidFill>
                    <a:latin typeface="Calibri"/>
                    <a:ea typeface="Calibri"/>
                    <a:cs typeface="Calibri"/>
                    <a:sym typeface="Calibri"/>
                  </a:rPr>
                  <a:t>Skatt og avgifter</a:t>
                </a:r>
                <a:endParaRPr sz="900">
                  <a:solidFill>
                    <a:srgbClr val="FFFFFF"/>
                  </a:solidFill>
                  <a:latin typeface="Calibri"/>
                  <a:ea typeface="Calibri"/>
                  <a:cs typeface="Calibri"/>
                  <a:sym typeface="Calibri"/>
                </a:endParaRPr>
              </a:p>
            </p:txBody>
          </p:sp>
        </p:grpSp>
        <p:grpSp>
          <p:nvGrpSpPr>
            <p:cNvPr id="589" name="Google Shape;589;p99"/>
            <p:cNvGrpSpPr/>
            <p:nvPr/>
          </p:nvGrpSpPr>
          <p:grpSpPr>
            <a:xfrm>
              <a:off x="1859225" y="1296475"/>
              <a:ext cx="1055188" cy="213513"/>
              <a:chOff x="4736113" y="2132363"/>
              <a:chExt cx="1055188" cy="213513"/>
            </a:xfrm>
          </p:grpSpPr>
          <p:sp>
            <p:nvSpPr>
              <p:cNvPr id="590" name="Google Shape;590;p99"/>
              <p:cNvSpPr/>
              <p:nvPr/>
            </p:nvSpPr>
            <p:spPr>
              <a:xfrm>
                <a:off x="5677000" y="2132363"/>
                <a:ext cx="114300" cy="213000"/>
              </a:xfrm>
              <a:prstGeom prst="rect">
                <a:avLst/>
              </a:prstGeom>
              <a:solidFill>
                <a:srgbClr val="0B539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1" name="Google Shape;591;p99"/>
              <p:cNvSpPr/>
              <p:nvPr/>
            </p:nvSpPr>
            <p:spPr>
              <a:xfrm>
                <a:off x="4736113" y="2132875"/>
                <a:ext cx="1055100" cy="213000"/>
              </a:xfrm>
              <a:prstGeom prst="chevron">
                <a:avLst>
                  <a:gd fmla="val 50000"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A2 </a:t>
                </a:r>
                <a:r>
                  <a:rPr lang="en-GB" sz="900">
                    <a:solidFill>
                      <a:srgbClr val="FFFFFF"/>
                    </a:solidFill>
                    <a:latin typeface="Calibri"/>
                    <a:ea typeface="Calibri"/>
                    <a:cs typeface="Calibri"/>
                    <a:sym typeface="Calibri"/>
                  </a:rPr>
                  <a:t>Forretningsplan</a:t>
                </a:r>
                <a:endParaRPr sz="900">
                  <a:solidFill>
                    <a:srgbClr val="FFFFFF"/>
                  </a:solidFill>
                  <a:latin typeface="Calibri"/>
                  <a:ea typeface="Calibri"/>
                  <a:cs typeface="Calibri"/>
                  <a:sym typeface="Calibri"/>
                </a:endParaRPr>
              </a:p>
            </p:txBody>
          </p:sp>
        </p:grpSp>
        <p:sp>
          <p:nvSpPr>
            <p:cNvPr id="592" name="Google Shape;592;p99"/>
            <p:cNvSpPr/>
            <p:nvPr/>
          </p:nvSpPr>
          <p:spPr>
            <a:xfrm>
              <a:off x="1796302" y="2692475"/>
              <a:ext cx="1388700" cy="213000"/>
            </a:xfrm>
            <a:prstGeom prst="chevron">
              <a:avLst>
                <a:gd fmla="val 33474"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C2 </a:t>
              </a:r>
              <a:r>
                <a:rPr lang="en-GB" sz="900">
                  <a:solidFill>
                    <a:srgbClr val="FFFFFF"/>
                  </a:solidFill>
                  <a:latin typeface="Calibri"/>
                  <a:ea typeface="Calibri"/>
                  <a:cs typeface="Calibri"/>
                  <a:sym typeface="Calibri"/>
                </a:rPr>
                <a:t>Kvalifikasjonskrav anbud</a:t>
              </a:r>
              <a:endParaRPr sz="900">
                <a:solidFill>
                  <a:srgbClr val="FFFFFF"/>
                </a:solidFill>
                <a:latin typeface="Calibri"/>
                <a:ea typeface="Calibri"/>
                <a:cs typeface="Calibri"/>
                <a:sym typeface="Calibri"/>
              </a:endParaRPr>
            </a:p>
          </p:txBody>
        </p:sp>
        <p:sp>
          <p:nvSpPr>
            <p:cNvPr id="593" name="Google Shape;593;p99"/>
            <p:cNvSpPr/>
            <p:nvPr/>
          </p:nvSpPr>
          <p:spPr>
            <a:xfrm>
              <a:off x="3157102" y="2692475"/>
              <a:ext cx="962100" cy="213000"/>
            </a:xfrm>
            <a:prstGeom prst="chevron">
              <a:avLst>
                <a:gd fmla="val 38298"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C3 </a:t>
              </a:r>
              <a:r>
                <a:rPr lang="en-GB" sz="900">
                  <a:solidFill>
                    <a:srgbClr val="FFFFFF"/>
                  </a:solidFill>
                  <a:latin typeface="Calibri"/>
                  <a:ea typeface="Calibri"/>
                  <a:cs typeface="Calibri"/>
                  <a:sym typeface="Calibri"/>
                </a:rPr>
                <a:t>Tjenesteyting</a:t>
              </a:r>
              <a:endParaRPr sz="900">
                <a:solidFill>
                  <a:srgbClr val="FFFFFF"/>
                </a:solidFill>
                <a:latin typeface="Calibri"/>
                <a:ea typeface="Calibri"/>
                <a:cs typeface="Calibri"/>
                <a:sym typeface="Calibri"/>
              </a:endParaRPr>
            </a:p>
          </p:txBody>
        </p:sp>
        <p:sp>
          <p:nvSpPr>
            <p:cNvPr id="594" name="Google Shape;594;p99"/>
            <p:cNvSpPr/>
            <p:nvPr/>
          </p:nvSpPr>
          <p:spPr>
            <a:xfrm>
              <a:off x="4091700" y="2692475"/>
              <a:ext cx="1184700" cy="213000"/>
            </a:xfrm>
            <a:prstGeom prst="chevron">
              <a:avLst>
                <a:gd fmla="val 38298"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C4 </a:t>
              </a:r>
              <a:r>
                <a:rPr lang="en-GB" sz="900">
                  <a:solidFill>
                    <a:srgbClr val="FFFFFF"/>
                  </a:solidFill>
                  <a:latin typeface="Calibri"/>
                  <a:ea typeface="Calibri"/>
                  <a:cs typeface="Calibri"/>
                  <a:sym typeface="Calibri"/>
                </a:rPr>
                <a:t>Melde skatt og avgift</a:t>
              </a:r>
              <a:endParaRPr sz="900">
                <a:solidFill>
                  <a:srgbClr val="FFFFFF"/>
                </a:solidFill>
                <a:latin typeface="Calibri"/>
                <a:ea typeface="Calibri"/>
                <a:cs typeface="Calibri"/>
                <a:sym typeface="Calibri"/>
              </a:endParaRPr>
            </a:p>
          </p:txBody>
        </p:sp>
        <p:sp>
          <p:nvSpPr>
            <p:cNvPr id="595" name="Google Shape;595;p99"/>
            <p:cNvSpPr/>
            <p:nvPr/>
          </p:nvSpPr>
          <p:spPr>
            <a:xfrm>
              <a:off x="5248875" y="2692475"/>
              <a:ext cx="723900" cy="213000"/>
            </a:xfrm>
            <a:prstGeom prst="chevron">
              <a:avLst>
                <a:gd fmla="val 38298"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C5</a:t>
              </a:r>
              <a:r>
                <a:rPr lang="en-GB" sz="900">
                  <a:solidFill>
                    <a:srgbClr val="FFFFFF"/>
                  </a:solidFill>
                  <a:latin typeface="Calibri"/>
                  <a:ea typeface="Calibri"/>
                  <a:cs typeface="Calibri"/>
                  <a:sym typeface="Calibri"/>
                </a:rPr>
                <a:t> Kreditt</a:t>
              </a:r>
              <a:endParaRPr sz="900">
                <a:solidFill>
                  <a:srgbClr val="FFFFFF"/>
                </a:solidFill>
                <a:latin typeface="Calibri"/>
                <a:ea typeface="Calibri"/>
                <a:cs typeface="Calibri"/>
                <a:sym typeface="Calibri"/>
              </a:endParaRPr>
            </a:p>
          </p:txBody>
        </p:sp>
        <p:sp>
          <p:nvSpPr>
            <p:cNvPr id="596" name="Google Shape;596;p99"/>
            <p:cNvSpPr/>
            <p:nvPr/>
          </p:nvSpPr>
          <p:spPr>
            <a:xfrm>
              <a:off x="991399" y="2964300"/>
              <a:ext cx="1367700" cy="213000"/>
            </a:xfrm>
            <a:prstGeom prst="chevron">
              <a:avLst>
                <a:gd fmla="val 38298"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C6 </a:t>
              </a:r>
              <a:r>
                <a:rPr lang="en-GB" sz="900">
                  <a:solidFill>
                    <a:srgbClr val="FFFFFF"/>
                  </a:solidFill>
                  <a:latin typeface="Calibri"/>
                  <a:ea typeface="Calibri"/>
                  <a:cs typeface="Calibri"/>
                  <a:sym typeface="Calibri"/>
                </a:rPr>
                <a:t>Økt behov for finansiering</a:t>
              </a:r>
              <a:endParaRPr sz="900">
                <a:solidFill>
                  <a:srgbClr val="FFFFFF"/>
                </a:solidFill>
                <a:latin typeface="Calibri"/>
                <a:ea typeface="Calibri"/>
                <a:cs typeface="Calibri"/>
                <a:sym typeface="Calibri"/>
              </a:endParaRPr>
            </a:p>
          </p:txBody>
        </p:sp>
        <p:sp>
          <p:nvSpPr>
            <p:cNvPr id="597" name="Google Shape;597;p99"/>
            <p:cNvSpPr/>
            <p:nvPr/>
          </p:nvSpPr>
          <p:spPr>
            <a:xfrm>
              <a:off x="2363850" y="2964000"/>
              <a:ext cx="1216500" cy="213000"/>
            </a:xfrm>
            <a:prstGeom prst="chevron">
              <a:avLst>
                <a:gd fmla="val 38298"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C7 </a:t>
              </a:r>
              <a:r>
                <a:rPr lang="en-GB" sz="900">
                  <a:solidFill>
                    <a:srgbClr val="FFFFFF"/>
                  </a:solidFill>
                  <a:latin typeface="Calibri"/>
                  <a:ea typeface="Calibri"/>
                  <a:cs typeface="Calibri"/>
                  <a:sym typeface="Calibri"/>
                </a:rPr>
                <a:t>Bemanning (ansette)</a:t>
              </a:r>
              <a:endParaRPr sz="900">
                <a:solidFill>
                  <a:srgbClr val="FFFFFF"/>
                </a:solidFill>
                <a:latin typeface="Calibri"/>
                <a:ea typeface="Calibri"/>
                <a:cs typeface="Calibri"/>
                <a:sym typeface="Calibri"/>
              </a:endParaRPr>
            </a:p>
          </p:txBody>
        </p:sp>
        <p:sp>
          <p:nvSpPr>
            <p:cNvPr id="598" name="Google Shape;598;p99"/>
            <p:cNvSpPr/>
            <p:nvPr/>
          </p:nvSpPr>
          <p:spPr>
            <a:xfrm>
              <a:off x="3537774" y="2959250"/>
              <a:ext cx="1014300" cy="213000"/>
            </a:xfrm>
            <a:prstGeom prst="chevron">
              <a:avLst>
                <a:gd fmla="val 38298"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C8 </a:t>
              </a:r>
              <a:r>
                <a:rPr lang="en-GB" sz="900">
                  <a:solidFill>
                    <a:srgbClr val="FFFFFF"/>
                  </a:solidFill>
                  <a:latin typeface="Calibri"/>
                  <a:ea typeface="Calibri"/>
                  <a:cs typeface="Calibri"/>
                  <a:sym typeface="Calibri"/>
                </a:rPr>
                <a:t>Utbetaling lønn</a:t>
              </a:r>
              <a:endParaRPr sz="900">
                <a:solidFill>
                  <a:srgbClr val="FFFFFF"/>
                </a:solidFill>
                <a:latin typeface="Calibri"/>
                <a:ea typeface="Calibri"/>
                <a:cs typeface="Calibri"/>
                <a:sym typeface="Calibri"/>
              </a:endParaRPr>
            </a:p>
          </p:txBody>
        </p:sp>
        <p:sp>
          <p:nvSpPr>
            <p:cNvPr id="599" name="Google Shape;599;p99"/>
            <p:cNvSpPr/>
            <p:nvPr/>
          </p:nvSpPr>
          <p:spPr>
            <a:xfrm>
              <a:off x="4528275" y="2964300"/>
              <a:ext cx="1319100" cy="213000"/>
            </a:xfrm>
            <a:prstGeom prst="chevron">
              <a:avLst>
                <a:gd fmla="val 38298"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C9 </a:t>
              </a:r>
              <a:r>
                <a:rPr lang="en-GB" sz="900">
                  <a:solidFill>
                    <a:srgbClr val="FFFFFF"/>
                  </a:solidFill>
                  <a:latin typeface="Calibri"/>
                  <a:ea typeface="Calibri"/>
                  <a:cs typeface="Calibri"/>
                  <a:sym typeface="Calibri"/>
                </a:rPr>
                <a:t>Løpende arbeidsforhold</a:t>
              </a:r>
              <a:endParaRPr sz="900">
                <a:solidFill>
                  <a:srgbClr val="FFFFFF"/>
                </a:solidFill>
                <a:latin typeface="Calibri"/>
                <a:ea typeface="Calibri"/>
                <a:cs typeface="Calibri"/>
                <a:sym typeface="Calibri"/>
              </a:endParaRPr>
            </a:p>
          </p:txBody>
        </p:sp>
        <p:sp>
          <p:nvSpPr>
            <p:cNvPr id="600" name="Google Shape;600;p99"/>
            <p:cNvSpPr/>
            <p:nvPr/>
          </p:nvSpPr>
          <p:spPr>
            <a:xfrm>
              <a:off x="1005700" y="3207550"/>
              <a:ext cx="1122300" cy="213000"/>
            </a:xfrm>
            <a:prstGeom prst="chevron">
              <a:avLst>
                <a:gd fmla="val 38298"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C10 </a:t>
              </a:r>
              <a:r>
                <a:rPr lang="en-GB" sz="900">
                  <a:solidFill>
                    <a:srgbClr val="FFFFFF"/>
                  </a:solidFill>
                  <a:latin typeface="Calibri"/>
                  <a:ea typeface="Calibri"/>
                  <a:cs typeface="Calibri"/>
                  <a:sym typeface="Calibri"/>
                </a:rPr>
                <a:t>Endre virksomhet</a:t>
              </a:r>
              <a:endParaRPr sz="900">
                <a:solidFill>
                  <a:srgbClr val="FFFFFF"/>
                </a:solidFill>
                <a:latin typeface="Calibri"/>
                <a:ea typeface="Calibri"/>
                <a:cs typeface="Calibri"/>
                <a:sym typeface="Calibri"/>
              </a:endParaRPr>
            </a:p>
          </p:txBody>
        </p:sp>
        <p:sp>
          <p:nvSpPr>
            <p:cNvPr id="601" name="Google Shape;601;p99"/>
            <p:cNvSpPr/>
            <p:nvPr/>
          </p:nvSpPr>
          <p:spPr>
            <a:xfrm>
              <a:off x="2089900" y="3207550"/>
              <a:ext cx="1216500" cy="213000"/>
            </a:xfrm>
            <a:prstGeom prst="chevron">
              <a:avLst>
                <a:gd fmla="val 38298"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C11 </a:t>
              </a:r>
              <a:r>
                <a:rPr lang="en-GB" sz="900">
                  <a:solidFill>
                    <a:srgbClr val="FFFFFF"/>
                  </a:solidFill>
                  <a:latin typeface="Calibri"/>
                  <a:ea typeface="Calibri"/>
                  <a:cs typeface="Calibri"/>
                  <a:sym typeface="Calibri"/>
                </a:rPr>
                <a:t>Styre og  eierforhold</a:t>
              </a:r>
              <a:endParaRPr sz="900">
                <a:solidFill>
                  <a:srgbClr val="FFFFFF"/>
                </a:solidFill>
                <a:latin typeface="Calibri"/>
                <a:ea typeface="Calibri"/>
                <a:cs typeface="Calibri"/>
                <a:sym typeface="Calibri"/>
              </a:endParaRPr>
            </a:p>
          </p:txBody>
        </p:sp>
        <p:sp>
          <p:nvSpPr>
            <p:cNvPr id="602" name="Google Shape;602;p99"/>
            <p:cNvSpPr/>
            <p:nvPr/>
          </p:nvSpPr>
          <p:spPr>
            <a:xfrm>
              <a:off x="3254150" y="3211750"/>
              <a:ext cx="2488500" cy="213000"/>
            </a:xfrm>
            <a:prstGeom prst="chevron">
              <a:avLst>
                <a:gd fmla="val 38298"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C12 </a:t>
              </a:r>
              <a:r>
                <a:rPr lang="en-GB" sz="900">
                  <a:solidFill>
                    <a:srgbClr val="FFFFFF"/>
                  </a:solidFill>
                  <a:latin typeface="Calibri"/>
                  <a:ea typeface="Calibri"/>
                  <a:cs typeface="Calibri"/>
                  <a:sym typeface="Calibri"/>
                </a:rPr>
                <a:t>Betale skatt og avgifter for foretak  (løpende og  termin)</a:t>
              </a:r>
              <a:endParaRPr sz="900">
                <a:solidFill>
                  <a:srgbClr val="FFFFFF"/>
                </a:solidFill>
                <a:latin typeface="Calibri"/>
                <a:ea typeface="Calibri"/>
                <a:cs typeface="Calibri"/>
                <a:sym typeface="Calibri"/>
              </a:endParaRPr>
            </a:p>
          </p:txBody>
        </p:sp>
        <p:sp>
          <p:nvSpPr>
            <p:cNvPr id="603" name="Google Shape;603;p99"/>
            <p:cNvSpPr/>
            <p:nvPr/>
          </p:nvSpPr>
          <p:spPr>
            <a:xfrm>
              <a:off x="1010450" y="3479025"/>
              <a:ext cx="1353300" cy="213000"/>
            </a:xfrm>
            <a:prstGeom prst="chevron">
              <a:avLst>
                <a:gd fmla="val 38298"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C13 </a:t>
              </a:r>
              <a:r>
                <a:rPr lang="en-GB" sz="900">
                  <a:solidFill>
                    <a:srgbClr val="FFFFFF"/>
                  </a:solidFill>
                  <a:latin typeface="Calibri"/>
                  <a:ea typeface="Calibri"/>
                  <a:cs typeface="Calibri"/>
                  <a:sym typeface="Calibri"/>
                </a:rPr>
                <a:t>Regnskap årsavslutning</a:t>
              </a:r>
              <a:endParaRPr sz="900">
                <a:solidFill>
                  <a:srgbClr val="FFFFFF"/>
                </a:solidFill>
                <a:latin typeface="Calibri"/>
                <a:ea typeface="Calibri"/>
                <a:cs typeface="Calibri"/>
                <a:sym typeface="Calibri"/>
              </a:endParaRPr>
            </a:p>
          </p:txBody>
        </p:sp>
        <p:sp>
          <p:nvSpPr>
            <p:cNvPr id="604" name="Google Shape;604;p99"/>
            <p:cNvSpPr/>
            <p:nvPr/>
          </p:nvSpPr>
          <p:spPr>
            <a:xfrm>
              <a:off x="2339950" y="3469025"/>
              <a:ext cx="1631100" cy="213000"/>
            </a:xfrm>
            <a:prstGeom prst="chevron">
              <a:avLst>
                <a:gd fmla="val 38298"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C14 </a:t>
              </a:r>
              <a:r>
                <a:rPr lang="en-GB" sz="900">
                  <a:solidFill>
                    <a:srgbClr val="FFFFFF"/>
                  </a:solidFill>
                  <a:latin typeface="Calibri"/>
                  <a:ea typeface="Calibri"/>
                  <a:cs typeface="Calibri"/>
                  <a:sym typeface="Calibri"/>
                </a:rPr>
                <a:t>Offentlige rapporteringer (årlig)</a:t>
              </a:r>
              <a:endParaRPr sz="900">
                <a:solidFill>
                  <a:srgbClr val="FFFFFF"/>
                </a:solidFill>
                <a:latin typeface="Calibri"/>
                <a:ea typeface="Calibri"/>
                <a:cs typeface="Calibri"/>
                <a:sym typeface="Calibri"/>
              </a:endParaRPr>
            </a:p>
          </p:txBody>
        </p:sp>
        <p:sp>
          <p:nvSpPr>
            <p:cNvPr id="605" name="Google Shape;605;p99"/>
            <p:cNvSpPr/>
            <p:nvPr/>
          </p:nvSpPr>
          <p:spPr>
            <a:xfrm>
              <a:off x="3930462" y="3464250"/>
              <a:ext cx="797700" cy="213000"/>
            </a:xfrm>
            <a:prstGeom prst="chevron">
              <a:avLst>
                <a:gd fmla="val 38298"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C15 </a:t>
              </a:r>
              <a:r>
                <a:rPr lang="en-GB" sz="900">
                  <a:solidFill>
                    <a:srgbClr val="FFFFFF"/>
                  </a:solidFill>
                  <a:latin typeface="Calibri"/>
                  <a:ea typeface="Calibri"/>
                  <a:cs typeface="Calibri"/>
                  <a:sym typeface="Calibri"/>
                </a:rPr>
                <a:t>Tilsyn</a:t>
              </a:r>
              <a:endParaRPr sz="900">
                <a:solidFill>
                  <a:srgbClr val="FFFFFF"/>
                </a:solidFill>
                <a:latin typeface="Calibri"/>
                <a:ea typeface="Calibri"/>
                <a:cs typeface="Calibri"/>
                <a:sym typeface="Calibri"/>
              </a:endParaRPr>
            </a:p>
          </p:txBody>
        </p:sp>
        <p:sp>
          <p:nvSpPr>
            <p:cNvPr id="606" name="Google Shape;606;p99"/>
            <p:cNvSpPr/>
            <p:nvPr/>
          </p:nvSpPr>
          <p:spPr>
            <a:xfrm>
              <a:off x="1005700" y="3730875"/>
              <a:ext cx="1631100" cy="213000"/>
            </a:xfrm>
            <a:prstGeom prst="chevron">
              <a:avLst>
                <a:gd fmla="val 38298"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C16 </a:t>
              </a:r>
              <a:r>
                <a:rPr lang="en-GB" sz="900">
                  <a:solidFill>
                    <a:srgbClr val="FFFFFF"/>
                  </a:solidFill>
                  <a:latin typeface="Calibri"/>
                  <a:ea typeface="Calibri"/>
                  <a:cs typeface="Calibri"/>
                  <a:sym typeface="Calibri"/>
                </a:rPr>
                <a:t>Betalingsvansker og innkreving </a:t>
              </a:r>
              <a:endParaRPr sz="900">
                <a:solidFill>
                  <a:srgbClr val="FFFFFF"/>
                </a:solidFill>
                <a:latin typeface="Calibri"/>
                <a:ea typeface="Calibri"/>
                <a:cs typeface="Calibri"/>
                <a:sym typeface="Calibri"/>
              </a:endParaRPr>
            </a:p>
          </p:txBody>
        </p:sp>
        <p:sp>
          <p:nvSpPr>
            <p:cNvPr id="607" name="Google Shape;607;p99"/>
            <p:cNvSpPr/>
            <p:nvPr/>
          </p:nvSpPr>
          <p:spPr>
            <a:xfrm>
              <a:off x="2586850" y="3726300"/>
              <a:ext cx="1722300" cy="213000"/>
            </a:xfrm>
            <a:prstGeom prst="chevron">
              <a:avLst>
                <a:gd fmla="val 38298"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C17 </a:t>
              </a:r>
              <a:r>
                <a:rPr lang="en-GB" sz="900">
                  <a:solidFill>
                    <a:srgbClr val="FFFFFF"/>
                  </a:solidFill>
                  <a:latin typeface="Calibri"/>
                  <a:ea typeface="Calibri"/>
                  <a:cs typeface="Calibri"/>
                  <a:sym typeface="Calibri"/>
                </a:rPr>
                <a:t>Gjeldsrådgiving og forebygging</a:t>
              </a:r>
              <a:endParaRPr sz="900">
                <a:solidFill>
                  <a:srgbClr val="FFFFFF"/>
                </a:solidFill>
                <a:latin typeface="Calibri"/>
                <a:ea typeface="Calibri"/>
                <a:cs typeface="Calibri"/>
                <a:sym typeface="Calibri"/>
              </a:endParaRPr>
            </a:p>
          </p:txBody>
        </p:sp>
        <p:sp>
          <p:nvSpPr>
            <p:cNvPr id="608" name="Google Shape;608;p99"/>
            <p:cNvSpPr/>
            <p:nvPr/>
          </p:nvSpPr>
          <p:spPr>
            <a:xfrm>
              <a:off x="4285146" y="3721513"/>
              <a:ext cx="1055100" cy="213000"/>
            </a:xfrm>
            <a:prstGeom prst="chevron">
              <a:avLst>
                <a:gd fmla="val 38298"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C18 </a:t>
              </a:r>
              <a:r>
                <a:rPr lang="en-GB" sz="900">
                  <a:solidFill>
                    <a:srgbClr val="FFFFFF"/>
                  </a:solidFill>
                  <a:latin typeface="Calibri"/>
                  <a:ea typeface="Calibri"/>
                  <a:cs typeface="Calibri"/>
                  <a:sym typeface="Calibri"/>
                </a:rPr>
                <a:t>Nedbemanning</a:t>
              </a:r>
              <a:endParaRPr sz="900">
                <a:solidFill>
                  <a:srgbClr val="FFFFFF"/>
                </a:solidFill>
                <a:latin typeface="Calibri"/>
                <a:ea typeface="Calibri"/>
                <a:cs typeface="Calibri"/>
                <a:sym typeface="Calibri"/>
              </a:endParaRPr>
            </a:p>
          </p:txBody>
        </p:sp>
        <p:grpSp>
          <p:nvGrpSpPr>
            <p:cNvPr id="609" name="Google Shape;609;p99"/>
            <p:cNvGrpSpPr/>
            <p:nvPr/>
          </p:nvGrpSpPr>
          <p:grpSpPr>
            <a:xfrm>
              <a:off x="1005887" y="3992738"/>
              <a:ext cx="1869517" cy="213538"/>
              <a:chOff x="4721830" y="2132350"/>
              <a:chExt cx="1006361" cy="213538"/>
            </a:xfrm>
          </p:grpSpPr>
          <p:sp>
            <p:nvSpPr>
              <p:cNvPr id="610" name="Google Shape;610;p99"/>
              <p:cNvSpPr/>
              <p:nvPr/>
            </p:nvSpPr>
            <p:spPr>
              <a:xfrm>
                <a:off x="5628291" y="2132350"/>
                <a:ext cx="99900" cy="213000"/>
              </a:xfrm>
              <a:prstGeom prst="rect">
                <a:avLst/>
              </a:prstGeom>
              <a:solidFill>
                <a:srgbClr val="0B539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1" name="Google Shape;611;p99"/>
              <p:cNvSpPr/>
              <p:nvPr/>
            </p:nvSpPr>
            <p:spPr>
              <a:xfrm>
                <a:off x="4721830" y="2132888"/>
                <a:ext cx="998700" cy="213000"/>
              </a:xfrm>
              <a:prstGeom prst="chevron">
                <a:avLst>
                  <a:gd fmla="val 50000"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C19 </a:t>
                </a:r>
                <a:r>
                  <a:rPr lang="en-GB" sz="900">
                    <a:solidFill>
                      <a:srgbClr val="FFFFFF"/>
                    </a:solidFill>
                    <a:latin typeface="Calibri"/>
                    <a:ea typeface="Calibri"/>
                    <a:cs typeface="Calibri"/>
                    <a:sym typeface="Calibri"/>
                  </a:rPr>
                  <a:t>Gjeldsforhandling og  restrukturering</a:t>
                </a:r>
                <a:endParaRPr sz="900">
                  <a:solidFill>
                    <a:srgbClr val="FFFFFF"/>
                  </a:solidFill>
                  <a:latin typeface="Calibri"/>
                  <a:ea typeface="Calibri"/>
                  <a:cs typeface="Calibri"/>
                  <a:sym typeface="Calibri"/>
                </a:endParaRPr>
              </a:p>
            </p:txBody>
          </p:sp>
        </p:grpSp>
        <p:sp>
          <p:nvSpPr>
            <p:cNvPr id="612" name="Google Shape;612;p99"/>
            <p:cNvSpPr/>
            <p:nvPr/>
          </p:nvSpPr>
          <p:spPr>
            <a:xfrm>
              <a:off x="1929500" y="4507000"/>
              <a:ext cx="797700" cy="213000"/>
            </a:xfrm>
            <a:prstGeom prst="chevron">
              <a:avLst>
                <a:gd fmla="val 38298"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D2 </a:t>
              </a:r>
              <a:r>
                <a:rPr lang="en-GB" sz="900">
                  <a:solidFill>
                    <a:srgbClr val="FFFFFF"/>
                  </a:solidFill>
                  <a:latin typeface="Calibri"/>
                  <a:ea typeface="Calibri"/>
                  <a:cs typeface="Calibri"/>
                  <a:sym typeface="Calibri"/>
                </a:rPr>
                <a:t>Konkurs</a:t>
              </a:r>
              <a:endParaRPr sz="900">
                <a:solidFill>
                  <a:srgbClr val="FFFFFF"/>
                </a:solidFill>
                <a:latin typeface="Calibri"/>
                <a:ea typeface="Calibri"/>
                <a:cs typeface="Calibri"/>
                <a:sym typeface="Calibri"/>
              </a:endParaRPr>
            </a:p>
          </p:txBody>
        </p:sp>
        <p:sp>
          <p:nvSpPr>
            <p:cNvPr id="613" name="Google Shape;613;p99"/>
            <p:cNvSpPr/>
            <p:nvPr/>
          </p:nvSpPr>
          <p:spPr>
            <a:xfrm>
              <a:off x="2679275" y="4497963"/>
              <a:ext cx="1617600" cy="213000"/>
            </a:xfrm>
            <a:prstGeom prst="chevron">
              <a:avLst>
                <a:gd fmla="val 38298"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D3 </a:t>
              </a:r>
              <a:r>
                <a:rPr lang="en-GB" sz="900">
                  <a:solidFill>
                    <a:srgbClr val="FFFFFF"/>
                  </a:solidFill>
                  <a:latin typeface="Calibri"/>
                  <a:ea typeface="Calibri"/>
                  <a:cs typeface="Calibri"/>
                  <a:sym typeface="Calibri"/>
                </a:rPr>
                <a:t>Tvangsavvikling og  -oppløsning</a:t>
              </a:r>
              <a:endParaRPr sz="900">
                <a:solidFill>
                  <a:srgbClr val="FFFFFF"/>
                </a:solidFill>
                <a:latin typeface="Calibri"/>
                <a:ea typeface="Calibri"/>
                <a:cs typeface="Calibri"/>
                <a:sym typeface="Calibri"/>
              </a:endParaRPr>
            </a:p>
          </p:txBody>
        </p:sp>
        <p:grpSp>
          <p:nvGrpSpPr>
            <p:cNvPr id="614" name="Google Shape;614;p99"/>
            <p:cNvGrpSpPr/>
            <p:nvPr/>
          </p:nvGrpSpPr>
          <p:grpSpPr>
            <a:xfrm>
              <a:off x="4247039" y="4493259"/>
              <a:ext cx="1485909" cy="213034"/>
              <a:chOff x="4721825" y="1879875"/>
              <a:chExt cx="1388700" cy="213013"/>
            </a:xfrm>
          </p:grpSpPr>
          <p:sp>
            <p:nvSpPr>
              <p:cNvPr id="615" name="Google Shape;615;p99"/>
              <p:cNvSpPr/>
              <p:nvPr/>
            </p:nvSpPr>
            <p:spPr>
              <a:xfrm>
                <a:off x="6007210" y="1879875"/>
                <a:ext cx="99900" cy="213000"/>
              </a:xfrm>
              <a:prstGeom prst="rect">
                <a:avLst/>
              </a:prstGeom>
              <a:solidFill>
                <a:srgbClr val="0B539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6" name="Google Shape;616;p99"/>
              <p:cNvSpPr/>
              <p:nvPr/>
            </p:nvSpPr>
            <p:spPr>
              <a:xfrm>
                <a:off x="4721825" y="1879888"/>
                <a:ext cx="1388700" cy="213000"/>
              </a:xfrm>
              <a:prstGeom prst="chevron">
                <a:avLst>
                  <a:gd fmla="val 41736"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D4</a:t>
                </a:r>
                <a:r>
                  <a:rPr lang="en-GB" sz="900">
                    <a:solidFill>
                      <a:srgbClr val="FFFFFF"/>
                    </a:solidFill>
                    <a:latin typeface="Calibri"/>
                    <a:ea typeface="Calibri"/>
                    <a:cs typeface="Calibri"/>
                    <a:sym typeface="Calibri"/>
                  </a:rPr>
                  <a:t> Sletting og/eller oppløsning</a:t>
                </a:r>
                <a:endParaRPr sz="900">
                  <a:solidFill>
                    <a:srgbClr val="FFFFFF"/>
                  </a:solidFill>
                  <a:latin typeface="Calibri"/>
                  <a:ea typeface="Calibri"/>
                  <a:cs typeface="Calibri"/>
                  <a:sym typeface="Calibri"/>
                </a:endParaRPr>
              </a:p>
            </p:txBody>
          </p:sp>
        </p:grpSp>
        <p:sp>
          <p:nvSpPr>
            <p:cNvPr id="617" name="Google Shape;617;p99"/>
            <p:cNvSpPr txBox="1"/>
            <p:nvPr/>
          </p:nvSpPr>
          <p:spPr>
            <a:xfrm>
              <a:off x="919975" y="967063"/>
              <a:ext cx="2743200" cy="3201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GB" sz="1500">
                  <a:latin typeface="Calibri"/>
                  <a:ea typeface="Calibri"/>
                  <a:cs typeface="Calibri"/>
                  <a:sym typeface="Calibri"/>
                </a:rPr>
                <a:t>A </a:t>
              </a:r>
              <a:r>
                <a:rPr lang="en-GB" sz="1500">
                  <a:latin typeface="Calibri"/>
                  <a:ea typeface="Calibri"/>
                  <a:cs typeface="Calibri"/>
                  <a:sym typeface="Calibri"/>
                </a:rPr>
                <a:t>Idéfase</a:t>
              </a:r>
              <a:endParaRPr sz="1500">
                <a:latin typeface="Calibri"/>
                <a:ea typeface="Calibri"/>
                <a:cs typeface="Calibri"/>
                <a:sym typeface="Calibri"/>
              </a:endParaRPr>
            </a:p>
          </p:txBody>
        </p:sp>
        <p:sp>
          <p:nvSpPr>
            <p:cNvPr id="618" name="Google Shape;618;p99"/>
            <p:cNvSpPr txBox="1"/>
            <p:nvPr/>
          </p:nvSpPr>
          <p:spPr>
            <a:xfrm>
              <a:off x="924738" y="1533988"/>
              <a:ext cx="2743200" cy="3201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GB" sz="1500">
                  <a:latin typeface="Calibri"/>
                  <a:ea typeface="Calibri"/>
                  <a:cs typeface="Calibri"/>
                  <a:sym typeface="Calibri"/>
                </a:rPr>
                <a:t>B </a:t>
              </a:r>
              <a:r>
                <a:rPr lang="en-GB" sz="1500">
                  <a:latin typeface="Calibri"/>
                  <a:ea typeface="Calibri"/>
                  <a:cs typeface="Calibri"/>
                  <a:sym typeface="Calibri"/>
                </a:rPr>
                <a:t>Etableringsfase</a:t>
              </a:r>
              <a:endParaRPr sz="1500">
                <a:latin typeface="Calibri"/>
                <a:ea typeface="Calibri"/>
                <a:cs typeface="Calibri"/>
                <a:sym typeface="Calibri"/>
              </a:endParaRPr>
            </a:p>
          </p:txBody>
        </p:sp>
        <p:sp>
          <p:nvSpPr>
            <p:cNvPr id="619" name="Google Shape;619;p99"/>
            <p:cNvSpPr txBox="1"/>
            <p:nvPr/>
          </p:nvSpPr>
          <p:spPr>
            <a:xfrm>
              <a:off x="924725" y="2359113"/>
              <a:ext cx="2743200" cy="3201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GB" sz="1500">
                  <a:latin typeface="Calibri"/>
                  <a:ea typeface="Calibri"/>
                  <a:cs typeface="Calibri"/>
                  <a:sym typeface="Calibri"/>
                </a:rPr>
                <a:t>C </a:t>
              </a:r>
              <a:r>
                <a:rPr lang="en-GB" sz="1500">
                  <a:latin typeface="Calibri"/>
                  <a:ea typeface="Calibri"/>
                  <a:cs typeface="Calibri"/>
                  <a:sym typeface="Calibri"/>
                </a:rPr>
                <a:t>Drivefase</a:t>
              </a:r>
              <a:endParaRPr sz="1500">
                <a:latin typeface="Calibri"/>
                <a:ea typeface="Calibri"/>
                <a:cs typeface="Calibri"/>
                <a:sym typeface="Calibri"/>
              </a:endParaRPr>
            </a:p>
          </p:txBody>
        </p:sp>
        <p:sp>
          <p:nvSpPr>
            <p:cNvPr id="620" name="Google Shape;620;p99"/>
            <p:cNvSpPr txBox="1"/>
            <p:nvPr/>
          </p:nvSpPr>
          <p:spPr>
            <a:xfrm>
              <a:off x="919975" y="4220550"/>
              <a:ext cx="2743200" cy="3201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GB" sz="1500">
                  <a:latin typeface="Calibri"/>
                  <a:ea typeface="Calibri"/>
                  <a:cs typeface="Calibri"/>
                  <a:sym typeface="Calibri"/>
                </a:rPr>
                <a:t>D </a:t>
              </a:r>
              <a:r>
                <a:rPr lang="en-GB" sz="1500">
                  <a:latin typeface="Calibri"/>
                  <a:ea typeface="Calibri"/>
                  <a:cs typeface="Calibri"/>
                  <a:sym typeface="Calibri"/>
                </a:rPr>
                <a:t>Avvikle-fase</a:t>
              </a:r>
              <a:endParaRPr sz="1500">
                <a:latin typeface="Calibri"/>
                <a:ea typeface="Calibri"/>
                <a:cs typeface="Calibri"/>
                <a:sym typeface="Calibri"/>
              </a:endParaRPr>
            </a:p>
          </p:txBody>
        </p:sp>
      </p:grpSp>
      <p:grpSp>
        <p:nvGrpSpPr>
          <p:cNvPr id="621" name="Google Shape;621;p99"/>
          <p:cNvGrpSpPr/>
          <p:nvPr/>
        </p:nvGrpSpPr>
        <p:grpSpPr>
          <a:xfrm>
            <a:off x="5871257" y="228694"/>
            <a:ext cx="6070848" cy="426889"/>
            <a:chOff x="4279725" y="171525"/>
            <a:chExt cx="4553250" cy="320175"/>
          </a:xfrm>
        </p:grpSpPr>
        <p:sp>
          <p:nvSpPr>
            <p:cNvPr id="622" name="Google Shape;622;p99"/>
            <p:cNvSpPr/>
            <p:nvPr/>
          </p:nvSpPr>
          <p:spPr>
            <a:xfrm>
              <a:off x="4279725" y="171600"/>
              <a:ext cx="891900" cy="320100"/>
            </a:xfrm>
            <a:prstGeom prst="homePlate">
              <a:avLst>
                <a:gd fmla="val 50000" name="adj"/>
              </a:avLst>
            </a:prstGeom>
            <a:solidFill>
              <a:srgbClr val="9FC5E8"/>
            </a:solidFill>
            <a:ln>
              <a:noFill/>
            </a:ln>
          </p:spPr>
          <p:txBody>
            <a:bodyPr anchorCtr="0" anchor="ctr" bIns="121900" lIns="96000" spcFirstLastPara="1" rIns="96000" wrap="square" tIns="121900">
              <a:noAutofit/>
            </a:bodyPr>
            <a:lstStyle/>
            <a:p>
              <a:pPr indent="0" lvl="0" marL="0" rtl="0" algn="l">
                <a:spcBef>
                  <a:spcPts val="0"/>
                </a:spcBef>
                <a:spcAft>
                  <a:spcPts val="0"/>
                </a:spcAft>
                <a:buNone/>
              </a:pPr>
              <a:r>
                <a:rPr b="1" lang="en-GB" sz="1500">
                  <a:solidFill>
                    <a:srgbClr val="1C4587"/>
                  </a:solidFill>
                  <a:latin typeface="Calibri"/>
                  <a:ea typeface="Calibri"/>
                  <a:cs typeface="Calibri"/>
                  <a:sym typeface="Calibri"/>
                </a:rPr>
                <a:t>A </a:t>
              </a:r>
              <a:r>
                <a:rPr lang="en-GB" sz="1500">
                  <a:solidFill>
                    <a:srgbClr val="1C4587"/>
                  </a:solidFill>
                  <a:latin typeface="Calibri"/>
                  <a:ea typeface="Calibri"/>
                  <a:cs typeface="Calibri"/>
                  <a:sym typeface="Calibri"/>
                </a:rPr>
                <a:t>Idéfase</a:t>
              </a:r>
              <a:endParaRPr b="1" sz="900">
                <a:solidFill>
                  <a:srgbClr val="1C4587"/>
                </a:solidFill>
                <a:latin typeface="Calibri"/>
                <a:ea typeface="Calibri"/>
                <a:cs typeface="Calibri"/>
                <a:sym typeface="Calibri"/>
              </a:endParaRPr>
            </a:p>
          </p:txBody>
        </p:sp>
        <p:sp>
          <p:nvSpPr>
            <p:cNvPr id="623" name="Google Shape;623;p99"/>
            <p:cNvSpPr/>
            <p:nvPr/>
          </p:nvSpPr>
          <p:spPr>
            <a:xfrm>
              <a:off x="5104950" y="171581"/>
              <a:ext cx="1485900" cy="320100"/>
            </a:xfrm>
            <a:prstGeom prst="chevron">
              <a:avLst>
                <a:gd fmla="val 50000" name="adj"/>
              </a:avLst>
            </a:prstGeom>
            <a:solidFill>
              <a:srgbClr val="9FC5E8"/>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1500">
                  <a:solidFill>
                    <a:srgbClr val="1C4587"/>
                  </a:solidFill>
                  <a:latin typeface="Calibri"/>
                  <a:ea typeface="Calibri"/>
                  <a:cs typeface="Calibri"/>
                  <a:sym typeface="Calibri"/>
                </a:rPr>
                <a:t>B</a:t>
              </a:r>
              <a:r>
                <a:rPr lang="en-GB" sz="1500">
                  <a:solidFill>
                    <a:srgbClr val="1C4587"/>
                  </a:solidFill>
                  <a:latin typeface="Calibri"/>
                  <a:ea typeface="Calibri"/>
                  <a:cs typeface="Calibri"/>
                  <a:sym typeface="Calibri"/>
                </a:rPr>
                <a:t> Etableringsfase</a:t>
              </a:r>
              <a:endParaRPr sz="1500">
                <a:solidFill>
                  <a:srgbClr val="1C4587"/>
                </a:solidFill>
                <a:latin typeface="Calibri"/>
                <a:ea typeface="Calibri"/>
                <a:cs typeface="Calibri"/>
                <a:sym typeface="Calibri"/>
              </a:endParaRPr>
            </a:p>
          </p:txBody>
        </p:sp>
        <p:sp>
          <p:nvSpPr>
            <p:cNvPr id="624" name="Google Shape;624;p99"/>
            <p:cNvSpPr/>
            <p:nvPr/>
          </p:nvSpPr>
          <p:spPr>
            <a:xfrm>
              <a:off x="6514650" y="171600"/>
              <a:ext cx="1127700" cy="320100"/>
            </a:xfrm>
            <a:prstGeom prst="chevron">
              <a:avLst>
                <a:gd fmla="val 50000" name="adj"/>
              </a:avLst>
            </a:prstGeom>
            <a:solidFill>
              <a:srgbClr val="9FC5E8"/>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1500">
                  <a:solidFill>
                    <a:srgbClr val="1C4587"/>
                  </a:solidFill>
                  <a:latin typeface="Calibri"/>
                  <a:ea typeface="Calibri"/>
                  <a:cs typeface="Calibri"/>
                  <a:sym typeface="Calibri"/>
                </a:rPr>
                <a:t>C</a:t>
              </a:r>
              <a:r>
                <a:rPr lang="en-GB" sz="1500">
                  <a:solidFill>
                    <a:srgbClr val="1C4587"/>
                  </a:solidFill>
                  <a:latin typeface="Calibri"/>
                  <a:ea typeface="Calibri"/>
                  <a:cs typeface="Calibri"/>
                  <a:sym typeface="Calibri"/>
                </a:rPr>
                <a:t> Drivefase</a:t>
              </a:r>
              <a:endParaRPr sz="1500">
                <a:solidFill>
                  <a:srgbClr val="1C4587"/>
                </a:solidFill>
                <a:latin typeface="Calibri"/>
                <a:ea typeface="Calibri"/>
                <a:cs typeface="Calibri"/>
                <a:sym typeface="Calibri"/>
              </a:endParaRPr>
            </a:p>
          </p:txBody>
        </p:sp>
        <p:sp>
          <p:nvSpPr>
            <p:cNvPr id="625" name="Google Shape;625;p99"/>
            <p:cNvSpPr/>
            <p:nvPr/>
          </p:nvSpPr>
          <p:spPr>
            <a:xfrm>
              <a:off x="7566075" y="171600"/>
              <a:ext cx="1266900" cy="320100"/>
            </a:xfrm>
            <a:prstGeom prst="chevron">
              <a:avLst>
                <a:gd fmla="val 50000" name="adj"/>
              </a:avLst>
            </a:prstGeom>
            <a:solidFill>
              <a:srgbClr val="9FC5E8"/>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1500">
                  <a:solidFill>
                    <a:srgbClr val="1C4587"/>
                  </a:solidFill>
                  <a:latin typeface="Calibri"/>
                  <a:ea typeface="Calibri"/>
                  <a:cs typeface="Calibri"/>
                  <a:sym typeface="Calibri"/>
                </a:rPr>
                <a:t>D</a:t>
              </a:r>
              <a:r>
                <a:rPr lang="en-GB" sz="1500">
                  <a:solidFill>
                    <a:srgbClr val="1C4587"/>
                  </a:solidFill>
                  <a:latin typeface="Calibri"/>
                  <a:ea typeface="Calibri"/>
                  <a:cs typeface="Calibri"/>
                  <a:sym typeface="Calibri"/>
                </a:rPr>
                <a:t> Avvikle-fase</a:t>
              </a:r>
              <a:endParaRPr sz="1500">
                <a:solidFill>
                  <a:srgbClr val="1C4587"/>
                </a:solidFill>
                <a:latin typeface="Calibri"/>
                <a:ea typeface="Calibri"/>
                <a:cs typeface="Calibri"/>
                <a:sym typeface="Calibri"/>
              </a:endParaRPr>
            </a:p>
          </p:txBody>
        </p:sp>
        <p:sp>
          <p:nvSpPr>
            <p:cNvPr id="626" name="Google Shape;626;p99"/>
            <p:cNvSpPr/>
            <p:nvPr/>
          </p:nvSpPr>
          <p:spPr>
            <a:xfrm>
              <a:off x="8661525" y="171525"/>
              <a:ext cx="168300" cy="320100"/>
            </a:xfrm>
            <a:prstGeom prst="rect">
              <a:avLst/>
            </a:prstGeom>
            <a:solidFill>
              <a:srgbClr val="9FC5E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None/>
              </a:pPr>
              <a:r>
                <a:t/>
              </a:r>
              <a:endParaRPr b="1" sz="1500">
                <a:solidFill>
                  <a:srgbClr val="1C4587"/>
                </a:solidFill>
                <a:latin typeface="Calibri"/>
                <a:ea typeface="Calibri"/>
                <a:cs typeface="Calibri"/>
                <a:sym typeface="Calibri"/>
              </a:endParaRPr>
            </a:p>
          </p:txBody>
        </p:sp>
      </p:grpSp>
      <p:sp>
        <p:nvSpPr>
          <p:cNvPr id="627" name="Google Shape;627;p99"/>
          <p:cNvSpPr txBox="1"/>
          <p:nvPr/>
        </p:nvSpPr>
        <p:spPr>
          <a:xfrm>
            <a:off x="515433" y="209800"/>
            <a:ext cx="5055300" cy="5079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GB" sz="2100">
                <a:solidFill>
                  <a:srgbClr val="4A4A4A"/>
                </a:solidFill>
                <a:latin typeface="Helvetica Neue Light"/>
                <a:ea typeface="Helvetica Neue Light"/>
                <a:cs typeface="Helvetica Neue Light"/>
                <a:sym typeface="Helvetica Neue Light"/>
              </a:rPr>
              <a:t>Livshendelsen “Starte og drive en bedrift”</a:t>
            </a:r>
            <a:endParaRPr sz="2100">
              <a:solidFill>
                <a:srgbClr val="4A4A4A"/>
              </a:solidFill>
              <a:latin typeface="Helvetica Neue Light"/>
              <a:ea typeface="Helvetica Neue Light"/>
              <a:cs typeface="Helvetica Neue Light"/>
              <a:sym typeface="Helvetica Neue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100"/>
          <p:cNvSpPr/>
          <p:nvPr/>
        </p:nvSpPr>
        <p:spPr>
          <a:xfrm>
            <a:off x="8812236" y="4673494"/>
            <a:ext cx="2473500" cy="284100"/>
          </a:xfrm>
          <a:prstGeom prst="chevron">
            <a:avLst>
              <a:gd fmla="val 50000"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C19 </a:t>
            </a:r>
            <a:r>
              <a:rPr lang="en-GB" sz="900">
                <a:solidFill>
                  <a:srgbClr val="FFFFFF"/>
                </a:solidFill>
                <a:latin typeface="Calibri"/>
                <a:ea typeface="Calibri"/>
                <a:cs typeface="Calibri"/>
                <a:sym typeface="Calibri"/>
              </a:rPr>
              <a:t>Gjeldsforhandling og  restrukturering</a:t>
            </a:r>
            <a:endParaRPr sz="900">
              <a:solidFill>
                <a:srgbClr val="FFFFFF"/>
              </a:solidFill>
              <a:latin typeface="Calibri"/>
              <a:ea typeface="Calibri"/>
              <a:cs typeface="Calibri"/>
              <a:sym typeface="Calibri"/>
            </a:endParaRPr>
          </a:p>
        </p:txBody>
      </p:sp>
      <p:sp>
        <p:nvSpPr>
          <p:cNvPr id="633" name="Google Shape;633;p100"/>
          <p:cNvSpPr/>
          <p:nvPr/>
        </p:nvSpPr>
        <p:spPr>
          <a:xfrm>
            <a:off x="1402133" y="326338"/>
            <a:ext cx="1406700" cy="284100"/>
          </a:xfrm>
          <a:prstGeom prst="chevron">
            <a:avLst>
              <a:gd fmla="val 50000"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A2 </a:t>
            </a:r>
            <a:r>
              <a:rPr lang="en-GB" sz="900">
                <a:solidFill>
                  <a:srgbClr val="FFFFFF"/>
                </a:solidFill>
                <a:latin typeface="Calibri"/>
                <a:ea typeface="Calibri"/>
                <a:cs typeface="Calibri"/>
                <a:sym typeface="Calibri"/>
              </a:rPr>
              <a:t>Forretningsplan</a:t>
            </a:r>
            <a:endParaRPr sz="900">
              <a:solidFill>
                <a:srgbClr val="FFFFFF"/>
              </a:solidFill>
              <a:latin typeface="Calibri"/>
              <a:ea typeface="Calibri"/>
              <a:cs typeface="Calibri"/>
              <a:sym typeface="Calibri"/>
            </a:endParaRPr>
          </a:p>
        </p:txBody>
      </p:sp>
      <p:sp>
        <p:nvSpPr>
          <p:cNvPr id="634" name="Google Shape;634;p100"/>
          <p:cNvSpPr/>
          <p:nvPr/>
        </p:nvSpPr>
        <p:spPr>
          <a:xfrm>
            <a:off x="320951" y="2692971"/>
            <a:ext cx="10011300" cy="543600"/>
          </a:xfrm>
          <a:prstGeom prst="rect">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5" name="Google Shape;635;p100"/>
          <p:cNvSpPr/>
          <p:nvPr/>
        </p:nvSpPr>
        <p:spPr>
          <a:xfrm>
            <a:off x="320967" y="2636381"/>
            <a:ext cx="11562900" cy="588300"/>
          </a:xfrm>
          <a:prstGeom prst="rect">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6" name="Google Shape;636;p100"/>
          <p:cNvSpPr txBox="1"/>
          <p:nvPr/>
        </p:nvSpPr>
        <p:spPr>
          <a:xfrm>
            <a:off x="106567" y="608600"/>
            <a:ext cx="1287300" cy="345600"/>
          </a:xfrm>
          <a:prstGeom prst="rect">
            <a:avLst/>
          </a:prstGeom>
          <a:noFill/>
          <a:ln>
            <a:noFill/>
          </a:ln>
        </p:spPr>
        <p:txBody>
          <a:bodyPr anchorCtr="0" anchor="t" bIns="24000" lIns="72000" spcFirstLastPara="1" rIns="0" wrap="square" tIns="24000">
            <a:noAutofit/>
          </a:bodyPr>
          <a:lstStyle/>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utvikle forretningside </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personlig og økonomisk avklaring</a:t>
            </a:r>
            <a:endParaRPr b="1" sz="600">
              <a:solidFill>
                <a:srgbClr val="0B5394"/>
              </a:solidFill>
              <a:latin typeface="Calibri"/>
              <a:ea typeface="Calibri"/>
              <a:cs typeface="Calibri"/>
              <a:sym typeface="Calibri"/>
            </a:endParaRPr>
          </a:p>
        </p:txBody>
      </p:sp>
      <p:sp>
        <p:nvSpPr>
          <p:cNvPr id="637" name="Google Shape;637;p100"/>
          <p:cNvSpPr txBox="1"/>
          <p:nvPr/>
        </p:nvSpPr>
        <p:spPr>
          <a:xfrm>
            <a:off x="1370535" y="608600"/>
            <a:ext cx="1457100" cy="345600"/>
          </a:xfrm>
          <a:prstGeom prst="rect">
            <a:avLst/>
          </a:prstGeom>
          <a:noFill/>
          <a:ln>
            <a:noFill/>
          </a:ln>
        </p:spPr>
        <p:txBody>
          <a:bodyPr anchorCtr="0" anchor="t" bIns="24000" lIns="72000" spcFirstLastPara="1" rIns="0" wrap="square" tIns="24000">
            <a:noAutofit/>
          </a:bodyPr>
          <a:lstStyle/>
          <a:p>
            <a:pPr indent="-50800" lvl="0" marL="76200" marR="0" rtl="0" algn="l">
              <a:lnSpc>
                <a:spcPct val="100000"/>
              </a:lnSpc>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utvikle konsept / forretningsplan</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valg av selskapsform</a:t>
            </a:r>
            <a:endParaRPr b="1" sz="600">
              <a:solidFill>
                <a:srgbClr val="0B5394"/>
              </a:solidFill>
              <a:latin typeface="Calibri"/>
              <a:ea typeface="Calibri"/>
              <a:cs typeface="Calibri"/>
              <a:sym typeface="Calibri"/>
            </a:endParaRPr>
          </a:p>
        </p:txBody>
      </p:sp>
      <p:sp>
        <p:nvSpPr>
          <p:cNvPr id="638" name="Google Shape;638;p100"/>
          <p:cNvSpPr txBox="1"/>
          <p:nvPr/>
        </p:nvSpPr>
        <p:spPr>
          <a:xfrm>
            <a:off x="60700" y="2790967"/>
            <a:ext cx="1352400" cy="588300"/>
          </a:xfrm>
          <a:prstGeom prst="rect">
            <a:avLst/>
          </a:prstGeom>
          <a:noFill/>
          <a:ln>
            <a:noFill/>
          </a:ln>
        </p:spPr>
        <p:txBody>
          <a:bodyPr anchorCtr="0" anchor="t" bIns="24000" lIns="72000" spcFirstLastPara="1" rIns="0" wrap="square" tIns="24000">
            <a:noAutofit/>
          </a:bodyPr>
          <a:lstStyle/>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kjøpe og selge varer og tjenester (daglig)</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fakturahåndtering</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bokføring og regnskap</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oppfølgning av kunder (purring, inkasso, utlegg)</a:t>
            </a:r>
            <a:endParaRPr b="1" sz="600">
              <a:solidFill>
                <a:srgbClr val="0B5394"/>
              </a:solidFill>
              <a:latin typeface="Calibri"/>
              <a:ea typeface="Calibri"/>
              <a:cs typeface="Calibri"/>
              <a:sym typeface="Calibri"/>
            </a:endParaRPr>
          </a:p>
        </p:txBody>
      </p:sp>
      <p:sp>
        <p:nvSpPr>
          <p:cNvPr id="639" name="Google Shape;639;p100"/>
          <p:cNvSpPr txBox="1"/>
          <p:nvPr/>
        </p:nvSpPr>
        <p:spPr>
          <a:xfrm>
            <a:off x="1389632" y="2790967"/>
            <a:ext cx="1579500" cy="588300"/>
          </a:xfrm>
          <a:prstGeom prst="rect">
            <a:avLst/>
          </a:prstGeom>
          <a:noFill/>
          <a:ln>
            <a:noFill/>
          </a:ln>
        </p:spPr>
        <p:txBody>
          <a:bodyPr anchorCtr="0" anchor="t" bIns="24000" lIns="72000" spcFirstLastPara="1" rIns="0" wrap="square" tIns="24000">
            <a:noAutofit/>
          </a:bodyPr>
          <a:lstStyle/>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finne leverandører</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dokumentasjonskrav ved offentlige anbud</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registrere seg som selger</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registerere kvalifikasjonskrav for anskaffelser</a:t>
            </a:r>
            <a:endParaRPr b="1" sz="600">
              <a:solidFill>
                <a:srgbClr val="0B5394"/>
              </a:solidFill>
              <a:latin typeface="Calibri"/>
              <a:ea typeface="Calibri"/>
              <a:cs typeface="Calibri"/>
              <a:sym typeface="Calibri"/>
            </a:endParaRPr>
          </a:p>
        </p:txBody>
      </p:sp>
      <p:sp>
        <p:nvSpPr>
          <p:cNvPr id="640" name="Google Shape;640;p100"/>
          <p:cNvSpPr txBox="1"/>
          <p:nvPr/>
        </p:nvSpPr>
        <p:spPr>
          <a:xfrm>
            <a:off x="2951299" y="2790967"/>
            <a:ext cx="1133100" cy="588300"/>
          </a:xfrm>
          <a:prstGeom prst="rect">
            <a:avLst/>
          </a:prstGeom>
          <a:noFill/>
          <a:ln>
            <a:noFill/>
          </a:ln>
        </p:spPr>
        <p:txBody>
          <a:bodyPr anchorCtr="0" anchor="t" bIns="24000" lIns="72000" spcFirstLastPara="1" rIns="0" wrap="square" tIns="24000">
            <a:noAutofit/>
          </a:bodyPr>
          <a:lstStyle/>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synliggjøre kompetansebevis</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utøve adgangskontroll (bransjeavhengig)</a:t>
            </a:r>
            <a:endParaRPr b="1" sz="600">
              <a:solidFill>
                <a:srgbClr val="0B5394"/>
              </a:solidFill>
              <a:latin typeface="Calibri"/>
              <a:ea typeface="Calibri"/>
              <a:cs typeface="Calibri"/>
              <a:sym typeface="Calibri"/>
            </a:endParaRPr>
          </a:p>
        </p:txBody>
      </p:sp>
      <p:sp>
        <p:nvSpPr>
          <p:cNvPr id="641" name="Google Shape;641;p100"/>
          <p:cNvSpPr txBox="1"/>
          <p:nvPr/>
        </p:nvSpPr>
        <p:spPr>
          <a:xfrm>
            <a:off x="5524735" y="2790967"/>
            <a:ext cx="968100" cy="588300"/>
          </a:xfrm>
          <a:prstGeom prst="rect">
            <a:avLst/>
          </a:prstGeom>
          <a:noFill/>
          <a:ln>
            <a:noFill/>
          </a:ln>
        </p:spPr>
        <p:txBody>
          <a:bodyPr anchorCtr="0" anchor="t" bIns="24000" lIns="72000" spcFirstLastPara="1" rIns="0" wrap="square" tIns="24000">
            <a:noAutofit/>
          </a:bodyPr>
          <a:lstStyle/>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stille bankgaranti</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søknad om tollkreditt</a:t>
            </a:r>
            <a:endParaRPr b="1" sz="600">
              <a:solidFill>
                <a:srgbClr val="0B5394"/>
              </a:solidFill>
              <a:latin typeface="Calibri"/>
              <a:ea typeface="Calibri"/>
              <a:cs typeface="Calibri"/>
              <a:sym typeface="Calibri"/>
            </a:endParaRPr>
          </a:p>
        </p:txBody>
      </p:sp>
      <p:sp>
        <p:nvSpPr>
          <p:cNvPr id="642" name="Google Shape;642;p100"/>
          <p:cNvSpPr txBox="1"/>
          <p:nvPr/>
        </p:nvSpPr>
        <p:spPr>
          <a:xfrm>
            <a:off x="6503633" y="2790967"/>
            <a:ext cx="1758900" cy="646500"/>
          </a:xfrm>
          <a:prstGeom prst="rect">
            <a:avLst/>
          </a:prstGeom>
          <a:noFill/>
          <a:ln>
            <a:noFill/>
          </a:ln>
        </p:spPr>
        <p:txBody>
          <a:bodyPr anchorCtr="0" anchor="t" bIns="24000" lIns="72000" spcFirstLastPara="1" rIns="0" wrap="square" tIns="24000">
            <a:noAutofit/>
          </a:bodyPr>
          <a:lstStyle/>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kapitalutvidelse</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tinglysning ved behov for finansiering</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lånefinansiering</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søke informasjon om ulike støtteordninger</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søke støtteordninger</a:t>
            </a:r>
            <a:endParaRPr b="1" sz="600">
              <a:solidFill>
                <a:srgbClr val="0B5394"/>
              </a:solidFill>
              <a:latin typeface="Calibri"/>
              <a:ea typeface="Calibri"/>
              <a:cs typeface="Calibri"/>
              <a:sym typeface="Calibri"/>
            </a:endParaRPr>
          </a:p>
        </p:txBody>
      </p:sp>
      <p:sp>
        <p:nvSpPr>
          <p:cNvPr id="643" name="Google Shape;643;p100"/>
          <p:cNvSpPr txBox="1"/>
          <p:nvPr/>
        </p:nvSpPr>
        <p:spPr>
          <a:xfrm>
            <a:off x="1760967" y="3797300"/>
            <a:ext cx="1496400" cy="588300"/>
          </a:xfrm>
          <a:prstGeom prst="rect">
            <a:avLst/>
          </a:prstGeom>
          <a:noFill/>
          <a:ln>
            <a:noFill/>
          </a:ln>
        </p:spPr>
        <p:txBody>
          <a:bodyPr anchorCtr="0" anchor="t" bIns="24000" lIns="72000" spcFirstLastPara="1" rIns="0" wrap="square" tIns="24000">
            <a:noAutofit/>
          </a:bodyPr>
          <a:lstStyle/>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navneendring</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endringer i organisasjonsform</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endringer i roller</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endre virksomhetsområde</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overtakelse av virksomhet fra andre</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markedskartlegging/konkurrentvurdering</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søk om patent</a:t>
            </a:r>
            <a:endParaRPr b="1" sz="600">
              <a:solidFill>
                <a:srgbClr val="0B5394"/>
              </a:solidFill>
              <a:latin typeface="Calibri"/>
              <a:ea typeface="Calibri"/>
              <a:cs typeface="Calibri"/>
              <a:sym typeface="Calibri"/>
            </a:endParaRPr>
          </a:p>
        </p:txBody>
      </p:sp>
      <p:sp>
        <p:nvSpPr>
          <p:cNvPr id="644" name="Google Shape;644;p100"/>
          <p:cNvSpPr txBox="1"/>
          <p:nvPr/>
        </p:nvSpPr>
        <p:spPr>
          <a:xfrm>
            <a:off x="8227000" y="2790967"/>
            <a:ext cx="1901100" cy="718800"/>
          </a:xfrm>
          <a:prstGeom prst="rect">
            <a:avLst/>
          </a:prstGeom>
          <a:noFill/>
          <a:ln>
            <a:noFill/>
          </a:ln>
        </p:spPr>
        <p:txBody>
          <a:bodyPr anchorCtr="0" anchor="t" bIns="24000" lIns="72000" spcFirstLastPara="1" rIns="0" wrap="square" tIns="24000">
            <a:noAutofit/>
          </a:bodyPr>
          <a:lstStyle/>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rekruttere</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fast-/midlertidig ansettelse</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innleie fra bemanningsbyrå</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oppdragstaker (frilanser/selvstendig næringsdrivende/underlev.)</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sikre kompetanse og fagkrav</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hms-kort</a:t>
            </a:r>
            <a:endParaRPr b="1" sz="600">
              <a:solidFill>
                <a:srgbClr val="0B5394"/>
              </a:solidFill>
              <a:latin typeface="Calibri"/>
              <a:ea typeface="Calibri"/>
              <a:cs typeface="Calibri"/>
              <a:sym typeface="Calibri"/>
            </a:endParaRPr>
          </a:p>
        </p:txBody>
      </p:sp>
      <p:sp>
        <p:nvSpPr>
          <p:cNvPr id="645" name="Google Shape;645;p100"/>
          <p:cNvSpPr txBox="1"/>
          <p:nvPr/>
        </p:nvSpPr>
        <p:spPr>
          <a:xfrm>
            <a:off x="10127967" y="2790967"/>
            <a:ext cx="2078100" cy="588300"/>
          </a:xfrm>
          <a:prstGeom prst="rect">
            <a:avLst/>
          </a:prstGeom>
          <a:noFill/>
          <a:ln>
            <a:noFill/>
          </a:ln>
        </p:spPr>
        <p:txBody>
          <a:bodyPr anchorCtr="0" anchor="t" bIns="24000" lIns="72000" spcFirstLastPara="1" rIns="0" wrap="square" tIns="24000">
            <a:noAutofit/>
          </a:bodyPr>
          <a:lstStyle/>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hente skattekort</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utbetale lønn</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betale arb.avg. og forskuddstrekk</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feriepenger</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levere a-melding</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trekk i lønn for arb.giver for priv.personer med utleggstrekk</a:t>
            </a:r>
            <a:endParaRPr b="1" sz="600">
              <a:solidFill>
                <a:srgbClr val="0B5394"/>
              </a:solidFill>
              <a:latin typeface="Calibri"/>
              <a:ea typeface="Calibri"/>
              <a:cs typeface="Calibri"/>
              <a:sym typeface="Calibri"/>
            </a:endParaRPr>
          </a:p>
        </p:txBody>
      </p:sp>
      <p:sp>
        <p:nvSpPr>
          <p:cNvPr id="646" name="Google Shape;646;p100"/>
          <p:cNvSpPr txBox="1"/>
          <p:nvPr/>
        </p:nvSpPr>
        <p:spPr>
          <a:xfrm>
            <a:off x="3248293" y="3797300"/>
            <a:ext cx="1622100" cy="588300"/>
          </a:xfrm>
          <a:prstGeom prst="rect">
            <a:avLst/>
          </a:prstGeom>
          <a:noFill/>
          <a:ln>
            <a:noFill/>
          </a:ln>
        </p:spPr>
        <p:txBody>
          <a:bodyPr anchorCtr="0" anchor="t" bIns="24000" lIns="72000" spcFirstLastPara="1" rIns="0" wrap="square" tIns="24000">
            <a:noAutofit/>
          </a:bodyPr>
          <a:lstStyle/>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styrearbeid, formaliteter, styrets plikter og oppgaver</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generalforsamling/årsmøte/</a:t>
            </a:r>
            <a:br>
              <a:rPr b="1" lang="en-GB" sz="600">
                <a:solidFill>
                  <a:srgbClr val="0B5394"/>
                </a:solidFill>
                <a:latin typeface="Calibri"/>
                <a:ea typeface="Calibri"/>
                <a:cs typeface="Calibri"/>
                <a:sym typeface="Calibri"/>
              </a:rPr>
            </a:br>
            <a:r>
              <a:rPr b="1" lang="en-GB" sz="600">
                <a:solidFill>
                  <a:srgbClr val="0B5394"/>
                </a:solidFill>
                <a:latin typeface="Calibri"/>
                <a:ea typeface="Calibri"/>
                <a:cs typeface="Calibri"/>
                <a:sym typeface="Calibri"/>
              </a:rPr>
              <a:t>selskapsmøte</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utdeling av utbytte tili eiere</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aksjonærmelding</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kjøp og salg av eierandeler</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kjøp og salg av næringseiendom</a:t>
            </a:r>
            <a:endParaRPr b="1" sz="600">
              <a:solidFill>
                <a:srgbClr val="0B5394"/>
              </a:solidFill>
              <a:latin typeface="Calibri"/>
              <a:ea typeface="Calibri"/>
              <a:cs typeface="Calibri"/>
              <a:sym typeface="Calibri"/>
            </a:endParaRPr>
          </a:p>
          <a:p>
            <a:pPr indent="0" lvl="0" marL="609600" marR="0" rtl="0" algn="l">
              <a:spcBef>
                <a:spcPts val="0"/>
              </a:spcBef>
              <a:spcAft>
                <a:spcPts val="0"/>
              </a:spcAft>
              <a:buNone/>
            </a:pPr>
            <a:r>
              <a:t/>
            </a:r>
            <a:endParaRPr b="1" sz="600">
              <a:solidFill>
                <a:srgbClr val="0B5394"/>
              </a:solidFill>
              <a:latin typeface="Calibri"/>
              <a:ea typeface="Calibri"/>
              <a:cs typeface="Calibri"/>
              <a:sym typeface="Calibri"/>
            </a:endParaRPr>
          </a:p>
        </p:txBody>
      </p:sp>
      <p:sp>
        <p:nvSpPr>
          <p:cNvPr id="647" name="Google Shape;647;p100"/>
          <p:cNvSpPr txBox="1"/>
          <p:nvPr/>
        </p:nvSpPr>
        <p:spPr>
          <a:xfrm>
            <a:off x="4851643" y="3797300"/>
            <a:ext cx="2174700" cy="588300"/>
          </a:xfrm>
          <a:prstGeom prst="rect">
            <a:avLst/>
          </a:prstGeom>
          <a:noFill/>
          <a:ln>
            <a:noFill/>
          </a:ln>
        </p:spPr>
        <p:txBody>
          <a:bodyPr anchorCtr="0" anchor="t" bIns="24000" lIns="72000" spcFirstLastPara="1" rIns="0" wrap="square" tIns="24000">
            <a:noAutofit/>
          </a:bodyPr>
          <a:lstStyle/>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betale skatt og avgift</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betale forskuddsskatt</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rapportere og betale mva</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betale restskatt</a:t>
            </a:r>
            <a:endParaRPr b="1" sz="600">
              <a:solidFill>
                <a:srgbClr val="0B5394"/>
              </a:solidFill>
              <a:latin typeface="Calibri"/>
              <a:ea typeface="Calibri"/>
              <a:cs typeface="Calibri"/>
              <a:sym typeface="Calibri"/>
            </a:endParaRPr>
          </a:p>
        </p:txBody>
      </p:sp>
      <p:sp>
        <p:nvSpPr>
          <p:cNvPr id="648" name="Google Shape;648;p100"/>
          <p:cNvSpPr txBox="1"/>
          <p:nvPr/>
        </p:nvSpPr>
        <p:spPr>
          <a:xfrm>
            <a:off x="8137900" y="3797300"/>
            <a:ext cx="1758900" cy="588300"/>
          </a:xfrm>
          <a:prstGeom prst="rect">
            <a:avLst/>
          </a:prstGeom>
          <a:noFill/>
          <a:ln>
            <a:noFill/>
          </a:ln>
        </p:spPr>
        <p:txBody>
          <a:bodyPr anchorCtr="0" anchor="t" bIns="24000" lIns="72000" spcFirstLastPara="1" rIns="0" wrap="square" tIns="24000">
            <a:noAutofit/>
          </a:bodyPr>
          <a:lstStyle/>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varetelling</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avsslutte og avstemme regnskapet</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revisjon</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behandling av årsregnskap (generalforsamling/årsmøte/selskapsmøte)</a:t>
            </a:r>
            <a:endParaRPr b="1" sz="600">
              <a:solidFill>
                <a:srgbClr val="0B5394"/>
              </a:solidFill>
              <a:latin typeface="Calibri"/>
              <a:ea typeface="Calibri"/>
              <a:cs typeface="Calibri"/>
              <a:sym typeface="Calibri"/>
            </a:endParaRPr>
          </a:p>
        </p:txBody>
      </p:sp>
      <p:sp>
        <p:nvSpPr>
          <p:cNvPr id="649" name="Google Shape;649;p100"/>
          <p:cNvSpPr txBox="1"/>
          <p:nvPr/>
        </p:nvSpPr>
        <p:spPr>
          <a:xfrm>
            <a:off x="23833" y="4958900"/>
            <a:ext cx="2174700" cy="588300"/>
          </a:xfrm>
          <a:prstGeom prst="rect">
            <a:avLst/>
          </a:prstGeom>
          <a:noFill/>
          <a:ln>
            <a:noFill/>
          </a:ln>
        </p:spPr>
        <p:txBody>
          <a:bodyPr anchorCtr="0" anchor="t" bIns="24000" lIns="72000" spcFirstLastPara="1" rIns="0" wrap="square" tIns="24000">
            <a:noAutofit/>
          </a:bodyPr>
          <a:lstStyle/>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innsendelse av årsregnskap</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skattemelding (næringsoppgaven)</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aksjonærregisteroppgaven</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bærekraftsrapportering</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tilskuddsrapportering</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rapportering basert på bransjer</a:t>
            </a:r>
            <a:endParaRPr b="1" sz="600">
              <a:solidFill>
                <a:srgbClr val="0B5394"/>
              </a:solidFill>
              <a:latin typeface="Calibri"/>
              <a:ea typeface="Calibri"/>
              <a:cs typeface="Calibri"/>
              <a:sym typeface="Calibri"/>
            </a:endParaRPr>
          </a:p>
        </p:txBody>
      </p:sp>
      <p:sp>
        <p:nvSpPr>
          <p:cNvPr id="650" name="Google Shape;650;p100"/>
          <p:cNvSpPr txBox="1"/>
          <p:nvPr/>
        </p:nvSpPr>
        <p:spPr>
          <a:xfrm>
            <a:off x="3157975" y="4985767"/>
            <a:ext cx="2143500" cy="588300"/>
          </a:xfrm>
          <a:prstGeom prst="rect">
            <a:avLst/>
          </a:prstGeom>
          <a:noFill/>
          <a:ln>
            <a:noFill/>
          </a:ln>
        </p:spPr>
        <p:txBody>
          <a:bodyPr anchorCtr="0" anchor="t" bIns="24000" lIns="72000" spcFirstLastPara="1" rIns="0" wrap="square" tIns="24000">
            <a:noAutofit/>
          </a:bodyPr>
          <a:lstStyle/>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Utleggsforetning</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Innkreving mva, særavgift, oppdragsinnkreving, inntekts- og formuesskatt, trygdeavgift og arbeidsavgift, kommunale avgifter</a:t>
            </a:r>
            <a:endParaRPr b="1" sz="600">
              <a:solidFill>
                <a:srgbClr val="0B5394"/>
              </a:solidFill>
              <a:latin typeface="Calibri"/>
              <a:ea typeface="Calibri"/>
              <a:cs typeface="Calibri"/>
              <a:sym typeface="Calibri"/>
            </a:endParaRPr>
          </a:p>
          <a:p>
            <a:pPr indent="0" lvl="0" marL="609600" marR="0" rtl="0" algn="l">
              <a:spcBef>
                <a:spcPts val="0"/>
              </a:spcBef>
              <a:spcAft>
                <a:spcPts val="0"/>
              </a:spcAft>
              <a:buNone/>
            </a:pPr>
            <a:r>
              <a:t/>
            </a:r>
            <a:endParaRPr b="1" sz="600">
              <a:solidFill>
                <a:srgbClr val="0B5394"/>
              </a:solidFill>
              <a:latin typeface="Calibri"/>
              <a:ea typeface="Calibri"/>
              <a:cs typeface="Calibri"/>
              <a:sym typeface="Calibri"/>
            </a:endParaRPr>
          </a:p>
        </p:txBody>
      </p:sp>
      <p:sp>
        <p:nvSpPr>
          <p:cNvPr id="651" name="Google Shape;651;p100"/>
          <p:cNvSpPr txBox="1"/>
          <p:nvPr/>
        </p:nvSpPr>
        <p:spPr>
          <a:xfrm>
            <a:off x="2076404" y="5005904"/>
            <a:ext cx="1185900" cy="588300"/>
          </a:xfrm>
          <a:prstGeom prst="rect">
            <a:avLst/>
          </a:prstGeom>
          <a:noFill/>
          <a:ln>
            <a:noFill/>
          </a:ln>
        </p:spPr>
        <p:txBody>
          <a:bodyPr anchorCtr="0" anchor="t" bIns="24000" lIns="72000" spcFirstLastPara="1" rIns="0" wrap="square" tIns="24000">
            <a:noAutofit/>
          </a:bodyPr>
          <a:lstStyle/>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tilsyn</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bokettersyn</a:t>
            </a:r>
            <a:endParaRPr b="1" sz="600">
              <a:solidFill>
                <a:srgbClr val="0B5394"/>
              </a:solidFill>
              <a:latin typeface="Calibri"/>
              <a:ea typeface="Calibri"/>
              <a:cs typeface="Calibri"/>
              <a:sym typeface="Calibri"/>
            </a:endParaRPr>
          </a:p>
        </p:txBody>
      </p:sp>
      <p:sp>
        <p:nvSpPr>
          <p:cNvPr id="652" name="Google Shape;652;p100"/>
          <p:cNvSpPr txBox="1"/>
          <p:nvPr/>
        </p:nvSpPr>
        <p:spPr>
          <a:xfrm>
            <a:off x="5285392" y="4998633"/>
            <a:ext cx="2143500" cy="588300"/>
          </a:xfrm>
          <a:prstGeom prst="rect">
            <a:avLst/>
          </a:prstGeom>
          <a:noFill/>
          <a:ln>
            <a:noFill/>
          </a:ln>
        </p:spPr>
        <p:txBody>
          <a:bodyPr anchorCtr="0" anchor="t" bIns="24000" lIns="72000" spcFirstLastPara="1" rIns="0" wrap="square" tIns="24000">
            <a:noAutofit/>
          </a:bodyPr>
          <a:lstStyle/>
          <a:p>
            <a:pPr indent="-50800" lvl="0" marL="76200" marR="0" rtl="0" algn="l">
              <a:lnSpc>
                <a:spcPct val="100000"/>
              </a:lnSpc>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gjeldsrådgiving ENK</a:t>
            </a:r>
            <a:endParaRPr b="1" sz="600">
              <a:solidFill>
                <a:srgbClr val="0B5394"/>
              </a:solidFill>
              <a:latin typeface="Calibri"/>
              <a:ea typeface="Calibri"/>
              <a:cs typeface="Calibri"/>
              <a:sym typeface="Calibri"/>
            </a:endParaRPr>
          </a:p>
          <a:p>
            <a:pPr indent="-50800" lvl="0" marL="76200" marR="0" rtl="0" algn="l">
              <a:lnSpc>
                <a:spcPct val="100000"/>
              </a:lnSpc>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gjeldsforebygging</a:t>
            </a:r>
            <a:endParaRPr b="1" sz="600">
              <a:solidFill>
                <a:srgbClr val="0B5394"/>
              </a:solidFill>
              <a:latin typeface="Calibri"/>
              <a:ea typeface="Calibri"/>
              <a:cs typeface="Calibri"/>
              <a:sym typeface="Calibri"/>
            </a:endParaRPr>
          </a:p>
        </p:txBody>
      </p:sp>
      <p:sp>
        <p:nvSpPr>
          <p:cNvPr id="653" name="Google Shape;653;p100"/>
          <p:cNvSpPr txBox="1"/>
          <p:nvPr/>
        </p:nvSpPr>
        <p:spPr>
          <a:xfrm>
            <a:off x="4107047" y="2790967"/>
            <a:ext cx="1406700" cy="588300"/>
          </a:xfrm>
          <a:prstGeom prst="rect">
            <a:avLst/>
          </a:prstGeom>
          <a:noFill/>
          <a:ln>
            <a:noFill/>
          </a:ln>
        </p:spPr>
        <p:txBody>
          <a:bodyPr anchorCtr="0" anchor="t" bIns="24000" lIns="72000" spcFirstLastPara="1" rIns="0" wrap="square" tIns="24000">
            <a:noAutofit/>
          </a:bodyPr>
          <a:lstStyle/>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melde/endre forskuddsskatt</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melde mva</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søke om årlig mva levering</a:t>
            </a:r>
            <a:endParaRPr b="1" sz="600">
              <a:solidFill>
                <a:srgbClr val="0B5394"/>
              </a:solidFill>
              <a:latin typeface="Calibri"/>
              <a:ea typeface="Calibri"/>
              <a:cs typeface="Calibri"/>
              <a:sym typeface="Calibri"/>
            </a:endParaRPr>
          </a:p>
        </p:txBody>
      </p:sp>
      <p:sp>
        <p:nvSpPr>
          <p:cNvPr id="654" name="Google Shape;654;p100"/>
          <p:cNvSpPr txBox="1"/>
          <p:nvPr/>
        </p:nvSpPr>
        <p:spPr>
          <a:xfrm>
            <a:off x="7421298" y="4960367"/>
            <a:ext cx="1406700" cy="588300"/>
          </a:xfrm>
          <a:prstGeom prst="rect">
            <a:avLst/>
          </a:prstGeom>
          <a:noFill/>
          <a:ln>
            <a:noFill/>
          </a:ln>
        </p:spPr>
        <p:txBody>
          <a:bodyPr anchorCtr="0" anchor="t" bIns="24000" lIns="72000" spcFirstLastPara="1" rIns="0" wrap="square" tIns="24000">
            <a:noAutofit/>
          </a:bodyPr>
          <a:lstStyle/>
          <a:p>
            <a:pPr indent="-50800" lvl="0" marL="76200" marR="0" rtl="0" algn="l">
              <a:lnSpc>
                <a:spcPct val="100000"/>
              </a:lnSpc>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omstilling</a:t>
            </a:r>
            <a:endParaRPr b="1" sz="600">
              <a:solidFill>
                <a:srgbClr val="0B5394"/>
              </a:solidFill>
              <a:latin typeface="Calibri"/>
              <a:ea typeface="Calibri"/>
              <a:cs typeface="Calibri"/>
              <a:sym typeface="Calibri"/>
            </a:endParaRPr>
          </a:p>
          <a:p>
            <a:pPr indent="-50800" lvl="0" marL="76200" marR="0" rtl="0" algn="l">
              <a:lnSpc>
                <a:spcPct val="100000"/>
              </a:lnSpc>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effektivisering</a:t>
            </a:r>
            <a:endParaRPr b="1" sz="600">
              <a:solidFill>
                <a:srgbClr val="0B5394"/>
              </a:solidFill>
              <a:latin typeface="Calibri"/>
              <a:ea typeface="Calibri"/>
              <a:cs typeface="Calibri"/>
              <a:sym typeface="Calibri"/>
            </a:endParaRPr>
          </a:p>
          <a:p>
            <a:pPr indent="-50800" lvl="0" marL="76200" marR="0" rtl="0" algn="l">
              <a:lnSpc>
                <a:spcPct val="100000"/>
              </a:lnSpc>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forutse konkurs og nedbemanninger</a:t>
            </a:r>
            <a:endParaRPr b="1" sz="600">
              <a:solidFill>
                <a:srgbClr val="0B5394"/>
              </a:solidFill>
              <a:latin typeface="Calibri"/>
              <a:ea typeface="Calibri"/>
              <a:cs typeface="Calibri"/>
              <a:sym typeface="Calibri"/>
            </a:endParaRPr>
          </a:p>
        </p:txBody>
      </p:sp>
      <p:sp>
        <p:nvSpPr>
          <p:cNvPr id="655" name="Google Shape;655;p100"/>
          <p:cNvSpPr txBox="1"/>
          <p:nvPr/>
        </p:nvSpPr>
        <p:spPr>
          <a:xfrm>
            <a:off x="58633" y="6078833"/>
            <a:ext cx="1352400" cy="588300"/>
          </a:xfrm>
          <a:prstGeom prst="rect">
            <a:avLst/>
          </a:prstGeom>
          <a:noFill/>
          <a:ln>
            <a:noFill/>
          </a:ln>
        </p:spPr>
        <p:txBody>
          <a:bodyPr anchorCtr="0" anchor="t" bIns="24000" lIns="72000" spcFirstLastPara="1" rIns="0" wrap="square" tIns="24000">
            <a:noAutofit/>
          </a:bodyPr>
          <a:lstStyle/>
          <a:p>
            <a:pPr indent="-50800" lvl="0" marL="76200" marR="0" rtl="0" algn="l">
              <a:lnSpc>
                <a:spcPct val="100000"/>
              </a:lnSpc>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beslutte oppløsing</a:t>
            </a:r>
            <a:endParaRPr b="1" sz="600">
              <a:solidFill>
                <a:srgbClr val="0B5394"/>
              </a:solidFill>
              <a:latin typeface="Calibri"/>
              <a:ea typeface="Calibri"/>
              <a:cs typeface="Calibri"/>
              <a:sym typeface="Calibri"/>
            </a:endParaRPr>
          </a:p>
          <a:p>
            <a:pPr indent="-50800" lvl="0" marL="76200" marR="0" rtl="0" algn="l">
              <a:lnSpc>
                <a:spcPct val="100000"/>
              </a:lnSpc>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melde opphør</a:t>
            </a:r>
            <a:endParaRPr b="1" sz="600">
              <a:solidFill>
                <a:srgbClr val="0B5394"/>
              </a:solidFill>
              <a:latin typeface="Calibri"/>
              <a:ea typeface="Calibri"/>
              <a:cs typeface="Calibri"/>
              <a:sym typeface="Calibri"/>
            </a:endParaRPr>
          </a:p>
          <a:p>
            <a:pPr indent="-50800" lvl="0" marL="76200" marR="0" rtl="0" algn="l">
              <a:lnSpc>
                <a:spcPct val="100000"/>
              </a:lnSpc>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kunngjøring av avvikling</a:t>
            </a:r>
            <a:endParaRPr b="1" sz="600">
              <a:solidFill>
                <a:srgbClr val="0B5394"/>
              </a:solidFill>
              <a:latin typeface="Calibri"/>
              <a:ea typeface="Calibri"/>
              <a:cs typeface="Calibri"/>
              <a:sym typeface="Calibri"/>
            </a:endParaRPr>
          </a:p>
          <a:p>
            <a:pPr indent="-50800" lvl="0" marL="76200" marR="0" rtl="0" algn="l">
              <a:lnSpc>
                <a:spcPct val="100000"/>
              </a:lnSpc>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varsle kreditorer og forpliktelser</a:t>
            </a:r>
            <a:endParaRPr b="1" sz="600">
              <a:solidFill>
                <a:srgbClr val="0B5394"/>
              </a:solidFill>
              <a:latin typeface="Calibri"/>
              <a:ea typeface="Calibri"/>
              <a:cs typeface="Calibri"/>
              <a:sym typeface="Calibri"/>
            </a:endParaRPr>
          </a:p>
          <a:p>
            <a:pPr indent="-50800" lvl="0" marL="76200" marR="0" rtl="0" algn="l">
              <a:lnSpc>
                <a:spcPct val="100000"/>
              </a:lnSpc>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avviklingsregnskap</a:t>
            </a:r>
            <a:endParaRPr b="1" sz="600">
              <a:solidFill>
                <a:srgbClr val="0B5394"/>
              </a:solidFill>
              <a:latin typeface="Calibri"/>
              <a:ea typeface="Calibri"/>
              <a:cs typeface="Calibri"/>
              <a:sym typeface="Calibri"/>
            </a:endParaRPr>
          </a:p>
          <a:p>
            <a:pPr indent="-50800" lvl="0" marL="76200" marR="0" rtl="0" algn="l">
              <a:lnSpc>
                <a:spcPct val="100000"/>
              </a:lnSpc>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avslutte arbeidsforhold og lønnsgarantiordning</a:t>
            </a:r>
            <a:endParaRPr b="1" sz="600">
              <a:solidFill>
                <a:srgbClr val="0B5394"/>
              </a:solidFill>
              <a:latin typeface="Calibri"/>
              <a:ea typeface="Calibri"/>
              <a:cs typeface="Calibri"/>
              <a:sym typeface="Calibri"/>
            </a:endParaRPr>
          </a:p>
          <a:p>
            <a:pPr indent="-50800" lvl="0" marL="76200" marR="0" rtl="0" algn="l">
              <a:lnSpc>
                <a:spcPct val="100000"/>
              </a:lnSpc>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avviklingsoppgjør og skatteplikt</a:t>
            </a:r>
            <a:endParaRPr b="1" sz="600">
              <a:solidFill>
                <a:srgbClr val="0B5394"/>
              </a:solidFill>
              <a:latin typeface="Calibri"/>
              <a:ea typeface="Calibri"/>
              <a:cs typeface="Calibri"/>
              <a:sym typeface="Calibri"/>
            </a:endParaRPr>
          </a:p>
        </p:txBody>
      </p:sp>
      <p:sp>
        <p:nvSpPr>
          <p:cNvPr id="656" name="Google Shape;656;p100"/>
          <p:cNvSpPr txBox="1"/>
          <p:nvPr/>
        </p:nvSpPr>
        <p:spPr>
          <a:xfrm>
            <a:off x="1345430" y="6078832"/>
            <a:ext cx="1185900" cy="588300"/>
          </a:xfrm>
          <a:prstGeom prst="rect">
            <a:avLst/>
          </a:prstGeom>
          <a:noFill/>
          <a:ln>
            <a:noFill/>
          </a:ln>
        </p:spPr>
        <p:txBody>
          <a:bodyPr anchorCtr="0" anchor="t" bIns="24000" lIns="72000" spcFirstLastPara="1" rIns="0" wrap="square" tIns="24000">
            <a:noAutofit/>
          </a:bodyPr>
          <a:lstStyle/>
          <a:p>
            <a:pPr indent="-50800" lvl="0" marL="76200" marR="0" rtl="0" algn="l">
              <a:lnSpc>
                <a:spcPct val="100000"/>
              </a:lnSpc>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konkurs</a:t>
            </a:r>
            <a:endParaRPr b="1" sz="600">
              <a:solidFill>
                <a:srgbClr val="0B5394"/>
              </a:solidFill>
              <a:latin typeface="Calibri"/>
              <a:ea typeface="Calibri"/>
              <a:cs typeface="Calibri"/>
              <a:sym typeface="Calibri"/>
            </a:endParaRPr>
          </a:p>
        </p:txBody>
      </p:sp>
      <p:sp>
        <p:nvSpPr>
          <p:cNvPr id="657" name="Google Shape;657;p100"/>
          <p:cNvSpPr txBox="1"/>
          <p:nvPr/>
        </p:nvSpPr>
        <p:spPr>
          <a:xfrm>
            <a:off x="52635" y="1551295"/>
            <a:ext cx="1579500" cy="426900"/>
          </a:xfrm>
          <a:prstGeom prst="rect">
            <a:avLst/>
          </a:prstGeom>
          <a:noFill/>
          <a:ln>
            <a:noFill/>
          </a:ln>
        </p:spPr>
        <p:txBody>
          <a:bodyPr anchorCtr="0" anchor="t" bIns="24000" lIns="72000" spcFirstLastPara="1" rIns="0" wrap="square" tIns="24000">
            <a:noAutofit/>
          </a:bodyPr>
          <a:lstStyle/>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innhenting av informasjon om å starte en bedrift</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eGuider (serveringsbransjen, renholdsbransjen)</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Informasjon omplikter og tillatelser med varsler og frister</a:t>
            </a:r>
            <a:endParaRPr b="1" sz="600">
              <a:solidFill>
                <a:srgbClr val="0B5394"/>
              </a:solidFill>
              <a:latin typeface="Calibri"/>
              <a:ea typeface="Calibri"/>
              <a:cs typeface="Calibri"/>
              <a:sym typeface="Calibri"/>
            </a:endParaRPr>
          </a:p>
        </p:txBody>
      </p:sp>
      <p:sp>
        <p:nvSpPr>
          <p:cNvPr id="658" name="Google Shape;658;p100"/>
          <p:cNvSpPr txBox="1"/>
          <p:nvPr/>
        </p:nvSpPr>
        <p:spPr>
          <a:xfrm>
            <a:off x="1700420" y="1551289"/>
            <a:ext cx="1133100" cy="588300"/>
          </a:xfrm>
          <a:prstGeom prst="rect">
            <a:avLst/>
          </a:prstGeom>
          <a:noFill/>
          <a:ln>
            <a:noFill/>
          </a:ln>
        </p:spPr>
        <p:txBody>
          <a:bodyPr anchorCtr="0" anchor="t" bIns="24000" lIns="72000" spcFirstLastPara="1" rIns="0" wrap="square" tIns="24000">
            <a:noAutofit/>
          </a:bodyPr>
          <a:lstStyle/>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skaffe kapital / investorer</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søke informasjon om støtteordninger</a:t>
            </a:r>
            <a:endParaRPr b="1" sz="600">
              <a:solidFill>
                <a:srgbClr val="0B5394"/>
              </a:solidFill>
              <a:latin typeface="Calibri"/>
              <a:ea typeface="Calibri"/>
              <a:cs typeface="Calibri"/>
              <a:sym typeface="Calibri"/>
            </a:endParaRPr>
          </a:p>
        </p:txBody>
      </p:sp>
      <p:sp>
        <p:nvSpPr>
          <p:cNvPr id="659" name="Google Shape;659;p100"/>
          <p:cNvSpPr txBox="1"/>
          <p:nvPr/>
        </p:nvSpPr>
        <p:spPr>
          <a:xfrm>
            <a:off x="2879806" y="1551295"/>
            <a:ext cx="1105200" cy="588300"/>
          </a:xfrm>
          <a:prstGeom prst="rect">
            <a:avLst/>
          </a:prstGeom>
          <a:noFill/>
          <a:ln>
            <a:noFill/>
          </a:ln>
        </p:spPr>
        <p:txBody>
          <a:bodyPr anchorCtr="0" anchor="t" bIns="24000" lIns="72000" spcFirstLastPara="1" rIns="0" wrap="square" tIns="24000">
            <a:noAutofit/>
          </a:bodyPr>
          <a:lstStyle/>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stifte bedrift</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etablere vedtekter</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bli kunde i bank</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opprette aksjekapitalkonto og innbetaling av aksjekapital</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søknad om d-nummer for utenlandske rolleinnhavere</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åpningsbalanse</a:t>
            </a:r>
            <a:endParaRPr b="1" sz="600">
              <a:solidFill>
                <a:srgbClr val="0B5394"/>
              </a:solidFill>
              <a:latin typeface="Calibri"/>
              <a:ea typeface="Calibri"/>
              <a:cs typeface="Calibri"/>
              <a:sym typeface="Calibri"/>
            </a:endParaRPr>
          </a:p>
        </p:txBody>
      </p:sp>
      <p:sp>
        <p:nvSpPr>
          <p:cNvPr id="660" name="Google Shape;660;p100"/>
          <p:cNvSpPr txBox="1"/>
          <p:nvPr/>
        </p:nvSpPr>
        <p:spPr>
          <a:xfrm>
            <a:off x="3960608" y="1584095"/>
            <a:ext cx="1719300" cy="588300"/>
          </a:xfrm>
          <a:prstGeom prst="rect">
            <a:avLst/>
          </a:prstGeom>
          <a:noFill/>
          <a:ln>
            <a:noFill/>
          </a:ln>
        </p:spPr>
        <p:txBody>
          <a:bodyPr anchorCtr="0" anchor="t" bIns="24000" lIns="72000" spcFirstLastPara="1" rIns="0" wrap="square" tIns="24000">
            <a:noAutofit/>
          </a:bodyPr>
          <a:lstStyle/>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registrere domenenavn</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registrere varemerke og logo</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foretaksnavn</a:t>
            </a:r>
            <a:endParaRPr b="1" sz="600">
              <a:solidFill>
                <a:srgbClr val="0B5394"/>
              </a:solidFill>
              <a:latin typeface="Calibri"/>
              <a:ea typeface="Calibri"/>
              <a:cs typeface="Calibri"/>
              <a:sym typeface="Calibri"/>
            </a:endParaRPr>
          </a:p>
        </p:txBody>
      </p:sp>
      <p:sp>
        <p:nvSpPr>
          <p:cNvPr id="661" name="Google Shape;661;p100"/>
          <p:cNvSpPr txBox="1"/>
          <p:nvPr/>
        </p:nvSpPr>
        <p:spPr>
          <a:xfrm>
            <a:off x="5633363" y="1584090"/>
            <a:ext cx="1185900" cy="588300"/>
          </a:xfrm>
          <a:prstGeom prst="rect">
            <a:avLst/>
          </a:prstGeom>
          <a:noFill/>
          <a:ln>
            <a:noFill/>
          </a:ln>
        </p:spPr>
        <p:txBody>
          <a:bodyPr anchorCtr="0" anchor="t" bIns="24000" lIns="72000" spcFirstLastPara="1" rIns="0" wrap="square" tIns="24000">
            <a:noAutofit/>
          </a:bodyPr>
          <a:lstStyle/>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registrere bedrift i enhetsregisteret</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registering i foretaksregisteret</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Aa registerering</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registrering i VOF</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Mva registrering</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Motta organisasjonsnummer</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motta firmaattest</a:t>
            </a:r>
            <a:endParaRPr b="1" sz="600">
              <a:solidFill>
                <a:srgbClr val="0B5394"/>
              </a:solidFill>
              <a:latin typeface="Calibri"/>
              <a:ea typeface="Calibri"/>
              <a:cs typeface="Calibri"/>
              <a:sym typeface="Calibri"/>
            </a:endParaRPr>
          </a:p>
        </p:txBody>
      </p:sp>
      <p:sp>
        <p:nvSpPr>
          <p:cNvPr id="662" name="Google Shape;662;p100"/>
          <p:cNvSpPr txBox="1"/>
          <p:nvPr/>
        </p:nvSpPr>
        <p:spPr>
          <a:xfrm>
            <a:off x="6770849" y="1559889"/>
            <a:ext cx="1496400" cy="588300"/>
          </a:xfrm>
          <a:prstGeom prst="rect">
            <a:avLst/>
          </a:prstGeom>
          <a:noFill/>
          <a:ln>
            <a:noFill/>
          </a:ln>
        </p:spPr>
        <p:txBody>
          <a:bodyPr anchorCtr="0" anchor="t" bIns="24000" lIns="72000" spcFirstLastPara="1" rIns="0" wrap="square" tIns="24000">
            <a:noAutofit/>
          </a:bodyPr>
          <a:lstStyle/>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regnskapssystem og oppføring i ELMA</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skaffe regnskapsfører</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skaffe revisor</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etablere aksjeeierbok og aksjebevis</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angi reelle rettighetshavere</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angi IPR</a:t>
            </a:r>
            <a:endParaRPr b="1" sz="600">
              <a:solidFill>
                <a:srgbClr val="0B5394"/>
              </a:solidFill>
              <a:latin typeface="Calibri"/>
              <a:ea typeface="Calibri"/>
              <a:cs typeface="Calibri"/>
              <a:sym typeface="Calibri"/>
            </a:endParaRPr>
          </a:p>
        </p:txBody>
      </p:sp>
      <p:sp>
        <p:nvSpPr>
          <p:cNvPr id="663" name="Google Shape;663;p100"/>
          <p:cNvSpPr txBox="1"/>
          <p:nvPr/>
        </p:nvSpPr>
        <p:spPr>
          <a:xfrm>
            <a:off x="8246978" y="1579236"/>
            <a:ext cx="1185900" cy="345600"/>
          </a:xfrm>
          <a:prstGeom prst="rect">
            <a:avLst/>
          </a:prstGeom>
          <a:noFill/>
          <a:ln>
            <a:noFill/>
          </a:ln>
        </p:spPr>
        <p:txBody>
          <a:bodyPr anchorCtr="0" anchor="t" bIns="24000" lIns="72000" spcFirstLastPara="1" rIns="0" wrap="square" tIns="24000">
            <a:noAutofit/>
          </a:bodyPr>
          <a:lstStyle/>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kunngjøre registrering</a:t>
            </a:r>
            <a:endParaRPr b="1" sz="600">
              <a:solidFill>
                <a:srgbClr val="0B5394"/>
              </a:solidFill>
              <a:latin typeface="Calibri"/>
              <a:ea typeface="Calibri"/>
              <a:cs typeface="Calibri"/>
              <a:sym typeface="Calibri"/>
            </a:endParaRPr>
          </a:p>
        </p:txBody>
      </p:sp>
      <p:sp>
        <p:nvSpPr>
          <p:cNvPr id="664" name="Google Shape;664;p100"/>
          <p:cNvSpPr txBox="1"/>
          <p:nvPr/>
        </p:nvSpPr>
        <p:spPr>
          <a:xfrm>
            <a:off x="9421878" y="1544640"/>
            <a:ext cx="1185900" cy="588300"/>
          </a:xfrm>
          <a:prstGeom prst="rect">
            <a:avLst/>
          </a:prstGeom>
          <a:noFill/>
          <a:ln>
            <a:noFill/>
          </a:ln>
        </p:spPr>
        <p:txBody>
          <a:bodyPr anchorCtr="0" anchor="t" bIns="24000" lIns="72000" spcFirstLastPara="1" rIns="0" wrap="square" tIns="24000">
            <a:noAutofit/>
          </a:bodyPr>
          <a:lstStyle/>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skaffe tillatelser/bransjekrav (bransjeavhengig)</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skaffe næringslokale (bransjeavhengig)</a:t>
            </a:r>
            <a:endParaRPr b="1" sz="600">
              <a:solidFill>
                <a:srgbClr val="0B5394"/>
              </a:solidFill>
              <a:latin typeface="Calibri"/>
              <a:ea typeface="Calibri"/>
              <a:cs typeface="Calibri"/>
              <a:sym typeface="Calibri"/>
            </a:endParaRPr>
          </a:p>
        </p:txBody>
      </p:sp>
      <p:sp>
        <p:nvSpPr>
          <p:cNvPr id="665" name="Google Shape;665;p100"/>
          <p:cNvSpPr txBox="1"/>
          <p:nvPr/>
        </p:nvSpPr>
        <p:spPr>
          <a:xfrm>
            <a:off x="10755541" y="1551290"/>
            <a:ext cx="1352400" cy="588300"/>
          </a:xfrm>
          <a:prstGeom prst="rect">
            <a:avLst/>
          </a:prstGeom>
          <a:noFill/>
          <a:ln>
            <a:noFill/>
          </a:ln>
        </p:spPr>
        <p:txBody>
          <a:bodyPr anchorCtr="0" anchor="t" bIns="24000" lIns="72000" spcFirstLastPara="1" rIns="0" wrap="square" tIns="24000">
            <a:noAutofit/>
          </a:bodyPr>
          <a:lstStyle/>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opprette skattetrekkskonto</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tjenestepensjon</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forsikring sykepenger for ENK</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frivillig yrkesskadeforsikring for ENK</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første innbetaling av forskuddsskatt</a:t>
            </a:r>
            <a:endParaRPr b="1" sz="600">
              <a:solidFill>
                <a:srgbClr val="0B5394"/>
              </a:solidFill>
              <a:latin typeface="Calibri"/>
              <a:ea typeface="Calibri"/>
              <a:cs typeface="Calibri"/>
              <a:sym typeface="Calibri"/>
            </a:endParaRPr>
          </a:p>
        </p:txBody>
      </p:sp>
      <p:sp>
        <p:nvSpPr>
          <p:cNvPr id="666" name="Google Shape;666;p100"/>
          <p:cNvSpPr txBox="1"/>
          <p:nvPr/>
        </p:nvSpPr>
        <p:spPr>
          <a:xfrm>
            <a:off x="8865944" y="4960367"/>
            <a:ext cx="2416500" cy="588300"/>
          </a:xfrm>
          <a:prstGeom prst="rect">
            <a:avLst/>
          </a:prstGeom>
          <a:noFill/>
          <a:ln>
            <a:noFill/>
          </a:ln>
        </p:spPr>
        <p:txBody>
          <a:bodyPr anchorCtr="0" anchor="t" bIns="24000" lIns="72000" spcFirstLastPara="1" rIns="0" wrap="square" tIns="24000">
            <a:noAutofit/>
          </a:bodyPr>
          <a:lstStyle/>
          <a:p>
            <a:pPr indent="-50800" lvl="0" marL="76200" marR="0" rtl="0" algn="l">
              <a:lnSpc>
                <a:spcPct val="100000"/>
              </a:lnSpc>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åpning av gjeldsforhandling</a:t>
            </a:r>
            <a:endParaRPr b="1" sz="600">
              <a:solidFill>
                <a:srgbClr val="0B5394"/>
              </a:solidFill>
              <a:latin typeface="Calibri"/>
              <a:ea typeface="Calibri"/>
              <a:cs typeface="Calibri"/>
              <a:sym typeface="Calibri"/>
            </a:endParaRPr>
          </a:p>
          <a:p>
            <a:pPr indent="-50800" lvl="0" marL="76200" marR="0" rtl="0" algn="l">
              <a:lnSpc>
                <a:spcPct val="100000"/>
              </a:lnSpc>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konvertering  av gjeld til aksjekapital</a:t>
            </a:r>
            <a:endParaRPr b="1" sz="600">
              <a:solidFill>
                <a:srgbClr val="0B5394"/>
              </a:solidFill>
              <a:latin typeface="Calibri"/>
              <a:ea typeface="Calibri"/>
              <a:cs typeface="Calibri"/>
              <a:sym typeface="Calibri"/>
            </a:endParaRPr>
          </a:p>
        </p:txBody>
      </p:sp>
      <p:sp>
        <p:nvSpPr>
          <p:cNvPr id="667" name="Google Shape;667;p100"/>
          <p:cNvSpPr txBox="1"/>
          <p:nvPr/>
        </p:nvSpPr>
        <p:spPr>
          <a:xfrm>
            <a:off x="9806933" y="604300"/>
            <a:ext cx="2143500" cy="3663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None/>
            </a:pPr>
            <a:r>
              <a:rPr lang="en-GB" sz="1300">
                <a:solidFill>
                  <a:schemeClr val="dk1"/>
                </a:solidFill>
                <a:latin typeface="Georgia"/>
                <a:ea typeface="Georgia"/>
                <a:cs typeface="Georgia"/>
                <a:sym typeface="Georgia"/>
              </a:rPr>
              <a:t>ca. 130 aktiviteter</a:t>
            </a:r>
            <a:endParaRPr sz="100"/>
          </a:p>
        </p:txBody>
      </p:sp>
      <p:sp>
        <p:nvSpPr>
          <p:cNvPr id="668" name="Google Shape;668;p100"/>
          <p:cNvSpPr txBox="1"/>
          <p:nvPr>
            <p:ph type="title"/>
          </p:nvPr>
        </p:nvSpPr>
        <p:spPr>
          <a:xfrm>
            <a:off x="9806933" y="96700"/>
            <a:ext cx="2211600" cy="670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lang="en-GB" sz="3200">
                <a:latin typeface="Helvetica Neue Light"/>
                <a:ea typeface="Helvetica Neue Light"/>
                <a:cs typeface="Helvetica Neue Light"/>
                <a:sym typeface="Helvetica Neue Light"/>
              </a:rPr>
              <a:t>Aktiviteter</a:t>
            </a:r>
            <a:endParaRPr sz="3600"/>
          </a:p>
        </p:txBody>
      </p:sp>
      <p:sp>
        <p:nvSpPr>
          <p:cNvPr id="669" name="Google Shape;669;p100"/>
          <p:cNvSpPr txBox="1"/>
          <p:nvPr/>
        </p:nvSpPr>
        <p:spPr>
          <a:xfrm>
            <a:off x="60767" y="3797300"/>
            <a:ext cx="1758900" cy="588300"/>
          </a:xfrm>
          <a:prstGeom prst="rect">
            <a:avLst/>
          </a:prstGeom>
          <a:noFill/>
          <a:ln>
            <a:noFill/>
          </a:ln>
        </p:spPr>
        <p:txBody>
          <a:bodyPr anchorCtr="0" anchor="t" bIns="24000" lIns="72000" spcFirstLastPara="1" rIns="0" wrap="square" tIns="24000">
            <a:noAutofit/>
          </a:bodyPr>
          <a:lstStyle/>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oppfølging av sykemeldte</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søke refusjon sykepenger, omsorgspenger, foreldrepenger</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tilrettelegging/inklud. av ans og søke støtte</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permittering og dagpenger</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hms/internkontroll</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betale obligatorisk tjenestepensjon</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kompetanseutvikling</a:t>
            </a:r>
            <a:endParaRPr b="1" sz="600">
              <a:solidFill>
                <a:srgbClr val="0B5394"/>
              </a:solidFill>
              <a:latin typeface="Calibri"/>
              <a:ea typeface="Calibri"/>
              <a:cs typeface="Calibri"/>
              <a:sym typeface="Calibri"/>
            </a:endParaRPr>
          </a:p>
          <a:p>
            <a:pPr indent="-50800" lvl="0" marL="76200" marR="0" rtl="0" algn="l">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avvikle arbeidsforhold</a:t>
            </a:r>
            <a:endParaRPr b="1" sz="600">
              <a:solidFill>
                <a:srgbClr val="0B5394"/>
              </a:solidFill>
              <a:latin typeface="Calibri"/>
              <a:ea typeface="Calibri"/>
              <a:cs typeface="Calibri"/>
              <a:sym typeface="Calibri"/>
            </a:endParaRPr>
          </a:p>
        </p:txBody>
      </p:sp>
      <p:sp>
        <p:nvSpPr>
          <p:cNvPr id="670" name="Google Shape;670;p100"/>
          <p:cNvSpPr/>
          <p:nvPr/>
        </p:nvSpPr>
        <p:spPr>
          <a:xfrm>
            <a:off x="107533" y="326367"/>
            <a:ext cx="1352400" cy="284100"/>
          </a:xfrm>
          <a:prstGeom prst="homePlate">
            <a:avLst>
              <a:gd fmla="val 50000" name="adj"/>
            </a:avLst>
          </a:prstGeom>
          <a:solidFill>
            <a:srgbClr val="0B5394"/>
          </a:solidFill>
          <a:ln>
            <a:noFill/>
          </a:ln>
        </p:spPr>
        <p:txBody>
          <a:bodyPr anchorCtr="0" anchor="ctr" bIns="121900" lIns="96000" spcFirstLastPara="1" rIns="96000" wrap="square" tIns="121900">
            <a:noAutofit/>
          </a:bodyPr>
          <a:lstStyle/>
          <a:p>
            <a:pPr indent="0" lvl="0" marL="0" rtl="0" algn="l">
              <a:spcBef>
                <a:spcPts val="0"/>
              </a:spcBef>
              <a:spcAft>
                <a:spcPts val="0"/>
              </a:spcAft>
              <a:buNone/>
            </a:pPr>
            <a:r>
              <a:rPr b="1" lang="en-GB" sz="900">
                <a:solidFill>
                  <a:srgbClr val="FFFFFF"/>
                </a:solidFill>
                <a:latin typeface="Calibri"/>
                <a:ea typeface="Calibri"/>
                <a:cs typeface="Calibri"/>
                <a:sym typeface="Calibri"/>
              </a:rPr>
              <a:t>A1</a:t>
            </a:r>
            <a:r>
              <a:rPr lang="en-GB" sz="900">
                <a:solidFill>
                  <a:srgbClr val="FFFFFF"/>
                </a:solidFill>
                <a:latin typeface="Calibri"/>
                <a:ea typeface="Calibri"/>
                <a:cs typeface="Calibri"/>
                <a:sym typeface="Calibri"/>
              </a:rPr>
              <a:t> Forretningsidé</a:t>
            </a:r>
            <a:endParaRPr sz="900">
              <a:solidFill>
                <a:srgbClr val="FFFFFF"/>
              </a:solidFill>
              <a:latin typeface="Calibri"/>
              <a:ea typeface="Calibri"/>
              <a:cs typeface="Calibri"/>
              <a:sym typeface="Calibri"/>
            </a:endParaRPr>
          </a:p>
        </p:txBody>
      </p:sp>
      <p:sp>
        <p:nvSpPr>
          <p:cNvPr id="671" name="Google Shape;671;p100"/>
          <p:cNvSpPr/>
          <p:nvPr/>
        </p:nvSpPr>
        <p:spPr>
          <a:xfrm>
            <a:off x="71121" y="1234789"/>
            <a:ext cx="1719300" cy="284100"/>
          </a:xfrm>
          <a:prstGeom prst="homePlate">
            <a:avLst>
              <a:gd fmla="val 40199" name="adj"/>
            </a:avLst>
          </a:prstGeom>
          <a:solidFill>
            <a:srgbClr val="0B5394"/>
          </a:solidFill>
          <a:ln>
            <a:noFill/>
          </a:ln>
        </p:spPr>
        <p:txBody>
          <a:bodyPr anchorCtr="0" anchor="ctr" bIns="121900" lIns="96000" spcFirstLastPara="1" rIns="96000" wrap="square" tIns="121900">
            <a:noAutofit/>
          </a:bodyPr>
          <a:lstStyle/>
          <a:p>
            <a:pPr indent="0" lvl="0" marL="0" rtl="0" algn="l">
              <a:spcBef>
                <a:spcPts val="0"/>
              </a:spcBef>
              <a:spcAft>
                <a:spcPts val="0"/>
              </a:spcAft>
              <a:buNone/>
            </a:pPr>
            <a:r>
              <a:rPr b="1" lang="en-GB" sz="900">
                <a:solidFill>
                  <a:srgbClr val="FFFFFF"/>
                </a:solidFill>
                <a:latin typeface="Calibri"/>
                <a:ea typeface="Calibri"/>
                <a:cs typeface="Calibri"/>
                <a:sym typeface="Calibri"/>
              </a:rPr>
              <a:t>B1 </a:t>
            </a:r>
            <a:r>
              <a:rPr lang="en-GB" sz="900">
                <a:solidFill>
                  <a:srgbClr val="FFFFFF"/>
                </a:solidFill>
                <a:latin typeface="Calibri"/>
                <a:ea typeface="Calibri"/>
                <a:cs typeface="Calibri"/>
                <a:sym typeface="Calibri"/>
              </a:rPr>
              <a:t>Innhenting  av informasjon</a:t>
            </a:r>
            <a:endParaRPr sz="900">
              <a:solidFill>
                <a:srgbClr val="FFFFFF"/>
              </a:solidFill>
              <a:latin typeface="Calibri"/>
              <a:ea typeface="Calibri"/>
              <a:cs typeface="Calibri"/>
              <a:sym typeface="Calibri"/>
            </a:endParaRPr>
          </a:p>
        </p:txBody>
      </p:sp>
      <p:sp>
        <p:nvSpPr>
          <p:cNvPr id="672" name="Google Shape;672;p100"/>
          <p:cNvSpPr/>
          <p:nvPr/>
        </p:nvSpPr>
        <p:spPr>
          <a:xfrm>
            <a:off x="103433" y="2490933"/>
            <a:ext cx="1211700" cy="284100"/>
          </a:xfrm>
          <a:prstGeom prst="homePlate">
            <a:avLst>
              <a:gd fmla="val 31560" name="adj"/>
            </a:avLst>
          </a:prstGeom>
          <a:solidFill>
            <a:srgbClr val="0B539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b="1" lang="en-GB" sz="900">
                <a:solidFill>
                  <a:srgbClr val="FFFFFF"/>
                </a:solidFill>
                <a:latin typeface="Calibri"/>
                <a:ea typeface="Calibri"/>
                <a:cs typeface="Calibri"/>
                <a:sym typeface="Calibri"/>
              </a:rPr>
              <a:t>C1 </a:t>
            </a:r>
            <a:r>
              <a:rPr lang="en-GB" sz="900">
                <a:solidFill>
                  <a:srgbClr val="FFFFFF"/>
                </a:solidFill>
                <a:latin typeface="Calibri"/>
                <a:ea typeface="Calibri"/>
                <a:cs typeface="Calibri"/>
                <a:sym typeface="Calibri"/>
              </a:rPr>
              <a:t>Kjøp og salg</a:t>
            </a:r>
            <a:endParaRPr sz="900">
              <a:solidFill>
                <a:srgbClr val="FFFFFF"/>
              </a:solidFill>
              <a:latin typeface="Calibri"/>
              <a:ea typeface="Calibri"/>
              <a:cs typeface="Calibri"/>
              <a:sym typeface="Calibri"/>
            </a:endParaRPr>
          </a:p>
        </p:txBody>
      </p:sp>
      <p:sp>
        <p:nvSpPr>
          <p:cNvPr id="673" name="Google Shape;673;p100"/>
          <p:cNvSpPr/>
          <p:nvPr/>
        </p:nvSpPr>
        <p:spPr>
          <a:xfrm>
            <a:off x="111330" y="5780325"/>
            <a:ext cx="1287300" cy="284100"/>
          </a:xfrm>
          <a:prstGeom prst="homePlate">
            <a:avLst>
              <a:gd fmla="val 40199" name="adj"/>
            </a:avLst>
          </a:prstGeom>
          <a:solidFill>
            <a:srgbClr val="0B5394"/>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rPr b="1" lang="en-GB" sz="900">
                <a:solidFill>
                  <a:srgbClr val="FFFFFF"/>
                </a:solidFill>
                <a:latin typeface="Calibri"/>
                <a:ea typeface="Calibri"/>
                <a:cs typeface="Calibri"/>
                <a:sym typeface="Calibri"/>
              </a:rPr>
              <a:t>D1 </a:t>
            </a:r>
            <a:r>
              <a:rPr lang="en-GB" sz="900">
                <a:solidFill>
                  <a:srgbClr val="FFFFFF"/>
                </a:solidFill>
                <a:latin typeface="Calibri"/>
                <a:ea typeface="Calibri"/>
                <a:cs typeface="Calibri"/>
                <a:sym typeface="Calibri"/>
              </a:rPr>
              <a:t>Frivillig avvikling</a:t>
            </a:r>
            <a:endParaRPr sz="900">
              <a:solidFill>
                <a:srgbClr val="FFFFFF"/>
              </a:solidFill>
              <a:latin typeface="Calibri"/>
              <a:ea typeface="Calibri"/>
              <a:cs typeface="Calibri"/>
              <a:sym typeface="Calibri"/>
            </a:endParaRPr>
          </a:p>
        </p:txBody>
      </p:sp>
      <p:sp>
        <p:nvSpPr>
          <p:cNvPr id="674" name="Google Shape;674;p100"/>
          <p:cNvSpPr/>
          <p:nvPr/>
        </p:nvSpPr>
        <p:spPr>
          <a:xfrm>
            <a:off x="1733154" y="1237923"/>
            <a:ext cx="1282800" cy="284100"/>
          </a:xfrm>
          <a:prstGeom prst="chevron">
            <a:avLst>
              <a:gd fmla="val 50000"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B2 </a:t>
            </a:r>
            <a:r>
              <a:rPr lang="en-GB" sz="900">
                <a:solidFill>
                  <a:srgbClr val="FFFFFF"/>
                </a:solidFill>
                <a:latin typeface="Calibri"/>
                <a:ea typeface="Calibri"/>
                <a:cs typeface="Calibri"/>
                <a:sym typeface="Calibri"/>
              </a:rPr>
              <a:t>Skaffe kapital</a:t>
            </a:r>
            <a:endParaRPr sz="900">
              <a:solidFill>
                <a:srgbClr val="FFFFFF"/>
              </a:solidFill>
              <a:latin typeface="Calibri"/>
              <a:ea typeface="Calibri"/>
              <a:cs typeface="Calibri"/>
              <a:sym typeface="Calibri"/>
            </a:endParaRPr>
          </a:p>
        </p:txBody>
      </p:sp>
      <p:sp>
        <p:nvSpPr>
          <p:cNvPr id="675" name="Google Shape;675;p100"/>
          <p:cNvSpPr/>
          <p:nvPr/>
        </p:nvSpPr>
        <p:spPr>
          <a:xfrm>
            <a:off x="2940041" y="1237928"/>
            <a:ext cx="1056000" cy="284100"/>
          </a:xfrm>
          <a:prstGeom prst="chevron">
            <a:avLst>
              <a:gd fmla="val 50000"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B3 </a:t>
            </a:r>
            <a:r>
              <a:rPr lang="en-GB" sz="900">
                <a:solidFill>
                  <a:srgbClr val="FFFFFF"/>
                </a:solidFill>
                <a:latin typeface="Calibri"/>
                <a:ea typeface="Calibri"/>
                <a:cs typeface="Calibri"/>
                <a:sym typeface="Calibri"/>
              </a:rPr>
              <a:t>Stifte</a:t>
            </a:r>
            <a:endParaRPr sz="900">
              <a:solidFill>
                <a:srgbClr val="FFFFFF"/>
              </a:solidFill>
              <a:latin typeface="Calibri"/>
              <a:ea typeface="Calibri"/>
              <a:cs typeface="Calibri"/>
              <a:sym typeface="Calibri"/>
            </a:endParaRPr>
          </a:p>
        </p:txBody>
      </p:sp>
      <p:sp>
        <p:nvSpPr>
          <p:cNvPr id="676" name="Google Shape;676;p100"/>
          <p:cNvSpPr/>
          <p:nvPr/>
        </p:nvSpPr>
        <p:spPr>
          <a:xfrm>
            <a:off x="3930642" y="1231561"/>
            <a:ext cx="1823700" cy="284100"/>
          </a:xfrm>
          <a:prstGeom prst="chevron">
            <a:avLst>
              <a:gd fmla="val 50000"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B4 </a:t>
            </a:r>
            <a:r>
              <a:rPr lang="en-GB" sz="900">
                <a:solidFill>
                  <a:srgbClr val="FFFFFF"/>
                </a:solidFill>
                <a:latin typeface="Calibri"/>
                <a:ea typeface="Calibri"/>
                <a:cs typeface="Calibri"/>
                <a:sym typeface="Calibri"/>
              </a:rPr>
              <a:t>Immaterielle rettigheter</a:t>
            </a:r>
            <a:endParaRPr sz="900">
              <a:solidFill>
                <a:srgbClr val="FFFFFF"/>
              </a:solidFill>
              <a:latin typeface="Calibri"/>
              <a:ea typeface="Calibri"/>
              <a:cs typeface="Calibri"/>
              <a:sym typeface="Calibri"/>
            </a:endParaRPr>
          </a:p>
        </p:txBody>
      </p:sp>
      <p:sp>
        <p:nvSpPr>
          <p:cNvPr id="677" name="Google Shape;677;p100"/>
          <p:cNvSpPr/>
          <p:nvPr/>
        </p:nvSpPr>
        <p:spPr>
          <a:xfrm>
            <a:off x="5679887" y="1237789"/>
            <a:ext cx="1154100" cy="284100"/>
          </a:xfrm>
          <a:prstGeom prst="chevron">
            <a:avLst>
              <a:gd fmla="val 50000"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B5 </a:t>
            </a:r>
            <a:r>
              <a:rPr lang="en-GB" sz="900">
                <a:solidFill>
                  <a:srgbClr val="FFFFFF"/>
                </a:solidFill>
                <a:latin typeface="Calibri"/>
                <a:ea typeface="Calibri"/>
                <a:cs typeface="Calibri"/>
                <a:sym typeface="Calibri"/>
              </a:rPr>
              <a:t>Registrere</a:t>
            </a:r>
            <a:endParaRPr sz="900">
              <a:solidFill>
                <a:srgbClr val="FFFFFF"/>
              </a:solidFill>
              <a:latin typeface="Calibri"/>
              <a:ea typeface="Calibri"/>
              <a:cs typeface="Calibri"/>
              <a:sym typeface="Calibri"/>
            </a:endParaRPr>
          </a:p>
        </p:txBody>
      </p:sp>
      <p:sp>
        <p:nvSpPr>
          <p:cNvPr id="678" name="Google Shape;678;p100"/>
          <p:cNvSpPr/>
          <p:nvPr/>
        </p:nvSpPr>
        <p:spPr>
          <a:xfrm>
            <a:off x="6770837" y="1231556"/>
            <a:ext cx="1579500" cy="284100"/>
          </a:xfrm>
          <a:prstGeom prst="chevron">
            <a:avLst>
              <a:gd fmla="val 50000"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B6 </a:t>
            </a:r>
            <a:r>
              <a:rPr lang="en-GB" sz="900">
                <a:solidFill>
                  <a:srgbClr val="FFFFFF"/>
                </a:solidFill>
                <a:latin typeface="Calibri"/>
                <a:ea typeface="Calibri"/>
                <a:cs typeface="Calibri"/>
                <a:sym typeface="Calibri"/>
              </a:rPr>
              <a:t>Digital etterlevelse</a:t>
            </a:r>
            <a:endParaRPr sz="900">
              <a:solidFill>
                <a:srgbClr val="FFFFFF"/>
              </a:solidFill>
              <a:latin typeface="Calibri"/>
              <a:ea typeface="Calibri"/>
              <a:cs typeface="Calibri"/>
              <a:sym typeface="Calibri"/>
            </a:endParaRPr>
          </a:p>
        </p:txBody>
      </p:sp>
      <p:sp>
        <p:nvSpPr>
          <p:cNvPr id="679" name="Google Shape;679;p100"/>
          <p:cNvSpPr/>
          <p:nvPr/>
        </p:nvSpPr>
        <p:spPr>
          <a:xfrm>
            <a:off x="8285203" y="1231906"/>
            <a:ext cx="1109700" cy="284100"/>
          </a:xfrm>
          <a:prstGeom prst="chevron">
            <a:avLst>
              <a:gd fmla="val 50000"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B7 </a:t>
            </a:r>
            <a:r>
              <a:rPr lang="en-GB" sz="900">
                <a:solidFill>
                  <a:srgbClr val="FFFFFF"/>
                </a:solidFill>
                <a:latin typeface="Calibri"/>
                <a:ea typeface="Calibri"/>
                <a:cs typeface="Calibri"/>
                <a:sym typeface="Calibri"/>
              </a:rPr>
              <a:t>Oppstart</a:t>
            </a:r>
            <a:endParaRPr sz="900">
              <a:solidFill>
                <a:srgbClr val="FFFFFF"/>
              </a:solidFill>
              <a:latin typeface="Calibri"/>
              <a:ea typeface="Calibri"/>
              <a:cs typeface="Calibri"/>
              <a:sym typeface="Calibri"/>
            </a:endParaRPr>
          </a:p>
        </p:txBody>
      </p:sp>
      <p:sp>
        <p:nvSpPr>
          <p:cNvPr id="680" name="Google Shape;680;p100"/>
          <p:cNvSpPr/>
          <p:nvPr/>
        </p:nvSpPr>
        <p:spPr>
          <a:xfrm>
            <a:off x="9298353" y="1231906"/>
            <a:ext cx="1457100" cy="284100"/>
          </a:xfrm>
          <a:prstGeom prst="chevron">
            <a:avLst>
              <a:gd fmla="val 50000"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B7 </a:t>
            </a:r>
            <a:r>
              <a:rPr lang="en-GB" sz="900">
                <a:solidFill>
                  <a:srgbClr val="FFFFFF"/>
                </a:solidFill>
                <a:latin typeface="Calibri"/>
                <a:ea typeface="Calibri"/>
                <a:cs typeface="Calibri"/>
                <a:sym typeface="Calibri"/>
              </a:rPr>
              <a:t>Skaffe  tillatelser</a:t>
            </a:r>
            <a:endParaRPr sz="900">
              <a:solidFill>
                <a:srgbClr val="FFFFFF"/>
              </a:solidFill>
              <a:latin typeface="Calibri"/>
              <a:ea typeface="Calibri"/>
              <a:cs typeface="Calibri"/>
              <a:sym typeface="Calibri"/>
            </a:endParaRPr>
          </a:p>
        </p:txBody>
      </p:sp>
      <p:grpSp>
        <p:nvGrpSpPr>
          <p:cNvPr id="681" name="Google Shape;681;p100"/>
          <p:cNvGrpSpPr/>
          <p:nvPr/>
        </p:nvGrpSpPr>
        <p:grpSpPr>
          <a:xfrm>
            <a:off x="10682496" y="1231135"/>
            <a:ext cx="1406765" cy="284693"/>
            <a:chOff x="4721825" y="2132350"/>
            <a:chExt cx="1055100" cy="213525"/>
          </a:xfrm>
        </p:grpSpPr>
        <p:sp>
          <p:nvSpPr>
            <p:cNvPr id="682" name="Google Shape;682;p100"/>
            <p:cNvSpPr/>
            <p:nvPr/>
          </p:nvSpPr>
          <p:spPr>
            <a:xfrm>
              <a:off x="5677000" y="2132350"/>
              <a:ext cx="99900" cy="213000"/>
            </a:xfrm>
            <a:prstGeom prst="rect">
              <a:avLst/>
            </a:prstGeom>
            <a:solidFill>
              <a:srgbClr val="0B539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3" name="Google Shape;683;p100"/>
            <p:cNvSpPr/>
            <p:nvPr/>
          </p:nvSpPr>
          <p:spPr>
            <a:xfrm>
              <a:off x="4721825" y="2132875"/>
              <a:ext cx="1055100" cy="213000"/>
            </a:xfrm>
            <a:prstGeom prst="chevron">
              <a:avLst>
                <a:gd fmla="val 50000"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B7 </a:t>
              </a:r>
              <a:r>
                <a:rPr lang="en-GB" sz="900">
                  <a:solidFill>
                    <a:srgbClr val="FFFFFF"/>
                  </a:solidFill>
                  <a:latin typeface="Calibri"/>
                  <a:ea typeface="Calibri"/>
                  <a:cs typeface="Calibri"/>
                  <a:sym typeface="Calibri"/>
                </a:rPr>
                <a:t>Skatt og avgifter</a:t>
              </a:r>
              <a:endParaRPr sz="900">
                <a:solidFill>
                  <a:srgbClr val="FFFFFF"/>
                </a:solidFill>
                <a:latin typeface="Calibri"/>
                <a:ea typeface="Calibri"/>
                <a:cs typeface="Calibri"/>
                <a:sym typeface="Calibri"/>
              </a:endParaRPr>
            </a:p>
          </p:txBody>
        </p:sp>
      </p:grpSp>
      <p:sp>
        <p:nvSpPr>
          <p:cNvPr id="684" name="Google Shape;684;p100"/>
          <p:cNvSpPr/>
          <p:nvPr/>
        </p:nvSpPr>
        <p:spPr>
          <a:xfrm>
            <a:off x="2659763" y="326372"/>
            <a:ext cx="152400" cy="284100"/>
          </a:xfrm>
          <a:prstGeom prst="rect">
            <a:avLst/>
          </a:prstGeom>
          <a:solidFill>
            <a:srgbClr val="0B539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5" name="Google Shape;685;p100"/>
          <p:cNvSpPr/>
          <p:nvPr/>
        </p:nvSpPr>
        <p:spPr>
          <a:xfrm>
            <a:off x="1319967" y="2490933"/>
            <a:ext cx="1703700" cy="284100"/>
          </a:xfrm>
          <a:prstGeom prst="chevron">
            <a:avLst>
              <a:gd fmla="val 33474"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C2 </a:t>
            </a:r>
            <a:r>
              <a:rPr lang="en-GB" sz="900">
                <a:solidFill>
                  <a:srgbClr val="FFFFFF"/>
                </a:solidFill>
                <a:latin typeface="Calibri"/>
                <a:ea typeface="Calibri"/>
                <a:cs typeface="Calibri"/>
                <a:sym typeface="Calibri"/>
              </a:rPr>
              <a:t>Kvalifikasjonskrav anbud</a:t>
            </a:r>
            <a:endParaRPr sz="900">
              <a:solidFill>
                <a:srgbClr val="FFFFFF"/>
              </a:solidFill>
              <a:latin typeface="Calibri"/>
              <a:ea typeface="Calibri"/>
              <a:cs typeface="Calibri"/>
              <a:sym typeface="Calibri"/>
            </a:endParaRPr>
          </a:p>
        </p:txBody>
      </p:sp>
      <p:sp>
        <p:nvSpPr>
          <p:cNvPr id="686" name="Google Shape;686;p100"/>
          <p:cNvSpPr/>
          <p:nvPr/>
        </p:nvSpPr>
        <p:spPr>
          <a:xfrm>
            <a:off x="2961167" y="2485933"/>
            <a:ext cx="1211700" cy="284100"/>
          </a:xfrm>
          <a:prstGeom prst="chevron">
            <a:avLst>
              <a:gd fmla="val 38298"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C3 </a:t>
            </a:r>
            <a:r>
              <a:rPr lang="en-GB" sz="900">
                <a:solidFill>
                  <a:srgbClr val="FFFFFF"/>
                </a:solidFill>
                <a:latin typeface="Calibri"/>
                <a:ea typeface="Calibri"/>
                <a:cs typeface="Calibri"/>
                <a:sym typeface="Calibri"/>
              </a:rPr>
              <a:t>Tjenesteyting</a:t>
            </a:r>
            <a:endParaRPr sz="900">
              <a:solidFill>
                <a:srgbClr val="FFFFFF"/>
              </a:solidFill>
              <a:latin typeface="Calibri"/>
              <a:ea typeface="Calibri"/>
              <a:cs typeface="Calibri"/>
              <a:sym typeface="Calibri"/>
            </a:endParaRPr>
          </a:p>
        </p:txBody>
      </p:sp>
      <p:sp>
        <p:nvSpPr>
          <p:cNvPr id="687" name="Google Shape;687;p100"/>
          <p:cNvSpPr/>
          <p:nvPr/>
        </p:nvSpPr>
        <p:spPr>
          <a:xfrm>
            <a:off x="4105587" y="2482767"/>
            <a:ext cx="1579500" cy="284100"/>
          </a:xfrm>
          <a:prstGeom prst="chevron">
            <a:avLst>
              <a:gd fmla="val 38298"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C4 </a:t>
            </a:r>
            <a:r>
              <a:rPr lang="en-GB" sz="900">
                <a:solidFill>
                  <a:srgbClr val="FFFFFF"/>
                </a:solidFill>
                <a:latin typeface="Calibri"/>
                <a:ea typeface="Calibri"/>
                <a:cs typeface="Calibri"/>
                <a:sym typeface="Calibri"/>
              </a:rPr>
              <a:t>Melde skatt og avgift</a:t>
            </a:r>
            <a:endParaRPr sz="900">
              <a:solidFill>
                <a:srgbClr val="FFFFFF"/>
              </a:solidFill>
              <a:latin typeface="Calibri"/>
              <a:ea typeface="Calibri"/>
              <a:cs typeface="Calibri"/>
              <a:sym typeface="Calibri"/>
            </a:endParaRPr>
          </a:p>
        </p:txBody>
      </p:sp>
      <p:sp>
        <p:nvSpPr>
          <p:cNvPr id="688" name="Google Shape;688;p100"/>
          <p:cNvSpPr/>
          <p:nvPr/>
        </p:nvSpPr>
        <p:spPr>
          <a:xfrm>
            <a:off x="5619767" y="2486533"/>
            <a:ext cx="902400" cy="284100"/>
          </a:xfrm>
          <a:prstGeom prst="chevron">
            <a:avLst>
              <a:gd fmla="val 38298"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C5</a:t>
            </a:r>
            <a:r>
              <a:rPr lang="en-GB" sz="900">
                <a:solidFill>
                  <a:srgbClr val="FFFFFF"/>
                </a:solidFill>
                <a:latin typeface="Calibri"/>
                <a:ea typeface="Calibri"/>
                <a:cs typeface="Calibri"/>
                <a:sym typeface="Calibri"/>
              </a:rPr>
              <a:t> Kreditt</a:t>
            </a:r>
            <a:endParaRPr sz="900">
              <a:solidFill>
                <a:srgbClr val="FFFFFF"/>
              </a:solidFill>
              <a:latin typeface="Calibri"/>
              <a:ea typeface="Calibri"/>
              <a:cs typeface="Calibri"/>
              <a:sym typeface="Calibri"/>
            </a:endParaRPr>
          </a:p>
        </p:txBody>
      </p:sp>
      <p:sp>
        <p:nvSpPr>
          <p:cNvPr id="689" name="Google Shape;689;p100"/>
          <p:cNvSpPr/>
          <p:nvPr/>
        </p:nvSpPr>
        <p:spPr>
          <a:xfrm>
            <a:off x="6475833" y="2492533"/>
            <a:ext cx="1814400" cy="284100"/>
          </a:xfrm>
          <a:prstGeom prst="chevron">
            <a:avLst>
              <a:gd fmla="val 38298"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C6 </a:t>
            </a:r>
            <a:r>
              <a:rPr lang="en-GB" sz="900">
                <a:solidFill>
                  <a:srgbClr val="FFFFFF"/>
                </a:solidFill>
                <a:latin typeface="Calibri"/>
                <a:ea typeface="Calibri"/>
                <a:cs typeface="Calibri"/>
                <a:sym typeface="Calibri"/>
              </a:rPr>
              <a:t>Økt behov for finansiering</a:t>
            </a:r>
            <a:endParaRPr sz="900">
              <a:solidFill>
                <a:srgbClr val="FFFFFF"/>
              </a:solidFill>
              <a:latin typeface="Calibri"/>
              <a:ea typeface="Calibri"/>
              <a:cs typeface="Calibri"/>
              <a:sym typeface="Calibri"/>
            </a:endParaRPr>
          </a:p>
        </p:txBody>
      </p:sp>
      <p:sp>
        <p:nvSpPr>
          <p:cNvPr id="690" name="Google Shape;690;p100"/>
          <p:cNvSpPr/>
          <p:nvPr/>
        </p:nvSpPr>
        <p:spPr>
          <a:xfrm>
            <a:off x="8232400" y="2489367"/>
            <a:ext cx="1981200" cy="284100"/>
          </a:xfrm>
          <a:prstGeom prst="chevron">
            <a:avLst>
              <a:gd fmla="val 38298"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C7 </a:t>
            </a:r>
            <a:r>
              <a:rPr lang="en-GB" sz="900">
                <a:solidFill>
                  <a:srgbClr val="FFFFFF"/>
                </a:solidFill>
                <a:latin typeface="Calibri"/>
                <a:ea typeface="Calibri"/>
                <a:cs typeface="Calibri"/>
                <a:sym typeface="Calibri"/>
              </a:rPr>
              <a:t>Bemanning (ansette)</a:t>
            </a:r>
            <a:endParaRPr sz="900">
              <a:solidFill>
                <a:srgbClr val="FFFFFF"/>
              </a:solidFill>
              <a:latin typeface="Calibri"/>
              <a:ea typeface="Calibri"/>
              <a:cs typeface="Calibri"/>
              <a:sym typeface="Calibri"/>
            </a:endParaRPr>
          </a:p>
        </p:txBody>
      </p:sp>
      <p:sp>
        <p:nvSpPr>
          <p:cNvPr id="691" name="Google Shape;691;p100"/>
          <p:cNvSpPr/>
          <p:nvPr/>
        </p:nvSpPr>
        <p:spPr>
          <a:xfrm>
            <a:off x="10161133" y="2498867"/>
            <a:ext cx="1901100" cy="284100"/>
          </a:xfrm>
          <a:prstGeom prst="chevron">
            <a:avLst>
              <a:gd fmla="val 38298"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C8 </a:t>
            </a:r>
            <a:r>
              <a:rPr lang="en-GB" sz="900">
                <a:solidFill>
                  <a:srgbClr val="FFFFFF"/>
                </a:solidFill>
                <a:latin typeface="Calibri"/>
                <a:ea typeface="Calibri"/>
                <a:cs typeface="Calibri"/>
                <a:sym typeface="Calibri"/>
              </a:rPr>
              <a:t>Utbetaling lønn</a:t>
            </a:r>
            <a:endParaRPr sz="900">
              <a:solidFill>
                <a:srgbClr val="FFFFFF"/>
              </a:solidFill>
              <a:latin typeface="Calibri"/>
              <a:ea typeface="Calibri"/>
              <a:cs typeface="Calibri"/>
              <a:sym typeface="Calibri"/>
            </a:endParaRPr>
          </a:p>
        </p:txBody>
      </p:sp>
      <p:sp>
        <p:nvSpPr>
          <p:cNvPr id="692" name="Google Shape;692;p100"/>
          <p:cNvSpPr/>
          <p:nvPr/>
        </p:nvSpPr>
        <p:spPr>
          <a:xfrm>
            <a:off x="76532" y="3477867"/>
            <a:ext cx="1719300" cy="284100"/>
          </a:xfrm>
          <a:prstGeom prst="chevron">
            <a:avLst>
              <a:gd fmla="val 38298"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C9 </a:t>
            </a:r>
            <a:r>
              <a:rPr lang="en-GB" sz="900">
                <a:solidFill>
                  <a:srgbClr val="FFFFFF"/>
                </a:solidFill>
                <a:latin typeface="Calibri"/>
                <a:ea typeface="Calibri"/>
                <a:cs typeface="Calibri"/>
                <a:sym typeface="Calibri"/>
              </a:rPr>
              <a:t>Løpende arbeidsforhold</a:t>
            </a:r>
            <a:endParaRPr sz="900">
              <a:solidFill>
                <a:srgbClr val="FFFFFF"/>
              </a:solidFill>
              <a:latin typeface="Calibri"/>
              <a:ea typeface="Calibri"/>
              <a:cs typeface="Calibri"/>
              <a:sym typeface="Calibri"/>
            </a:endParaRPr>
          </a:p>
        </p:txBody>
      </p:sp>
      <p:sp>
        <p:nvSpPr>
          <p:cNvPr id="693" name="Google Shape;693;p100"/>
          <p:cNvSpPr/>
          <p:nvPr/>
        </p:nvSpPr>
        <p:spPr>
          <a:xfrm>
            <a:off x="1781200" y="3489100"/>
            <a:ext cx="1496400" cy="284100"/>
          </a:xfrm>
          <a:prstGeom prst="chevron">
            <a:avLst>
              <a:gd fmla="val 38298"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C10 </a:t>
            </a:r>
            <a:r>
              <a:rPr lang="en-GB" sz="900">
                <a:solidFill>
                  <a:srgbClr val="FFFFFF"/>
                </a:solidFill>
                <a:latin typeface="Calibri"/>
                <a:ea typeface="Calibri"/>
                <a:cs typeface="Calibri"/>
                <a:sym typeface="Calibri"/>
              </a:rPr>
              <a:t>Endre virksomhet</a:t>
            </a:r>
            <a:endParaRPr sz="900">
              <a:solidFill>
                <a:srgbClr val="FFFFFF"/>
              </a:solidFill>
              <a:latin typeface="Calibri"/>
              <a:ea typeface="Calibri"/>
              <a:cs typeface="Calibri"/>
              <a:sym typeface="Calibri"/>
            </a:endParaRPr>
          </a:p>
        </p:txBody>
      </p:sp>
      <p:sp>
        <p:nvSpPr>
          <p:cNvPr id="694" name="Google Shape;694;p100"/>
          <p:cNvSpPr/>
          <p:nvPr/>
        </p:nvSpPr>
        <p:spPr>
          <a:xfrm>
            <a:off x="3290767" y="3480433"/>
            <a:ext cx="1622100" cy="284100"/>
          </a:xfrm>
          <a:prstGeom prst="chevron">
            <a:avLst>
              <a:gd fmla="val 38298"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C11 </a:t>
            </a:r>
            <a:r>
              <a:rPr lang="en-GB" sz="900">
                <a:solidFill>
                  <a:srgbClr val="FFFFFF"/>
                </a:solidFill>
                <a:latin typeface="Calibri"/>
                <a:ea typeface="Calibri"/>
                <a:cs typeface="Calibri"/>
                <a:sym typeface="Calibri"/>
              </a:rPr>
              <a:t>Styre og  eierforhold</a:t>
            </a:r>
            <a:endParaRPr sz="900">
              <a:solidFill>
                <a:srgbClr val="FFFFFF"/>
              </a:solidFill>
              <a:latin typeface="Calibri"/>
              <a:ea typeface="Calibri"/>
              <a:cs typeface="Calibri"/>
              <a:sym typeface="Calibri"/>
            </a:endParaRPr>
          </a:p>
        </p:txBody>
      </p:sp>
      <p:sp>
        <p:nvSpPr>
          <p:cNvPr id="695" name="Google Shape;695;p100"/>
          <p:cNvSpPr/>
          <p:nvPr/>
        </p:nvSpPr>
        <p:spPr>
          <a:xfrm>
            <a:off x="4842600" y="3486350"/>
            <a:ext cx="3318000" cy="284100"/>
          </a:xfrm>
          <a:prstGeom prst="chevron">
            <a:avLst>
              <a:gd fmla="val 38298"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C12 </a:t>
            </a:r>
            <a:r>
              <a:rPr lang="en-GB" sz="900">
                <a:solidFill>
                  <a:srgbClr val="FFFFFF"/>
                </a:solidFill>
                <a:latin typeface="Calibri"/>
                <a:ea typeface="Calibri"/>
                <a:cs typeface="Calibri"/>
                <a:sym typeface="Calibri"/>
              </a:rPr>
              <a:t>Betale skatt og avgifter for foretak  (løpende og  termin)</a:t>
            </a:r>
            <a:endParaRPr sz="900">
              <a:solidFill>
                <a:srgbClr val="FFFFFF"/>
              </a:solidFill>
              <a:latin typeface="Calibri"/>
              <a:ea typeface="Calibri"/>
              <a:cs typeface="Calibri"/>
              <a:sym typeface="Calibri"/>
            </a:endParaRPr>
          </a:p>
        </p:txBody>
      </p:sp>
      <p:sp>
        <p:nvSpPr>
          <p:cNvPr id="696" name="Google Shape;696;p100"/>
          <p:cNvSpPr/>
          <p:nvPr/>
        </p:nvSpPr>
        <p:spPr>
          <a:xfrm>
            <a:off x="8122499" y="3486359"/>
            <a:ext cx="1804500" cy="284100"/>
          </a:xfrm>
          <a:prstGeom prst="chevron">
            <a:avLst>
              <a:gd fmla="val 38298"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C13 </a:t>
            </a:r>
            <a:r>
              <a:rPr lang="en-GB" sz="900">
                <a:solidFill>
                  <a:srgbClr val="FFFFFF"/>
                </a:solidFill>
                <a:latin typeface="Calibri"/>
                <a:ea typeface="Calibri"/>
                <a:cs typeface="Calibri"/>
                <a:sym typeface="Calibri"/>
              </a:rPr>
              <a:t>Regnskap årsavslutning</a:t>
            </a:r>
            <a:endParaRPr sz="900">
              <a:solidFill>
                <a:srgbClr val="FFFFFF"/>
              </a:solidFill>
              <a:latin typeface="Calibri"/>
              <a:ea typeface="Calibri"/>
              <a:cs typeface="Calibri"/>
              <a:sym typeface="Calibri"/>
            </a:endParaRPr>
          </a:p>
        </p:txBody>
      </p:sp>
      <p:sp>
        <p:nvSpPr>
          <p:cNvPr id="697" name="Google Shape;697;p100"/>
          <p:cNvSpPr/>
          <p:nvPr/>
        </p:nvSpPr>
        <p:spPr>
          <a:xfrm>
            <a:off x="49140" y="4675836"/>
            <a:ext cx="2174700" cy="284100"/>
          </a:xfrm>
          <a:prstGeom prst="chevron">
            <a:avLst>
              <a:gd fmla="val 38298"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C14 </a:t>
            </a:r>
            <a:r>
              <a:rPr lang="en-GB" sz="900">
                <a:solidFill>
                  <a:srgbClr val="FFFFFF"/>
                </a:solidFill>
                <a:latin typeface="Calibri"/>
                <a:ea typeface="Calibri"/>
                <a:cs typeface="Calibri"/>
                <a:sym typeface="Calibri"/>
              </a:rPr>
              <a:t>Offentlige rapporteringer (årlig)</a:t>
            </a:r>
            <a:endParaRPr sz="900">
              <a:solidFill>
                <a:srgbClr val="FFFFFF"/>
              </a:solidFill>
              <a:latin typeface="Calibri"/>
              <a:ea typeface="Calibri"/>
              <a:cs typeface="Calibri"/>
              <a:sym typeface="Calibri"/>
            </a:endParaRPr>
          </a:p>
        </p:txBody>
      </p:sp>
      <p:sp>
        <p:nvSpPr>
          <p:cNvPr id="698" name="Google Shape;698;p100"/>
          <p:cNvSpPr/>
          <p:nvPr/>
        </p:nvSpPr>
        <p:spPr>
          <a:xfrm>
            <a:off x="2162742" y="4679600"/>
            <a:ext cx="1063500" cy="284100"/>
          </a:xfrm>
          <a:prstGeom prst="chevron">
            <a:avLst>
              <a:gd fmla="val 38298"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C15 </a:t>
            </a:r>
            <a:r>
              <a:rPr lang="en-GB" sz="900">
                <a:solidFill>
                  <a:srgbClr val="FFFFFF"/>
                </a:solidFill>
                <a:latin typeface="Calibri"/>
                <a:ea typeface="Calibri"/>
                <a:cs typeface="Calibri"/>
                <a:sym typeface="Calibri"/>
              </a:rPr>
              <a:t>Tilsyn</a:t>
            </a:r>
            <a:endParaRPr sz="900">
              <a:solidFill>
                <a:srgbClr val="FFFFFF"/>
              </a:solidFill>
              <a:latin typeface="Calibri"/>
              <a:ea typeface="Calibri"/>
              <a:cs typeface="Calibri"/>
              <a:sym typeface="Calibri"/>
            </a:endParaRPr>
          </a:p>
        </p:txBody>
      </p:sp>
      <p:sp>
        <p:nvSpPr>
          <p:cNvPr id="699" name="Google Shape;699;p100"/>
          <p:cNvSpPr/>
          <p:nvPr/>
        </p:nvSpPr>
        <p:spPr>
          <a:xfrm>
            <a:off x="3172226" y="4679333"/>
            <a:ext cx="2174700" cy="284100"/>
          </a:xfrm>
          <a:prstGeom prst="chevron">
            <a:avLst>
              <a:gd fmla="val 38298"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C16 </a:t>
            </a:r>
            <a:r>
              <a:rPr lang="en-GB" sz="900">
                <a:solidFill>
                  <a:srgbClr val="FFFFFF"/>
                </a:solidFill>
                <a:latin typeface="Calibri"/>
                <a:ea typeface="Calibri"/>
                <a:cs typeface="Calibri"/>
                <a:sym typeface="Calibri"/>
              </a:rPr>
              <a:t>Betalingsvansker og innkreving </a:t>
            </a:r>
            <a:endParaRPr sz="900">
              <a:solidFill>
                <a:srgbClr val="FFFFFF"/>
              </a:solidFill>
              <a:latin typeface="Calibri"/>
              <a:ea typeface="Calibri"/>
              <a:cs typeface="Calibri"/>
              <a:sym typeface="Calibri"/>
            </a:endParaRPr>
          </a:p>
        </p:txBody>
      </p:sp>
      <p:sp>
        <p:nvSpPr>
          <p:cNvPr id="700" name="Google Shape;700;p100"/>
          <p:cNvSpPr/>
          <p:nvPr/>
        </p:nvSpPr>
        <p:spPr>
          <a:xfrm>
            <a:off x="5285400" y="4679323"/>
            <a:ext cx="2296500" cy="284100"/>
          </a:xfrm>
          <a:prstGeom prst="chevron">
            <a:avLst>
              <a:gd fmla="val 38298"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C17 </a:t>
            </a:r>
            <a:r>
              <a:rPr lang="en-GB" sz="900">
                <a:solidFill>
                  <a:srgbClr val="FFFFFF"/>
                </a:solidFill>
                <a:latin typeface="Calibri"/>
                <a:ea typeface="Calibri"/>
                <a:cs typeface="Calibri"/>
                <a:sym typeface="Calibri"/>
              </a:rPr>
              <a:t>Gjeldsrådgiving og forebygging</a:t>
            </a:r>
            <a:endParaRPr sz="900">
              <a:solidFill>
                <a:srgbClr val="FFFFFF"/>
              </a:solidFill>
              <a:latin typeface="Calibri"/>
              <a:ea typeface="Calibri"/>
              <a:cs typeface="Calibri"/>
              <a:sym typeface="Calibri"/>
            </a:endParaRPr>
          </a:p>
        </p:txBody>
      </p:sp>
      <p:sp>
        <p:nvSpPr>
          <p:cNvPr id="701" name="Google Shape;701;p100"/>
          <p:cNvSpPr/>
          <p:nvPr/>
        </p:nvSpPr>
        <p:spPr>
          <a:xfrm>
            <a:off x="7489762" y="4670883"/>
            <a:ext cx="1406700" cy="284100"/>
          </a:xfrm>
          <a:prstGeom prst="chevron">
            <a:avLst>
              <a:gd fmla="val 38298"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C18 </a:t>
            </a:r>
            <a:r>
              <a:rPr lang="en-GB" sz="900">
                <a:solidFill>
                  <a:srgbClr val="FFFFFF"/>
                </a:solidFill>
                <a:latin typeface="Calibri"/>
                <a:ea typeface="Calibri"/>
                <a:cs typeface="Calibri"/>
                <a:sym typeface="Calibri"/>
              </a:rPr>
              <a:t>Nedbemanning</a:t>
            </a:r>
            <a:endParaRPr sz="900">
              <a:solidFill>
                <a:srgbClr val="FFFFFF"/>
              </a:solidFill>
              <a:latin typeface="Calibri"/>
              <a:ea typeface="Calibri"/>
              <a:cs typeface="Calibri"/>
              <a:sym typeface="Calibri"/>
            </a:endParaRPr>
          </a:p>
        </p:txBody>
      </p:sp>
      <p:sp>
        <p:nvSpPr>
          <p:cNvPr id="702" name="Google Shape;702;p100"/>
          <p:cNvSpPr/>
          <p:nvPr/>
        </p:nvSpPr>
        <p:spPr>
          <a:xfrm>
            <a:off x="11048920" y="4676377"/>
            <a:ext cx="247500" cy="284100"/>
          </a:xfrm>
          <a:prstGeom prst="rect">
            <a:avLst/>
          </a:prstGeom>
          <a:solidFill>
            <a:srgbClr val="0B539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3" name="Google Shape;703;p100"/>
          <p:cNvSpPr/>
          <p:nvPr/>
        </p:nvSpPr>
        <p:spPr>
          <a:xfrm>
            <a:off x="1343063" y="5793058"/>
            <a:ext cx="1063500" cy="284100"/>
          </a:xfrm>
          <a:prstGeom prst="chevron">
            <a:avLst>
              <a:gd fmla="val 38298"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D2 </a:t>
            </a:r>
            <a:r>
              <a:rPr lang="en-GB" sz="900">
                <a:solidFill>
                  <a:srgbClr val="FFFFFF"/>
                </a:solidFill>
                <a:latin typeface="Calibri"/>
                <a:ea typeface="Calibri"/>
                <a:cs typeface="Calibri"/>
                <a:sym typeface="Calibri"/>
              </a:rPr>
              <a:t>Konkurs</a:t>
            </a:r>
            <a:endParaRPr sz="900">
              <a:solidFill>
                <a:srgbClr val="FFFFFF"/>
              </a:solidFill>
              <a:latin typeface="Calibri"/>
              <a:ea typeface="Calibri"/>
              <a:cs typeface="Calibri"/>
              <a:sym typeface="Calibri"/>
            </a:endParaRPr>
          </a:p>
        </p:txBody>
      </p:sp>
      <p:sp>
        <p:nvSpPr>
          <p:cNvPr id="704" name="Google Shape;704;p100"/>
          <p:cNvSpPr/>
          <p:nvPr/>
        </p:nvSpPr>
        <p:spPr>
          <a:xfrm>
            <a:off x="2342763" y="5781008"/>
            <a:ext cx="2156700" cy="284100"/>
          </a:xfrm>
          <a:prstGeom prst="chevron">
            <a:avLst>
              <a:gd fmla="val 38298"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D3 </a:t>
            </a:r>
            <a:r>
              <a:rPr lang="en-GB" sz="900">
                <a:solidFill>
                  <a:srgbClr val="FFFFFF"/>
                </a:solidFill>
                <a:latin typeface="Calibri"/>
                <a:ea typeface="Calibri"/>
                <a:cs typeface="Calibri"/>
                <a:sym typeface="Calibri"/>
              </a:rPr>
              <a:t>Tvangsavvikling og  -oppløsning</a:t>
            </a:r>
            <a:endParaRPr sz="900">
              <a:solidFill>
                <a:srgbClr val="FFFFFF"/>
              </a:solidFill>
              <a:latin typeface="Calibri"/>
              <a:ea typeface="Calibri"/>
              <a:cs typeface="Calibri"/>
              <a:sym typeface="Calibri"/>
            </a:endParaRPr>
          </a:p>
        </p:txBody>
      </p:sp>
      <p:grpSp>
        <p:nvGrpSpPr>
          <p:cNvPr id="705" name="Google Shape;705;p100"/>
          <p:cNvGrpSpPr/>
          <p:nvPr/>
        </p:nvGrpSpPr>
        <p:grpSpPr>
          <a:xfrm>
            <a:off x="4433272" y="5774799"/>
            <a:ext cx="1981258" cy="284052"/>
            <a:chOff x="4721825" y="1879875"/>
            <a:chExt cx="1388700" cy="213013"/>
          </a:xfrm>
        </p:grpSpPr>
        <p:sp>
          <p:nvSpPr>
            <p:cNvPr id="706" name="Google Shape;706;p100"/>
            <p:cNvSpPr/>
            <p:nvPr/>
          </p:nvSpPr>
          <p:spPr>
            <a:xfrm>
              <a:off x="6007210" y="1879875"/>
              <a:ext cx="99900" cy="213000"/>
            </a:xfrm>
            <a:prstGeom prst="rect">
              <a:avLst/>
            </a:prstGeom>
            <a:solidFill>
              <a:srgbClr val="0B539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7" name="Google Shape;707;p100"/>
            <p:cNvSpPr/>
            <p:nvPr/>
          </p:nvSpPr>
          <p:spPr>
            <a:xfrm>
              <a:off x="4721825" y="1879888"/>
              <a:ext cx="1388700" cy="213000"/>
            </a:xfrm>
            <a:prstGeom prst="chevron">
              <a:avLst>
                <a:gd fmla="val 41736" name="adj"/>
              </a:avLst>
            </a:prstGeom>
            <a:solidFill>
              <a:srgbClr val="0B5394"/>
            </a:solidFill>
            <a:ln>
              <a:noFill/>
            </a:ln>
          </p:spPr>
          <p:txBody>
            <a:bodyPr anchorCtr="0" anchor="ctr" bIns="121900" lIns="96000" spcFirstLastPara="1" rIns="96000" wrap="square" tIns="121900">
              <a:noAutofit/>
            </a:bodyPr>
            <a:lstStyle/>
            <a:p>
              <a:pPr indent="0" lvl="0" marL="0" marR="0" rtl="0" algn="l">
                <a:lnSpc>
                  <a:spcPct val="100000"/>
                </a:lnSpc>
                <a:spcBef>
                  <a:spcPts val="0"/>
                </a:spcBef>
                <a:spcAft>
                  <a:spcPts val="0"/>
                </a:spcAft>
                <a:buNone/>
              </a:pPr>
              <a:r>
                <a:rPr b="1" lang="en-GB" sz="900">
                  <a:solidFill>
                    <a:srgbClr val="FFFFFF"/>
                  </a:solidFill>
                  <a:latin typeface="Calibri"/>
                  <a:ea typeface="Calibri"/>
                  <a:cs typeface="Calibri"/>
                  <a:sym typeface="Calibri"/>
                </a:rPr>
                <a:t>D4</a:t>
              </a:r>
              <a:r>
                <a:rPr lang="en-GB" sz="900">
                  <a:solidFill>
                    <a:srgbClr val="FFFFFF"/>
                  </a:solidFill>
                  <a:latin typeface="Calibri"/>
                  <a:ea typeface="Calibri"/>
                  <a:cs typeface="Calibri"/>
                  <a:sym typeface="Calibri"/>
                </a:rPr>
                <a:t> Sletting og/eller oppløsning</a:t>
              </a:r>
              <a:endParaRPr sz="900">
                <a:solidFill>
                  <a:srgbClr val="FFFFFF"/>
                </a:solidFill>
                <a:latin typeface="Calibri"/>
                <a:ea typeface="Calibri"/>
                <a:cs typeface="Calibri"/>
                <a:sym typeface="Calibri"/>
              </a:endParaRPr>
            </a:p>
          </p:txBody>
        </p:sp>
      </p:grpSp>
      <p:sp>
        <p:nvSpPr>
          <p:cNvPr id="708" name="Google Shape;708;p100"/>
          <p:cNvSpPr txBox="1"/>
          <p:nvPr/>
        </p:nvSpPr>
        <p:spPr>
          <a:xfrm>
            <a:off x="-19900" y="-100462"/>
            <a:ext cx="3657600" cy="4269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GB" sz="1500">
                <a:latin typeface="Calibri"/>
                <a:ea typeface="Calibri"/>
                <a:cs typeface="Calibri"/>
                <a:sym typeface="Calibri"/>
              </a:rPr>
              <a:t>A </a:t>
            </a:r>
            <a:r>
              <a:rPr lang="en-GB" sz="1500">
                <a:latin typeface="Calibri"/>
                <a:ea typeface="Calibri"/>
                <a:cs typeface="Calibri"/>
                <a:sym typeface="Calibri"/>
              </a:rPr>
              <a:t>Idéfase</a:t>
            </a:r>
            <a:endParaRPr sz="1500">
              <a:latin typeface="Calibri"/>
              <a:ea typeface="Calibri"/>
              <a:cs typeface="Calibri"/>
              <a:sym typeface="Calibri"/>
            </a:endParaRPr>
          </a:p>
        </p:txBody>
      </p:sp>
      <p:sp>
        <p:nvSpPr>
          <p:cNvPr id="709" name="Google Shape;709;p100"/>
          <p:cNvSpPr txBox="1"/>
          <p:nvPr/>
        </p:nvSpPr>
        <p:spPr>
          <a:xfrm>
            <a:off x="2904" y="855027"/>
            <a:ext cx="3657600" cy="4269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GB" sz="1500">
                <a:latin typeface="Calibri"/>
                <a:ea typeface="Calibri"/>
                <a:cs typeface="Calibri"/>
                <a:sym typeface="Calibri"/>
              </a:rPr>
              <a:t>B </a:t>
            </a:r>
            <a:r>
              <a:rPr lang="en-GB" sz="1500">
                <a:latin typeface="Calibri"/>
                <a:ea typeface="Calibri"/>
                <a:cs typeface="Calibri"/>
                <a:sym typeface="Calibri"/>
              </a:rPr>
              <a:t>Etableringsfase</a:t>
            </a:r>
            <a:endParaRPr sz="1500">
              <a:latin typeface="Calibri"/>
              <a:ea typeface="Calibri"/>
              <a:cs typeface="Calibri"/>
              <a:sym typeface="Calibri"/>
            </a:endParaRPr>
          </a:p>
        </p:txBody>
      </p:sp>
      <p:sp>
        <p:nvSpPr>
          <p:cNvPr id="710" name="Google Shape;710;p100"/>
          <p:cNvSpPr txBox="1"/>
          <p:nvPr/>
        </p:nvSpPr>
        <p:spPr>
          <a:xfrm>
            <a:off x="5507" y="2054973"/>
            <a:ext cx="3657600" cy="4269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GB" sz="1500">
                <a:latin typeface="Calibri"/>
                <a:ea typeface="Calibri"/>
                <a:cs typeface="Calibri"/>
                <a:sym typeface="Calibri"/>
              </a:rPr>
              <a:t>C </a:t>
            </a:r>
            <a:r>
              <a:rPr lang="en-GB" sz="1500">
                <a:latin typeface="Calibri"/>
                <a:ea typeface="Calibri"/>
                <a:cs typeface="Calibri"/>
                <a:sym typeface="Calibri"/>
              </a:rPr>
              <a:t>Drivefase</a:t>
            </a:r>
            <a:endParaRPr sz="1500">
              <a:latin typeface="Calibri"/>
              <a:ea typeface="Calibri"/>
              <a:cs typeface="Calibri"/>
              <a:sym typeface="Calibri"/>
            </a:endParaRPr>
          </a:p>
        </p:txBody>
      </p:sp>
      <p:sp>
        <p:nvSpPr>
          <p:cNvPr id="711" name="Google Shape;711;p100"/>
          <p:cNvSpPr txBox="1"/>
          <p:nvPr/>
        </p:nvSpPr>
        <p:spPr>
          <a:xfrm>
            <a:off x="49132" y="5408067"/>
            <a:ext cx="2750700" cy="4269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GB" sz="1500">
                <a:latin typeface="Calibri"/>
                <a:ea typeface="Calibri"/>
                <a:cs typeface="Calibri"/>
                <a:sym typeface="Calibri"/>
              </a:rPr>
              <a:t>D </a:t>
            </a:r>
            <a:r>
              <a:rPr lang="en-GB" sz="1500">
                <a:latin typeface="Calibri"/>
                <a:ea typeface="Calibri"/>
                <a:cs typeface="Calibri"/>
                <a:sym typeface="Calibri"/>
              </a:rPr>
              <a:t>Avvikle-fase</a:t>
            </a:r>
            <a:endParaRPr sz="1500">
              <a:latin typeface="Calibri"/>
              <a:ea typeface="Calibri"/>
              <a:cs typeface="Calibri"/>
              <a:sym typeface="Calibri"/>
            </a:endParaRPr>
          </a:p>
        </p:txBody>
      </p:sp>
      <p:sp>
        <p:nvSpPr>
          <p:cNvPr id="712" name="Google Shape;712;p100"/>
          <p:cNvSpPr txBox="1"/>
          <p:nvPr/>
        </p:nvSpPr>
        <p:spPr>
          <a:xfrm>
            <a:off x="2329063" y="6043299"/>
            <a:ext cx="1185900" cy="588300"/>
          </a:xfrm>
          <a:prstGeom prst="rect">
            <a:avLst/>
          </a:prstGeom>
          <a:noFill/>
          <a:ln>
            <a:noFill/>
          </a:ln>
        </p:spPr>
        <p:txBody>
          <a:bodyPr anchorCtr="0" anchor="t" bIns="24000" lIns="72000" spcFirstLastPara="1" rIns="0" wrap="square" tIns="24000">
            <a:noAutofit/>
          </a:bodyPr>
          <a:lstStyle/>
          <a:p>
            <a:pPr indent="-50800" lvl="0" marL="76200" marR="0" rtl="0" algn="l">
              <a:lnSpc>
                <a:spcPct val="100000"/>
              </a:lnSpc>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tvangsavvikling</a:t>
            </a:r>
            <a:endParaRPr b="1" sz="600">
              <a:solidFill>
                <a:srgbClr val="0B5394"/>
              </a:solidFill>
              <a:latin typeface="Calibri"/>
              <a:ea typeface="Calibri"/>
              <a:cs typeface="Calibri"/>
              <a:sym typeface="Calibri"/>
            </a:endParaRPr>
          </a:p>
          <a:p>
            <a:pPr indent="-50800" lvl="0" marL="76200" marR="0" rtl="0" algn="l">
              <a:lnSpc>
                <a:spcPct val="100000"/>
              </a:lnSpc>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tvangsoppløsning</a:t>
            </a:r>
            <a:endParaRPr b="1" sz="600">
              <a:solidFill>
                <a:srgbClr val="0B5394"/>
              </a:solidFill>
              <a:latin typeface="Calibri"/>
              <a:ea typeface="Calibri"/>
              <a:cs typeface="Calibri"/>
              <a:sym typeface="Calibri"/>
            </a:endParaRPr>
          </a:p>
        </p:txBody>
      </p:sp>
      <p:sp>
        <p:nvSpPr>
          <p:cNvPr id="713" name="Google Shape;713;p100"/>
          <p:cNvSpPr txBox="1"/>
          <p:nvPr/>
        </p:nvSpPr>
        <p:spPr>
          <a:xfrm>
            <a:off x="4433097" y="6078832"/>
            <a:ext cx="1185900" cy="588300"/>
          </a:xfrm>
          <a:prstGeom prst="rect">
            <a:avLst/>
          </a:prstGeom>
          <a:noFill/>
          <a:ln>
            <a:noFill/>
          </a:ln>
        </p:spPr>
        <p:txBody>
          <a:bodyPr anchorCtr="0" anchor="t" bIns="24000" lIns="72000" spcFirstLastPara="1" rIns="0" wrap="square" tIns="24000">
            <a:noAutofit/>
          </a:bodyPr>
          <a:lstStyle/>
          <a:p>
            <a:pPr indent="-50800" lvl="0" marL="76200" marR="0" rtl="0" algn="l">
              <a:lnSpc>
                <a:spcPct val="100000"/>
              </a:lnSpc>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sletting</a:t>
            </a:r>
            <a:endParaRPr b="1" sz="600">
              <a:solidFill>
                <a:srgbClr val="0B5394"/>
              </a:solidFill>
              <a:latin typeface="Calibri"/>
              <a:ea typeface="Calibri"/>
              <a:cs typeface="Calibri"/>
              <a:sym typeface="Calibri"/>
            </a:endParaRPr>
          </a:p>
          <a:p>
            <a:pPr indent="-50800" lvl="0" marL="76200" marR="0" rtl="0" algn="l">
              <a:lnSpc>
                <a:spcPct val="100000"/>
              </a:lnSpc>
              <a:spcBef>
                <a:spcPts val="0"/>
              </a:spcBef>
              <a:spcAft>
                <a:spcPts val="0"/>
              </a:spcAft>
              <a:buClr>
                <a:srgbClr val="0B5394"/>
              </a:buClr>
              <a:buSzPts val="600"/>
              <a:buFont typeface="Calibri"/>
              <a:buChar char="●"/>
            </a:pPr>
            <a:r>
              <a:rPr b="1" lang="en-GB" sz="600">
                <a:solidFill>
                  <a:srgbClr val="0B5394"/>
                </a:solidFill>
                <a:latin typeface="Calibri"/>
                <a:ea typeface="Calibri"/>
                <a:cs typeface="Calibri"/>
                <a:sym typeface="Calibri"/>
              </a:rPr>
              <a:t>oppløsning</a:t>
            </a:r>
            <a:endParaRPr b="1" sz="600">
              <a:solidFill>
                <a:srgbClr val="0B5394"/>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101"/>
          <p:cNvSpPr txBox="1"/>
          <p:nvPr>
            <p:ph type="title"/>
          </p:nvPr>
        </p:nvSpPr>
        <p:spPr>
          <a:xfrm>
            <a:off x="630133" y="576067"/>
            <a:ext cx="4365900" cy="1137300"/>
          </a:xfrm>
          <a:prstGeom prst="rect">
            <a:avLst/>
          </a:prstGeom>
        </p:spPr>
        <p:txBody>
          <a:bodyPr anchorCtr="0" anchor="ctr" bIns="0" lIns="0" spcFirstLastPara="1" rIns="0" wrap="square" tIns="0">
            <a:noAutofit/>
          </a:bodyPr>
          <a:lstStyle/>
          <a:p>
            <a:pPr indent="0" lvl="0" marL="0" rtl="0" algn="l">
              <a:lnSpc>
                <a:spcPct val="100000"/>
              </a:lnSpc>
              <a:spcBef>
                <a:spcPts val="1100"/>
              </a:spcBef>
              <a:spcAft>
                <a:spcPts val="1100"/>
              </a:spcAft>
              <a:buNone/>
            </a:pPr>
            <a:r>
              <a:rPr lang="en-GB" sz="1500">
                <a:latin typeface="Calibri"/>
                <a:ea typeface="Calibri"/>
                <a:cs typeface="Calibri"/>
                <a:sym typeface="Calibri"/>
              </a:rPr>
              <a:t>B Etablererfasen steg 05</a:t>
            </a:r>
            <a:br>
              <a:rPr lang="en-GB" sz="1600">
                <a:latin typeface="Calibri"/>
                <a:ea typeface="Calibri"/>
                <a:cs typeface="Calibri"/>
                <a:sym typeface="Calibri"/>
              </a:rPr>
            </a:br>
            <a:r>
              <a:rPr b="1" lang="en-GB" sz="2300">
                <a:latin typeface="Calibri"/>
                <a:ea typeface="Calibri"/>
                <a:cs typeface="Calibri"/>
                <a:sym typeface="Calibri"/>
              </a:rPr>
              <a:t>Registrering </a:t>
            </a:r>
            <a:endParaRPr b="1" sz="4700">
              <a:latin typeface="Calibri"/>
              <a:ea typeface="Calibri"/>
              <a:cs typeface="Calibri"/>
              <a:sym typeface="Calibri"/>
            </a:endParaRPr>
          </a:p>
        </p:txBody>
      </p:sp>
      <p:sp>
        <p:nvSpPr>
          <p:cNvPr id="719" name="Google Shape;719;p101"/>
          <p:cNvSpPr txBox="1"/>
          <p:nvPr>
            <p:ph idx="1" type="body"/>
          </p:nvPr>
        </p:nvSpPr>
        <p:spPr>
          <a:xfrm>
            <a:off x="630133" y="1851633"/>
            <a:ext cx="4203300" cy="4763700"/>
          </a:xfrm>
          <a:prstGeom prst="rect">
            <a:avLst/>
          </a:prstGeom>
        </p:spPr>
        <p:txBody>
          <a:bodyPr anchorCtr="0" anchor="t" bIns="0" lIns="0" spcFirstLastPara="1" rIns="0" wrap="square" tIns="0">
            <a:noAutofit/>
          </a:bodyPr>
          <a:lstStyle/>
          <a:p>
            <a:pPr indent="0" lvl="0" marL="0" rtl="0" algn="l">
              <a:spcBef>
                <a:spcPts val="1100"/>
              </a:spcBef>
              <a:spcAft>
                <a:spcPts val="0"/>
              </a:spcAft>
              <a:buNone/>
            </a:pPr>
            <a:r>
              <a:rPr lang="en-GB" sz="1200">
                <a:latin typeface="Calibri"/>
                <a:ea typeface="Calibri"/>
                <a:cs typeface="Calibri"/>
                <a:sym typeface="Calibri"/>
              </a:rPr>
              <a:t>Innsikt</a:t>
            </a:r>
            <a:endParaRPr sz="1200">
              <a:latin typeface="Calibri"/>
              <a:ea typeface="Calibri"/>
              <a:cs typeface="Calibri"/>
              <a:sym typeface="Calibri"/>
            </a:endParaRPr>
          </a:p>
          <a:p>
            <a:pPr indent="-381000" lvl="0" marL="609600" rtl="0" algn="l">
              <a:spcBef>
                <a:spcPts val="1100"/>
              </a:spcBef>
              <a:spcAft>
                <a:spcPts val="0"/>
              </a:spcAft>
              <a:buSzPts val="1200"/>
              <a:buFont typeface="Calibri"/>
              <a:buChar char="●"/>
            </a:pPr>
            <a:r>
              <a:rPr lang="en-GB" sz="1200">
                <a:latin typeface="Calibri"/>
                <a:ea typeface="Calibri"/>
                <a:cs typeface="Calibri"/>
                <a:sym typeface="Calibri"/>
              </a:rPr>
              <a:t>Rekkefølgeproblematikk</a:t>
            </a:r>
            <a:endParaRPr sz="1200">
              <a:latin typeface="Calibri"/>
              <a:ea typeface="Calibri"/>
              <a:cs typeface="Calibri"/>
              <a:sym typeface="Calibri"/>
            </a:endParaRPr>
          </a:p>
          <a:p>
            <a:pPr indent="-381000" lvl="0" marL="609600" rtl="0" algn="l">
              <a:spcBef>
                <a:spcPts val="0"/>
              </a:spcBef>
              <a:spcAft>
                <a:spcPts val="0"/>
              </a:spcAft>
              <a:buSzPts val="1200"/>
              <a:buFont typeface="Calibri"/>
              <a:buChar char="●"/>
            </a:pPr>
            <a:r>
              <a:rPr lang="en-GB" sz="1200">
                <a:latin typeface="Calibri"/>
                <a:ea typeface="Calibri"/>
                <a:cs typeface="Calibri"/>
                <a:sym typeface="Calibri"/>
              </a:rPr>
              <a:t>Lang behandlingstid</a:t>
            </a:r>
            <a:endParaRPr sz="1200">
              <a:latin typeface="Calibri"/>
              <a:ea typeface="Calibri"/>
              <a:cs typeface="Calibri"/>
              <a:sym typeface="Calibri"/>
            </a:endParaRPr>
          </a:p>
          <a:p>
            <a:pPr indent="0" lvl="0" marL="0" rtl="0" algn="l">
              <a:spcBef>
                <a:spcPts val="1100"/>
              </a:spcBef>
              <a:spcAft>
                <a:spcPts val="0"/>
              </a:spcAft>
              <a:buNone/>
            </a:pPr>
            <a:r>
              <a:rPr lang="en-GB" sz="1200">
                <a:latin typeface="Calibri"/>
                <a:ea typeface="Calibri"/>
                <a:cs typeface="Calibri"/>
                <a:sym typeface="Calibri"/>
              </a:rPr>
              <a:t>Aktiviteter</a:t>
            </a:r>
            <a:endParaRPr sz="1200">
              <a:latin typeface="Calibri"/>
              <a:ea typeface="Calibri"/>
              <a:cs typeface="Calibri"/>
              <a:sym typeface="Calibri"/>
            </a:endParaRPr>
          </a:p>
          <a:p>
            <a:pPr indent="-381000" lvl="0" marL="609600" rtl="0" algn="l">
              <a:spcBef>
                <a:spcPts val="1100"/>
              </a:spcBef>
              <a:spcAft>
                <a:spcPts val="0"/>
              </a:spcAft>
              <a:buSzPts val="1200"/>
              <a:buFont typeface="Calibri"/>
              <a:buChar char="●"/>
            </a:pPr>
            <a:r>
              <a:rPr lang="en-GB" sz="1200">
                <a:latin typeface="Calibri"/>
                <a:ea typeface="Calibri"/>
                <a:cs typeface="Calibri"/>
                <a:sym typeface="Calibri"/>
              </a:rPr>
              <a:t>Registrere bedrift i Enhetsregisteret</a:t>
            </a:r>
            <a:endParaRPr sz="1200">
              <a:latin typeface="Calibri"/>
              <a:ea typeface="Calibri"/>
              <a:cs typeface="Calibri"/>
              <a:sym typeface="Calibri"/>
            </a:endParaRPr>
          </a:p>
          <a:p>
            <a:pPr indent="-381000" lvl="1" marL="1219200" rtl="0" algn="l">
              <a:spcBef>
                <a:spcPts val="0"/>
              </a:spcBef>
              <a:spcAft>
                <a:spcPts val="0"/>
              </a:spcAft>
              <a:buSzPts val="1200"/>
              <a:buFont typeface="Calibri"/>
              <a:buChar char="○"/>
            </a:pPr>
            <a:r>
              <a:rPr lang="en-GB" sz="1200">
                <a:latin typeface="Calibri"/>
                <a:ea typeface="Calibri"/>
                <a:cs typeface="Calibri"/>
                <a:sym typeface="Calibri"/>
              </a:rPr>
              <a:t>foretaksregisteret</a:t>
            </a:r>
            <a:endParaRPr sz="1200">
              <a:latin typeface="Calibri"/>
              <a:ea typeface="Calibri"/>
              <a:cs typeface="Calibri"/>
              <a:sym typeface="Calibri"/>
            </a:endParaRPr>
          </a:p>
          <a:p>
            <a:pPr indent="-381000" lvl="1" marL="1219200" rtl="0" algn="l">
              <a:spcBef>
                <a:spcPts val="0"/>
              </a:spcBef>
              <a:spcAft>
                <a:spcPts val="0"/>
              </a:spcAft>
              <a:buSzPts val="1200"/>
              <a:buFont typeface="Calibri"/>
              <a:buChar char="○"/>
            </a:pPr>
            <a:r>
              <a:rPr lang="en-GB" sz="1200">
                <a:latin typeface="Calibri"/>
                <a:ea typeface="Calibri"/>
                <a:cs typeface="Calibri"/>
                <a:sym typeface="Calibri"/>
              </a:rPr>
              <a:t>Aa-registrering</a:t>
            </a:r>
            <a:endParaRPr sz="1200">
              <a:latin typeface="Calibri"/>
              <a:ea typeface="Calibri"/>
              <a:cs typeface="Calibri"/>
              <a:sym typeface="Calibri"/>
            </a:endParaRPr>
          </a:p>
          <a:p>
            <a:pPr indent="-381000" lvl="1" marL="1219200" rtl="0" algn="l">
              <a:spcBef>
                <a:spcPts val="0"/>
              </a:spcBef>
              <a:spcAft>
                <a:spcPts val="0"/>
              </a:spcAft>
              <a:buSzPts val="1200"/>
              <a:buFont typeface="Calibri"/>
              <a:buChar char="○"/>
            </a:pPr>
            <a:r>
              <a:rPr lang="en-GB" sz="1200">
                <a:latin typeface="Calibri"/>
                <a:ea typeface="Calibri"/>
                <a:cs typeface="Calibri"/>
                <a:sym typeface="Calibri"/>
              </a:rPr>
              <a:t>Virksomhets- og foretaksregisteret</a:t>
            </a:r>
            <a:endParaRPr sz="1200">
              <a:latin typeface="Calibri"/>
              <a:ea typeface="Calibri"/>
              <a:cs typeface="Calibri"/>
              <a:sym typeface="Calibri"/>
            </a:endParaRPr>
          </a:p>
          <a:p>
            <a:pPr indent="-381000" lvl="1" marL="1219200" rtl="0" algn="l">
              <a:spcBef>
                <a:spcPts val="0"/>
              </a:spcBef>
              <a:spcAft>
                <a:spcPts val="0"/>
              </a:spcAft>
              <a:buSzPts val="1200"/>
              <a:buFont typeface="Calibri"/>
              <a:buChar char="○"/>
            </a:pPr>
            <a:r>
              <a:rPr lang="en-GB" sz="1200">
                <a:latin typeface="Calibri"/>
                <a:ea typeface="Calibri"/>
                <a:cs typeface="Calibri"/>
                <a:sym typeface="Calibri"/>
              </a:rPr>
              <a:t>Mva</a:t>
            </a:r>
            <a:endParaRPr sz="1200">
              <a:latin typeface="Calibri"/>
              <a:ea typeface="Calibri"/>
              <a:cs typeface="Calibri"/>
              <a:sym typeface="Calibri"/>
            </a:endParaRPr>
          </a:p>
          <a:p>
            <a:pPr indent="-381000" lvl="0" marL="609600" rtl="0" algn="l">
              <a:spcBef>
                <a:spcPts val="0"/>
              </a:spcBef>
              <a:spcAft>
                <a:spcPts val="0"/>
              </a:spcAft>
              <a:buSzPts val="1200"/>
              <a:buFont typeface="Calibri"/>
              <a:buChar char="●"/>
            </a:pPr>
            <a:r>
              <a:rPr lang="en-GB" sz="1200">
                <a:latin typeface="Calibri"/>
                <a:ea typeface="Calibri"/>
                <a:cs typeface="Calibri"/>
                <a:sym typeface="Calibri"/>
              </a:rPr>
              <a:t>Motta organisasjonsnummer</a:t>
            </a:r>
            <a:endParaRPr sz="1200">
              <a:latin typeface="Calibri"/>
              <a:ea typeface="Calibri"/>
              <a:cs typeface="Calibri"/>
              <a:sym typeface="Calibri"/>
            </a:endParaRPr>
          </a:p>
          <a:p>
            <a:pPr indent="-381000" lvl="0" marL="609600" rtl="0" algn="l">
              <a:spcBef>
                <a:spcPts val="0"/>
              </a:spcBef>
              <a:spcAft>
                <a:spcPts val="0"/>
              </a:spcAft>
              <a:buSzPts val="1200"/>
              <a:buFont typeface="Calibri"/>
              <a:buChar char="●"/>
            </a:pPr>
            <a:r>
              <a:rPr lang="en-GB" sz="1200">
                <a:latin typeface="Calibri"/>
                <a:ea typeface="Calibri"/>
                <a:cs typeface="Calibri"/>
                <a:sym typeface="Calibri"/>
              </a:rPr>
              <a:t>Motta firmaattest</a:t>
            </a:r>
            <a:endParaRPr sz="1200">
              <a:latin typeface="Calibri"/>
              <a:ea typeface="Calibri"/>
              <a:cs typeface="Calibri"/>
              <a:sym typeface="Calibri"/>
            </a:endParaRPr>
          </a:p>
          <a:p>
            <a:pPr indent="0" lvl="0" marL="0" rtl="0" algn="l">
              <a:spcBef>
                <a:spcPts val="1100"/>
              </a:spcBef>
              <a:spcAft>
                <a:spcPts val="0"/>
              </a:spcAft>
              <a:buNone/>
            </a:pPr>
            <a:r>
              <a:rPr lang="en-GB" sz="1200">
                <a:latin typeface="Calibri"/>
                <a:ea typeface="Calibri"/>
                <a:cs typeface="Calibri"/>
                <a:sym typeface="Calibri"/>
              </a:rPr>
              <a:t>Tiltak</a:t>
            </a:r>
            <a:endParaRPr sz="1200">
              <a:latin typeface="Calibri"/>
              <a:ea typeface="Calibri"/>
              <a:cs typeface="Calibri"/>
              <a:sym typeface="Calibri"/>
            </a:endParaRPr>
          </a:p>
          <a:p>
            <a:pPr indent="-381000" lvl="0" marL="609600" rtl="0" algn="l">
              <a:spcBef>
                <a:spcPts val="1100"/>
              </a:spcBef>
              <a:spcAft>
                <a:spcPts val="0"/>
              </a:spcAft>
              <a:buSzPts val="1200"/>
              <a:buFont typeface="Calibri"/>
              <a:buChar char="●"/>
            </a:pPr>
            <a:r>
              <a:rPr lang="en-GB" sz="1200">
                <a:latin typeface="Calibri"/>
                <a:ea typeface="Calibri"/>
                <a:cs typeface="Calibri"/>
                <a:sym typeface="Calibri"/>
              </a:rPr>
              <a:t>Digital Selskapsetablering </a:t>
            </a:r>
            <a:br>
              <a:rPr lang="en-GB" sz="1200">
                <a:latin typeface="Calibri"/>
                <a:ea typeface="Calibri"/>
                <a:cs typeface="Calibri"/>
                <a:sym typeface="Calibri"/>
              </a:rPr>
            </a:br>
            <a:r>
              <a:rPr lang="en-GB" sz="1200">
                <a:latin typeface="Calibri"/>
                <a:ea typeface="Calibri"/>
                <a:cs typeface="Calibri"/>
                <a:sym typeface="Calibri"/>
              </a:rPr>
              <a:t>(DSOP-porteføljen) Finansiering gjennom medfinansieringsordningen innvilget.</a:t>
            </a:r>
            <a:endParaRPr sz="1200">
              <a:latin typeface="Calibri"/>
              <a:ea typeface="Calibri"/>
              <a:cs typeface="Calibri"/>
              <a:sym typeface="Calibri"/>
            </a:endParaRPr>
          </a:p>
          <a:p>
            <a:pPr indent="-381000" lvl="0" marL="609600" rtl="0" algn="l">
              <a:spcBef>
                <a:spcPts val="0"/>
              </a:spcBef>
              <a:spcAft>
                <a:spcPts val="0"/>
              </a:spcAft>
              <a:buSzPts val="1200"/>
              <a:buFont typeface="Calibri"/>
              <a:buChar char="●"/>
            </a:pPr>
            <a:r>
              <a:rPr lang="en-GB" sz="1200">
                <a:latin typeface="Calibri"/>
                <a:ea typeface="Calibri"/>
                <a:cs typeface="Calibri"/>
                <a:sym typeface="Calibri"/>
              </a:rPr>
              <a:t>Ny bonde (OPS Landbruk) </a:t>
            </a:r>
            <a:endParaRPr sz="1200">
              <a:latin typeface="Calibri"/>
              <a:ea typeface="Calibri"/>
              <a:cs typeface="Calibri"/>
              <a:sym typeface="Calibri"/>
            </a:endParaRPr>
          </a:p>
          <a:p>
            <a:pPr indent="-381000" lvl="0" marL="609600" rtl="0" algn="l">
              <a:spcBef>
                <a:spcPts val="0"/>
              </a:spcBef>
              <a:spcAft>
                <a:spcPts val="0"/>
              </a:spcAft>
              <a:buSzPts val="1200"/>
              <a:buFont typeface="Calibri"/>
              <a:buChar char="●"/>
            </a:pPr>
            <a:r>
              <a:rPr lang="en-GB" sz="1200">
                <a:latin typeface="Calibri"/>
                <a:ea typeface="Calibri"/>
                <a:cs typeface="Calibri"/>
                <a:sym typeface="Calibri"/>
              </a:rPr>
              <a:t>Born digital (NSG). </a:t>
            </a:r>
            <a:endParaRPr sz="1200">
              <a:latin typeface="Calibri"/>
              <a:ea typeface="Calibri"/>
              <a:cs typeface="Calibri"/>
              <a:sym typeface="Calibri"/>
            </a:endParaRPr>
          </a:p>
          <a:p>
            <a:pPr indent="-381000" lvl="0" marL="609600" rtl="0" algn="l">
              <a:spcBef>
                <a:spcPts val="0"/>
              </a:spcBef>
              <a:spcAft>
                <a:spcPts val="0"/>
              </a:spcAft>
              <a:buSzPts val="1200"/>
              <a:buFont typeface="Calibri"/>
              <a:buChar char="●"/>
            </a:pPr>
            <a:r>
              <a:rPr lang="en-GB" sz="1200">
                <a:latin typeface="Calibri"/>
                <a:ea typeface="Calibri"/>
                <a:cs typeface="Calibri"/>
                <a:sym typeface="Calibri"/>
              </a:rPr>
              <a:t>Maskinell næringskoding</a:t>
            </a:r>
            <a:endParaRPr sz="1200">
              <a:latin typeface="Calibri"/>
              <a:ea typeface="Calibri"/>
              <a:cs typeface="Calibri"/>
              <a:sym typeface="Calibri"/>
            </a:endParaRPr>
          </a:p>
          <a:p>
            <a:pPr indent="-381000" lvl="0" marL="609600" rtl="0" algn="l">
              <a:spcBef>
                <a:spcPts val="0"/>
              </a:spcBef>
              <a:spcAft>
                <a:spcPts val="0"/>
              </a:spcAft>
              <a:buSzPts val="1200"/>
              <a:buFont typeface="Calibri"/>
              <a:buChar char="●"/>
            </a:pPr>
            <a:r>
              <a:rPr lang="en-GB" sz="1200">
                <a:latin typeface="Calibri"/>
                <a:ea typeface="Calibri"/>
                <a:cs typeface="Calibri"/>
                <a:sym typeface="Calibri"/>
              </a:rPr>
              <a:t>Virksomhetsportal (min virksomhetside) </a:t>
            </a:r>
            <a:br>
              <a:rPr lang="en-GB" sz="1200">
                <a:latin typeface="Calibri"/>
                <a:ea typeface="Calibri"/>
                <a:cs typeface="Calibri"/>
                <a:sym typeface="Calibri"/>
              </a:rPr>
            </a:br>
            <a:r>
              <a:rPr lang="en-GB" sz="1200">
                <a:latin typeface="Calibri"/>
                <a:ea typeface="Calibri"/>
                <a:cs typeface="Calibri"/>
                <a:sym typeface="Calibri"/>
              </a:rPr>
              <a:t>(Konsept)</a:t>
            </a:r>
            <a:endParaRPr sz="1200">
              <a:latin typeface="Calibri"/>
              <a:ea typeface="Calibri"/>
              <a:cs typeface="Calibri"/>
              <a:sym typeface="Calibri"/>
            </a:endParaRPr>
          </a:p>
          <a:p>
            <a:pPr indent="-381000" lvl="0" marL="609600" rtl="0" algn="l">
              <a:spcBef>
                <a:spcPts val="0"/>
              </a:spcBef>
              <a:spcAft>
                <a:spcPts val="0"/>
              </a:spcAft>
              <a:buSzPts val="1200"/>
              <a:buFont typeface="Calibri"/>
              <a:buChar char="●"/>
            </a:pPr>
            <a:r>
              <a:rPr lang="en-GB" sz="1200">
                <a:latin typeface="Calibri"/>
                <a:ea typeface="Calibri"/>
                <a:cs typeface="Calibri"/>
                <a:sym typeface="Calibri"/>
              </a:rPr>
              <a:t>Næringslivskonto (SKE)</a:t>
            </a:r>
            <a:endParaRPr sz="1200">
              <a:latin typeface="Calibri"/>
              <a:ea typeface="Calibri"/>
              <a:cs typeface="Calibri"/>
              <a:sym typeface="Calibri"/>
            </a:endParaRPr>
          </a:p>
        </p:txBody>
      </p:sp>
      <p:sp>
        <p:nvSpPr>
          <p:cNvPr id="720" name="Google Shape;720;p101"/>
          <p:cNvSpPr/>
          <p:nvPr/>
        </p:nvSpPr>
        <p:spPr>
          <a:xfrm>
            <a:off x="5103709" y="780833"/>
            <a:ext cx="6825600" cy="5825100"/>
          </a:xfrm>
          <a:prstGeom prst="rect">
            <a:avLst/>
          </a:prstGeom>
          <a:solidFill>
            <a:srgbClr val="FFFFFF"/>
          </a:solidFill>
          <a:ln cap="flat" cmpd="sng" w="952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pic>
        <p:nvPicPr>
          <p:cNvPr id="721" name="Google Shape;721;p101">
            <a:hlinkClick r:id="rId3"/>
          </p:cNvPr>
          <p:cNvPicPr preferRelativeResize="0"/>
          <p:nvPr/>
        </p:nvPicPr>
        <p:blipFill rotWithShape="1">
          <a:blip r:embed="rId4">
            <a:alphaModFix/>
          </a:blip>
          <a:srcRect b="0" l="0" r="0" t="0"/>
          <a:stretch/>
        </p:blipFill>
        <p:spPr>
          <a:xfrm>
            <a:off x="5114033" y="780833"/>
            <a:ext cx="4421633" cy="582526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sp>
        <p:nvSpPr>
          <p:cNvPr id="726" name="Google Shape;726;p102"/>
          <p:cNvSpPr txBox="1"/>
          <p:nvPr>
            <p:ph type="title"/>
          </p:nvPr>
        </p:nvSpPr>
        <p:spPr>
          <a:xfrm>
            <a:off x="46400" y="75467"/>
            <a:ext cx="1682400" cy="1292400"/>
          </a:xfrm>
          <a:prstGeom prst="rect">
            <a:avLst/>
          </a:prstGeom>
          <a:solidFill>
            <a:srgbClr val="073763"/>
          </a:solidFill>
        </p:spPr>
        <p:txBody>
          <a:bodyPr anchorCtr="0" anchor="ctr" bIns="0" lIns="0" spcFirstLastPara="1" rIns="0" wrap="square" tIns="0">
            <a:noAutofit/>
          </a:bodyPr>
          <a:lstStyle/>
          <a:p>
            <a:pPr indent="0" lvl="0" marL="0" rtl="0" algn="ctr">
              <a:spcBef>
                <a:spcPts val="0"/>
              </a:spcBef>
              <a:spcAft>
                <a:spcPts val="0"/>
              </a:spcAft>
              <a:buNone/>
            </a:pPr>
            <a:r>
              <a:rPr lang="en-GB" sz="3700">
                <a:solidFill>
                  <a:srgbClr val="FFFFFF"/>
                </a:solidFill>
                <a:latin typeface="Helvetica Neue Light"/>
                <a:ea typeface="Helvetica Neue Light"/>
                <a:cs typeface="Helvetica Neue Light"/>
                <a:sym typeface="Helvetica Neue Light"/>
              </a:rPr>
              <a:t>Innsikt</a:t>
            </a:r>
            <a:endParaRPr sz="3700">
              <a:solidFill>
                <a:srgbClr val="FFFFFF"/>
              </a:solidFill>
              <a:latin typeface="Helvetica Neue Light"/>
              <a:ea typeface="Helvetica Neue Light"/>
              <a:cs typeface="Helvetica Neue Light"/>
              <a:sym typeface="Helvetica Neue Light"/>
            </a:endParaRPr>
          </a:p>
        </p:txBody>
      </p:sp>
      <p:sp>
        <p:nvSpPr>
          <p:cNvPr id="727" name="Google Shape;727;p102"/>
          <p:cNvSpPr/>
          <p:nvPr/>
        </p:nvSpPr>
        <p:spPr>
          <a:xfrm>
            <a:off x="32481" y="1427063"/>
            <a:ext cx="1682400" cy="1292400"/>
          </a:xfrm>
          <a:prstGeom prst="rect">
            <a:avLst/>
          </a:prstGeom>
          <a:solidFill>
            <a:srgbClr val="0B5394"/>
          </a:solidFill>
          <a:ln cap="flat" cmpd="sng" w="9525">
            <a:solidFill>
              <a:srgbClr val="999999"/>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lang="en-GB" sz="1100">
                <a:solidFill>
                  <a:srgbClr val="FFFFFF"/>
                </a:solidFill>
                <a:latin typeface="Calibri"/>
                <a:ea typeface="Calibri"/>
                <a:cs typeface="Calibri"/>
                <a:sym typeface="Calibri"/>
              </a:rPr>
              <a:t>Dialogen med det </a:t>
            </a:r>
            <a:br>
              <a:rPr b="1" lang="en-GB" sz="1100">
                <a:solidFill>
                  <a:srgbClr val="FFFFFF"/>
                </a:solidFill>
                <a:latin typeface="Calibri"/>
                <a:ea typeface="Calibri"/>
                <a:cs typeface="Calibri"/>
                <a:sym typeface="Calibri"/>
              </a:rPr>
            </a:br>
            <a:r>
              <a:rPr b="1" lang="en-GB" sz="1100">
                <a:solidFill>
                  <a:srgbClr val="FFFFFF"/>
                </a:solidFill>
                <a:latin typeface="Calibri"/>
                <a:ea typeface="Calibri"/>
                <a:cs typeface="Calibri"/>
                <a:sym typeface="Calibri"/>
              </a:rPr>
              <a:t>offentlige oppleves ikke brukertilpasset</a:t>
            </a:r>
            <a:endParaRPr b="1" sz="1100">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None/>
            </a:pPr>
            <a:br>
              <a:rPr b="1" lang="en-GB" sz="1100">
                <a:solidFill>
                  <a:srgbClr val="FFFFFF"/>
                </a:solidFill>
                <a:latin typeface="Calibri"/>
                <a:ea typeface="Calibri"/>
                <a:cs typeface="Calibri"/>
                <a:sym typeface="Calibri"/>
              </a:rPr>
            </a:br>
            <a:endParaRPr b="1" sz="1100">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None/>
            </a:pPr>
            <a:r>
              <a:rPr lang="en-GB" sz="800">
                <a:solidFill>
                  <a:srgbClr val="FFFFFF"/>
                </a:solidFill>
                <a:latin typeface="Calibri"/>
                <a:ea typeface="Calibri"/>
                <a:cs typeface="Calibri"/>
                <a:sym typeface="Calibri"/>
              </a:rPr>
              <a:t>Kilde: SKE innkreving KVU</a:t>
            </a:r>
            <a:endParaRPr sz="800">
              <a:solidFill>
                <a:srgbClr val="FFFFFF"/>
              </a:solidFill>
              <a:latin typeface="Calibri"/>
              <a:ea typeface="Calibri"/>
              <a:cs typeface="Calibri"/>
              <a:sym typeface="Calibri"/>
            </a:endParaRPr>
          </a:p>
        </p:txBody>
      </p:sp>
      <p:sp>
        <p:nvSpPr>
          <p:cNvPr id="728" name="Google Shape;728;p102"/>
          <p:cNvSpPr/>
          <p:nvPr/>
        </p:nvSpPr>
        <p:spPr>
          <a:xfrm>
            <a:off x="1788762" y="1427063"/>
            <a:ext cx="1682400" cy="1292400"/>
          </a:xfrm>
          <a:prstGeom prst="rect">
            <a:avLst/>
          </a:prstGeom>
          <a:solidFill>
            <a:srgbClr val="0B5394"/>
          </a:solidFill>
          <a:ln cap="flat" cmpd="sng" w="9525">
            <a:solidFill>
              <a:srgbClr val="99999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None/>
            </a:pPr>
            <a:r>
              <a:rPr b="1" lang="en-GB" sz="1100">
                <a:solidFill>
                  <a:srgbClr val="FFFFFF"/>
                </a:solidFill>
                <a:latin typeface="Calibri"/>
                <a:ea typeface="Calibri"/>
                <a:cs typeface="Calibri"/>
                <a:sym typeface="Calibri"/>
              </a:rPr>
              <a:t>Næringsdrivende opplever at det er vanskelig å forstå og ivareta sine rettigheter og plikter</a:t>
            </a:r>
            <a:br>
              <a:rPr b="1" lang="en-GB" sz="1100">
                <a:solidFill>
                  <a:srgbClr val="FFFFFF"/>
                </a:solidFill>
                <a:latin typeface="Calibri"/>
                <a:ea typeface="Calibri"/>
                <a:cs typeface="Calibri"/>
                <a:sym typeface="Calibri"/>
              </a:rPr>
            </a:br>
            <a:endParaRPr b="1" sz="1100">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None/>
            </a:pPr>
            <a:r>
              <a:rPr lang="en-GB" sz="800">
                <a:solidFill>
                  <a:srgbClr val="FFFFFF"/>
                </a:solidFill>
                <a:latin typeface="Calibri"/>
                <a:ea typeface="Calibri"/>
                <a:cs typeface="Calibri"/>
                <a:sym typeface="Calibri"/>
              </a:rPr>
              <a:t>Kilde: SKE innkreving KVU</a:t>
            </a:r>
            <a:endParaRPr sz="800">
              <a:solidFill>
                <a:srgbClr val="FFFFFF"/>
              </a:solidFill>
              <a:latin typeface="Calibri"/>
              <a:ea typeface="Calibri"/>
              <a:cs typeface="Calibri"/>
              <a:sym typeface="Calibri"/>
            </a:endParaRPr>
          </a:p>
        </p:txBody>
      </p:sp>
      <p:sp>
        <p:nvSpPr>
          <p:cNvPr id="729" name="Google Shape;729;p102"/>
          <p:cNvSpPr/>
          <p:nvPr/>
        </p:nvSpPr>
        <p:spPr>
          <a:xfrm>
            <a:off x="3536465" y="1427063"/>
            <a:ext cx="1682400" cy="1292400"/>
          </a:xfrm>
          <a:prstGeom prst="rect">
            <a:avLst/>
          </a:prstGeom>
          <a:solidFill>
            <a:srgbClr val="0B5394"/>
          </a:solidFill>
          <a:ln cap="flat" cmpd="sng" w="9525">
            <a:solidFill>
              <a:srgbClr val="99999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None/>
            </a:pPr>
            <a:r>
              <a:rPr b="1" lang="en-GB" sz="1100">
                <a:solidFill>
                  <a:srgbClr val="FFFFFF"/>
                </a:solidFill>
                <a:latin typeface="Calibri"/>
                <a:ea typeface="Calibri"/>
                <a:cs typeface="Calibri"/>
                <a:sym typeface="Calibri"/>
              </a:rPr>
              <a:t>Det offentlige har en fragmentert forebygging av betalingsutfordringer</a:t>
            </a:r>
            <a:endParaRPr b="1" sz="1100">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None/>
            </a:pPr>
            <a:br>
              <a:rPr b="1" lang="en-GB" sz="1100">
                <a:solidFill>
                  <a:srgbClr val="FFFFFF"/>
                </a:solidFill>
                <a:latin typeface="Calibri"/>
                <a:ea typeface="Calibri"/>
                <a:cs typeface="Calibri"/>
                <a:sym typeface="Calibri"/>
              </a:rPr>
            </a:br>
            <a:br>
              <a:rPr b="1" lang="en-GB" sz="1100">
                <a:solidFill>
                  <a:srgbClr val="FFFFFF"/>
                </a:solidFill>
                <a:latin typeface="Calibri"/>
                <a:ea typeface="Calibri"/>
                <a:cs typeface="Calibri"/>
                <a:sym typeface="Calibri"/>
              </a:rPr>
            </a:br>
            <a:endParaRPr b="1" sz="1100">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None/>
            </a:pPr>
            <a:r>
              <a:rPr lang="en-GB" sz="800">
                <a:solidFill>
                  <a:srgbClr val="FFFFFF"/>
                </a:solidFill>
                <a:latin typeface="Calibri"/>
                <a:ea typeface="Calibri"/>
                <a:cs typeface="Calibri"/>
                <a:sym typeface="Calibri"/>
              </a:rPr>
              <a:t>Kilde: SKE innkreving KVU</a:t>
            </a:r>
            <a:endParaRPr sz="800">
              <a:solidFill>
                <a:srgbClr val="FFFFFF"/>
              </a:solidFill>
              <a:latin typeface="Calibri"/>
              <a:ea typeface="Calibri"/>
              <a:cs typeface="Calibri"/>
              <a:sym typeface="Calibri"/>
            </a:endParaRPr>
          </a:p>
        </p:txBody>
      </p:sp>
      <p:sp>
        <p:nvSpPr>
          <p:cNvPr id="730" name="Google Shape;730;p102"/>
          <p:cNvSpPr/>
          <p:nvPr/>
        </p:nvSpPr>
        <p:spPr>
          <a:xfrm>
            <a:off x="5270669" y="1427063"/>
            <a:ext cx="1682400" cy="1292400"/>
          </a:xfrm>
          <a:prstGeom prst="rect">
            <a:avLst/>
          </a:prstGeom>
          <a:solidFill>
            <a:srgbClr val="0B5394"/>
          </a:solidFill>
          <a:ln cap="flat" cmpd="sng" w="9525">
            <a:solidFill>
              <a:srgbClr val="99999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None/>
            </a:pPr>
            <a:r>
              <a:rPr b="1" lang="en-GB" sz="1100">
                <a:solidFill>
                  <a:srgbClr val="FFFFFF"/>
                </a:solidFill>
                <a:latin typeface="Calibri"/>
                <a:ea typeface="Calibri"/>
                <a:cs typeface="Calibri"/>
                <a:sym typeface="Calibri"/>
              </a:rPr>
              <a:t>Seriøs næringsvirksomhet opplever at useriøse aktører truer deres virksomhet</a:t>
            </a:r>
            <a:endParaRPr b="1" sz="1100">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1" sz="1100">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None/>
            </a:pPr>
            <a:r>
              <a:rPr lang="en-GB" sz="800">
                <a:solidFill>
                  <a:srgbClr val="FFFFFF"/>
                </a:solidFill>
                <a:latin typeface="Calibri"/>
                <a:ea typeface="Calibri"/>
                <a:cs typeface="Calibri"/>
                <a:sym typeface="Calibri"/>
              </a:rPr>
              <a:t>Kilde: SKE innkreving KVU</a:t>
            </a:r>
            <a:endParaRPr sz="800">
              <a:solidFill>
                <a:srgbClr val="FFFFFF"/>
              </a:solidFill>
              <a:latin typeface="Calibri"/>
              <a:ea typeface="Calibri"/>
              <a:cs typeface="Calibri"/>
              <a:sym typeface="Calibri"/>
            </a:endParaRPr>
          </a:p>
        </p:txBody>
      </p:sp>
      <p:sp>
        <p:nvSpPr>
          <p:cNvPr id="731" name="Google Shape;731;p102"/>
          <p:cNvSpPr/>
          <p:nvPr/>
        </p:nvSpPr>
        <p:spPr>
          <a:xfrm>
            <a:off x="32485" y="2779669"/>
            <a:ext cx="1682400" cy="1292400"/>
          </a:xfrm>
          <a:prstGeom prst="rect">
            <a:avLst/>
          </a:prstGeom>
          <a:solidFill>
            <a:srgbClr val="0B5394"/>
          </a:solidFill>
          <a:ln cap="flat" cmpd="sng" w="9525">
            <a:solidFill>
              <a:srgbClr val="99999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GB" sz="1100">
                <a:solidFill>
                  <a:srgbClr val="FFFFFF"/>
                </a:solidFill>
                <a:latin typeface="Calibri"/>
                <a:ea typeface="Calibri"/>
                <a:cs typeface="Calibri"/>
                <a:sym typeface="Calibri"/>
              </a:rPr>
              <a:t>SMB-er er redde for å gjøre feil ved bokføring</a:t>
            </a:r>
            <a:endParaRPr b="1" sz="1100">
              <a:solidFill>
                <a:srgbClr val="FFFFFF"/>
              </a:solidFill>
              <a:latin typeface="Calibri"/>
              <a:ea typeface="Calibri"/>
              <a:cs typeface="Calibri"/>
              <a:sym typeface="Calibri"/>
            </a:endParaRPr>
          </a:p>
          <a:p>
            <a:pPr indent="0" lvl="0" marL="0" rtl="0" algn="ctr">
              <a:spcBef>
                <a:spcPts val="0"/>
              </a:spcBef>
              <a:spcAft>
                <a:spcPts val="0"/>
              </a:spcAft>
              <a:buNone/>
            </a:pPr>
            <a:r>
              <a:t/>
            </a:r>
            <a:endParaRPr b="1" sz="1100">
              <a:solidFill>
                <a:srgbClr val="FFFFFF"/>
              </a:solidFill>
              <a:latin typeface="Calibri"/>
              <a:ea typeface="Calibri"/>
              <a:cs typeface="Calibri"/>
              <a:sym typeface="Calibri"/>
            </a:endParaRPr>
          </a:p>
          <a:p>
            <a:pPr indent="0" lvl="0" marL="0" rtl="0" algn="ctr">
              <a:spcBef>
                <a:spcPts val="0"/>
              </a:spcBef>
              <a:spcAft>
                <a:spcPts val="0"/>
              </a:spcAft>
              <a:buNone/>
            </a:pPr>
            <a:r>
              <a:rPr lang="en-GB" sz="800">
                <a:solidFill>
                  <a:srgbClr val="FFFFFF"/>
                </a:solidFill>
                <a:latin typeface="Calibri"/>
                <a:ea typeface="Calibri"/>
                <a:cs typeface="Calibri"/>
                <a:sym typeface="Calibri"/>
              </a:rPr>
              <a:t>Kilde: BR NSG Intervju</a:t>
            </a:r>
            <a:endParaRPr sz="800">
              <a:solidFill>
                <a:srgbClr val="FFFFFF"/>
              </a:solidFill>
              <a:latin typeface="Calibri"/>
              <a:ea typeface="Calibri"/>
              <a:cs typeface="Calibri"/>
              <a:sym typeface="Calibri"/>
            </a:endParaRPr>
          </a:p>
        </p:txBody>
      </p:sp>
      <p:sp>
        <p:nvSpPr>
          <p:cNvPr id="732" name="Google Shape;732;p102"/>
          <p:cNvSpPr/>
          <p:nvPr/>
        </p:nvSpPr>
        <p:spPr>
          <a:xfrm>
            <a:off x="36962" y="4133956"/>
            <a:ext cx="1682400" cy="1292400"/>
          </a:xfrm>
          <a:prstGeom prst="rect">
            <a:avLst/>
          </a:prstGeom>
          <a:solidFill>
            <a:srgbClr val="0B5394"/>
          </a:solidFill>
          <a:ln cap="flat" cmpd="sng" w="9525">
            <a:solidFill>
              <a:srgbClr val="99999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GB" sz="1100">
                <a:solidFill>
                  <a:srgbClr val="FFFFFF"/>
                </a:solidFill>
                <a:latin typeface="Calibri"/>
                <a:ea typeface="Calibri"/>
                <a:cs typeface="Calibri"/>
                <a:sym typeface="Calibri"/>
              </a:rPr>
              <a:t>Mangler oversikt over egen økonomiske situasjon</a:t>
            </a:r>
            <a:endParaRPr b="1" sz="1100">
              <a:solidFill>
                <a:srgbClr val="FFFFFF"/>
              </a:solidFill>
              <a:latin typeface="Calibri"/>
              <a:ea typeface="Calibri"/>
              <a:cs typeface="Calibri"/>
              <a:sym typeface="Calibri"/>
            </a:endParaRPr>
          </a:p>
          <a:p>
            <a:pPr indent="0" lvl="0" marL="0" rtl="0" algn="ctr">
              <a:spcBef>
                <a:spcPts val="0"/>
              </a:spcBef>
              <a:spcAft>
                <a:spcPts val="0"/>
              </a:spcAft>
              <a:buNone/>
            </a:pPr>
            <a:r>
              <a:t/>
            </a:r>
            <a:endParaRPr b="1" sz="1100">
              <a:solidFill>
                <a:srgbClr val="FFFFFF"/>
              </a:solidFill>
              <a:latin typeface="Calibri"/>
              <a:ea typeface="Calibri"/>
              <a:cs typeface="Calibri"/>
              <a:sym typeface="Calibri"/>
            </a:endParaRPr>
          </a:p>
          <a:p>
            <a:pPr indent="0" lvl="0" marL="0" rtl="0" algn="ctr">
              <a:spcBef>
                <a:spcPts val="0"/>
              </a:spcBef>
              <a:spcAft>
                <a:spcPts val="0"/>
              </a:spcAft>
              <a:buNone/>
            </a:pPr>
            <a:r>
              <a:rPr lang="en-GB" sz="800">
                <a:solidFill>
                  <a:srgbClr val="FFFFFF"/>
                </a:solidFill>
                <a:latin typeface="Calibri"/>
                <a:ea typeface="Calibri"/>
                <a:cs typeface="Calibri"/>
                <a:sym typeface="Calibri"/>
              </a:rPr>
              <a:t>Kilde: BR Gjeldsfloka</a:t>
            </a:r>
            <a:endParaRPr sz="800">
              <a:solidFill>
                <a:srgbClr val="FFFFFF"/>
              </a:solidFill>
              <a:latin typeface="Calibri"/>
              <a:ea typeface="Calibri"/>
              <a:cs typeface="Calibri"/>
              <a:sym typeface="Calibri"/>
            </a:endParaRPr>
          </a:p>
        </p:txBody>
      </p:sp>
      <p:sp>
        <p:nvSpPr>
          <p:cNvPr id="733" name="Google Shape;733;p102"/>
          <p:cNvSpPr/>
          <p:nvPr/>
        </p:nvSpPr>
        <p:spPr>
          <a:xfrm>
            <a:off x="1784674" y="4133956"/>
            <a:ext cx="1682400" cy="1292400"/>
          </a:xfrm>
          <a:prstGeom prst="rect">
            <a:avLst/>
          </a:prstGeom>
          <a:solidFill>
            <a:srgbClr val="0B5394"/>
          </a:solidFill>
          <a:ln cap="flat" cmpd="sng" w="9525">
            <a:solidFill>
              <a:srgbClr val="99999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GB" sz="1100">
                <a:solidFill>
                  <a:srgbClr val="FFFFFF"/>
                </a:solidFill>
                <a:latin typeface="Calibri"/>
                <a:ea typeface="Calibri"/>
                <a:cs typeface="Calibri"/>
                <a:sym typeface="Calibri"/>
              </a:rPr>
              <a:t>Starter enkeltperson-foretak med dårlige forutsetninger</a:t>
            </a:r>
            <a:endParaRPr b="1" sz="1100">
              <a:solidFill>
                <a:srgbClr val="FFFFFF"/>
              </a:solidFill>
              <a:latin typeface="Calibri"/>
              <a:ea typeface="Calibri"/>
              <a:cs typeface="Calibri"/>
              <a:sym typeface="Calibri"/>
            </a:endParaRPr>
          </a:p>
          <a:p>
            <a:pPr indent="0" lvl="0" marL="0" rtl="0" algn="ctr">
              <a:spcBef>
                <a:spcPts val="0"/>
              </a:spcBef>
              <a:spcAft>
                <a:spcPts val="0"/>
              </a:spcAft>
              <a:buNone/>
            </a:pPr>
            <a:r>
              <a:t/>
            </a:r>
            <a:endParaRPr b="1" sz="1100">
              <a:solidFill>
                <a:srgbClr val="FFFFFF"/>
              </a:solidFill>
              <a:latin typeface="Calibri"/>
              <a:ea typeface="Calibri"/>
              <a:cs typeface="Calibri"/>
              <a:sym typeface="Calibri"/>
            </a:endParaRPr>
          </a:p>
          <a:p>
            <a:pPr indent="0" lvl="0" marL="0" rtl="0" algn="ctr">
              <a:spcBef>
                <a:spcPts val="0"/>
              </a:spcBef>
              <a:spcAft>
                <a:spcPts val="0"/>
              </a:spcAft>
              <a:buNone/>
            </a:pPr>
            <a:r>
              <a:rPr lang="en-GB" sz="800">
                <a:solidFill>
                  <a:srgbClr val="FFFFFF"/>
                </a:solidFill>
                <a:latin typeface="Calibri"/>
                <a:ea typeface="Calibri"/>
                <a:cs typeface="Calibri"/>
                <a:sym typeface="Calibri"/>
              </a:rPr>
              <a:t>Kilde: BR Gjeldsforebygging ENK (KLOPP)</a:t>
            </a:r>
            <a:endParaRPr sz="800">
              <a:solidFill>
                <a:srgbClr val="FFFFFF"/>
              </a:solidFill>
              <a:latin typeface="Calibri"/>
              <a:ea typeface="Calibri"/>
              <a:cs typeface="Calibri"/>
              <a:sym typeface="Calibri"/>
            </a:endParaRPr>
          </a:p>
        </p:txBody>
      </p:sp>
      <p:sp>
        <p:nvSpPr>
          <p:cNvPr id="734" name="Google Shape;734;p102"/>
          <p:cNvSpPr/>
          <p:nvPr/>
        </p:nvSpPr>
        <p:spPr>
          <a:xfrm>
            <a:off x="1784780" y="5517040"/>
            <a:ext cx="1682400" cy="1292400"/>
          </a:xfrm>
          <a:prstGeom prst="rect">
            <a:avLst/>
          </a:prstGeom>
          <a:solidFill>
            <a:srgbClr val="0B5394"/>
          </a:solidFill>
          <a:ln cap="flat" cmpd="sng" w="9525">
            <a:solidFill>
              <a:srgbClr val="99999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GB" sz="1100">
                <a:solidFill>
                  <a:srgbClr val="FFFFFF"/>
                </a:solidFill>
                <a:latin typeface="Calibri"/>
                <a:ea typeface="Calibri"/>
                <a:cs typeface="Calibri"/>
                <a:sym typeface="Calibri"/>
              </a:rPr>
              <a:t>Næringsdrivende avvikler ikke virksomhet tidsnok/på korrekt vis</a:t>
            </a:r>
            <a:endParaRPr b="1" sz="1100">
              <a:solidFill>
                <a:srgbClr val="FFFFFF"/>
              </a:solidFill>
              <a:latin typeface="Calibri"/>
              <a:ea typeface="Calibri"/>
              <a:cs typeface="Calibri"/>
              <a:sym typeface="Calibri"/>
            </a:endParaRPr>
          </a:p>
          <a:p>
            <a:pPr indent="0" lvl="0" marL="0" rtl="0" algn="ctr">
              <a:spcBef>
                <a:spcPts val="0"/>
              </a:spcBef>
              <a:spcAft>
                <a:spcPts val="0"/>
              </a:spcAft>
              <a:buNone/>
            </a:pPr>
            <a:r>
              <a:t/>
            </a:r>
            <a:endParaRPr b="1" sz="1100">
              <a:solidFill>
                <a:srgbClr val="FFFFFF"/>
              </a:solidFill>
              <a:latin typeface="Calibri"/>
              <a:ea typeface="Calibri"/>
              <a:cs typeface="Calibri"/>
              <a:sym typeface="Calibri"/>
            </a:endParaRPr>
          </a:p>
          <a:p>
            <a:pPr indent="0" lvl="0" marL="0" rtl="0" algn="ctr">
              <a:spcBef>
                <a:spcPts val="0"/>
              </a:spcBef>
              <a:spcAft>
                <a:spcPts val="0"/>
              </a:spcAft>
              <a:buNone/>
            </a:pPr>
            <a:r>
              <a:rPr lang="en-GB" sz="800">
                <a:solidFill>
                  <a:srgbClr val="FFFFFF"/>
                </a:solidFill>
                <a:latin typeface="Calibri"/>
                <a:ea typeface="Calibri"/>
                <a:cs typeface="Calibri"/>
                <a:sym typeface="Calibri"/>
              </a:rPr>
              <a:t>Kilde: </a:t>
            </a:r>
            <a:endParaRPr sz="800">
              <a:solidFill>
                <a:srgbClr val="FFFFFF"/>
              </a:solidFill>
              <a:latin typeface="Calibri"/>
              <a:ea typeface="Calibri"/>
              <a:cs typeface="Calibri"/>
              <a:sym typeface="Calibri"/>
            </a:endParaRPr>
          </a:p>
        </p:txBody>
      </p:sp>
      <p:sp>
        <p:nvSpPr>
          <p:cNvPr id="735" name="Google Shape;735;p102"/>
          <p:cNvSpPr/>
          <p:nvPr/>
        </p:nvSpPr>
        <p:spPr>
          <a:xfrm>
            <a:off x="1784681" y="75467"/>
            <a:ext cx="1682400" cy="1292400"/>
          </a:xfrm>
          <a:prstGeom prst="rect">
            <a:avLst/>
          </a:prstGeom>
          <a:solidFill>
            <a:srgbClr val="0B5394"/>
          </a:solidFill>
          <a:ln cap="flat" cmpd="sng" w="9525">
            <a:solidFill>
              <a:srgbClr val="99999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GB" sz="1100">
                <a:solidFill>
                  <a:srgbClr val="FFFFFF"/>
                </a:solidFill>
                <a:latin typeface="Calibri"/>
                <a:ea typeface="Calibri"/>
                <a:cs typeface="Calibri"/>
                <a:sym typeface="Calibri"/>
              </a:rPr>
              <a:t>Rekkefølge-</a:t>
            </a:r>
            <a:br>
              <a:rPr b="1" lang="en-GB" sz="1100">
                <a:solidFill>
                  <a:srgbClr val="FFFFFF"/>
                </a:solidFill>
                <a:latin typeface="Calibri"/>
                <a:ea typeface="Calibri"/>
                <a:cs typeface="Calibri"/>
                <a:sym typeface="Calibri"/>
              </a:rPr>
            </a:br>
            <a:r>
              <a:rPr b="1" lang="en-GB" sz="1100">
                <a:solidFill>
                  <a:srgbClr val="FFFFFF"/>
                </a:solidFill>
                <a:latin typeface="Calibri"/>
                <a:ea typeface="Calibri"/>
                <a:cs typeface="Calibri"/>
                <a:sym typeface="Calibri"/>
              </a:rPr>
              <a:t>problematikk mellom stiftelse og registrering</a:t>
            </a:r>
            <a:endParaRPr b="1" sz="1100">
              <a:solidFill>
                <a:srgbClr val="FFFFFF"/>
              </a:solidFill>
              <a:latin typeface="Calibri"/>
              <a:ea typeface="Calibri"/>
              <a:cs typeface="Calibri"/>
              <a:sym typeface="Calibri"/>
            </a:endParaRPr>
          </a:p>
          <a:p>
            <a:pPr indent="0" lvl="0" marL="0" rtl="0" algn="ctr">
              <a:spcBef>
                <a:spcPts val="0"/>
              </a:spcBef>
              <a:spcAft>
                <a:spcPts val="0"/>
              </a:spcAft>
              <a:buNone/>
            </a:pPr>
            <a:r>
              <a:t/>
            </a:r>
            <a:endParaRPr b="1" sz="1100">
              <a:solidFill>
                <a:srgbClr val="FFFFFF"/>
              </a:solidFill>
              <a:latin typeface="Calibri"/>
              <a:ea typeface="Calibri"/>
              <a:cs typeface="Calibri"/>
              <a:sym typeface="Calibri"/>
            </a:endParaRPr>
          </a:p>
          <a:p>
            <a:pPr indent="0" lvl="0" marL="0" rtl="0" algn="ctr">
              <a:spcBef>
                <a:spcPts val="0"/>
              </a:spcBef>
              <a:spcAft>
                <a:spcPts val="0"/>
              </a:spcAft>
              <a:buNone/>
            </a:pPr>
            <a:br>
              <a:rPr lang="en-GB" sz="700">
                <a:solidFill>
                  <a:srgbClr val="FFFFFF"/>
                </a:solidFill>
                <a:latin typeface="Calibri"/>
                <a:ea typeface="Calibri"/>
                <a:cs typeface="Calibri"/>
                <a:sym typeface="Calibri"/>
              </a:rPr>
            </a:br>
            <a:r>
              <a:rPr lang="en-GB" sz="700">
                <a:solidFill>
                  <a:srgbClr val="FFFFFF"/>
                </a:solidFill>
                <a:latin typeface="Calibri"/>
                <a:ea typeface="Calibri"/>
                <a:cs typeface="Calibri"/>
                <a:sym typeface="Calibri"/>
              </a:rPr>
              <a:t>Kilde: "Revisjonsrapport om bruken av digitale løsninger ved etablering av restaurant" til KMD</a:t>
            </a:r>
            <a:endParaRPr sz="700">
              <a:solidFill>
                <a:srgbClr val="FFFFFF"/>
              </a:solidFill>
              <a:latin typeface="Calibri"/>
              <a:ea typeface="Calibri"/>
              <a:cs typeface="Calibri"/>
              <a:sym typeface="Calibri"/>
            </a:endParaRPr>
          </a:p>
        </p:txBody>
      </p:sp>
      <p:sp>
        <p:nvSpPr>
          <p:cNvPr id="736" name="Google Shape;736;p102"/>
          <p:cNvSpPr/>
          <p:nvPr/>
        </p:nvSpPr>
        <p:spPr>
          <a:xfrm>
            <a:off x="3531541" y="75467"/>
            <a:ext cx="1682400" cy="1292400"/>
          </a:xfrm>
          <a:prstGeom prst="rect">
            <a:avLst/>
          </a:prstGeom>
          <a:solidFill>
            <a:srgbClr val="0B5394"/>
          </a:solidFill>
          <a:ln cap="flat" cmpd="sng" w="9525">
            <a:solidFill>
              <a:srgbClr val="99999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None/>
            </a:pPr>
            <a:r>
              <a:rPr b="1" lang="en-GB" sz="1100">
                <a:solidFill>
                  <a:srgbClr val="FFFFFF"/>
                </a:solidFill>
                <a:latin typeface="Calibri"/>
                <a:ea typeface="Calibri"/>
                <a:cs typeface="Calibri"/>
                <a:sym typeface="Calibri"/>
              </a:rPr>
              <a:t>Behandlingstid fra stiftelse til organisasjonsnummer tar lang tid</a:t>
            </a:r>
            <a:endParaRPr b="1" sz="1100">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None/>
            </a:pPr>
            <a:br>
              <a:rPr b="1" lang="en-GB" sz="1100">
                <a:solidFill>
                  <a:srgbClr val="FFFFFF"/>
                </a:solidFill>
                <a:latin typeface="Calibri"/>
                <a:ea typeface="Calibri"/>
                <a:cs typeface="Calibri"/>
                <a:sym typeface="Calibri"/>
              </a:rPr>
            </a:br>
            <a:r>
              <a:rPr lang="en-GB" sz="800">
                <a:solidFill>
                  <a:srgbClr val="FFFFFF"/>
                </a:solidFill>
                <a:latin typeface="Calibri"/>
                <a:ea typeface="Calibri"/>
                <a:cs typeface="Calibri"/>
                <a:sym typeface="Calibri"/>
              </a:rPr>
              <a:t>Kilde: DSOP konseptvalg digital selskapsetablering</a:t>
            </a:r>
            <a:endParaRPr sz="800">
              <a:solidFill>
                <a:srgbClr val="FFFFFF"/>
              </a:solidFill>
              <a:latin typeface="Calibri"/>
              <a:ea typeface="Calibri"/>
              <a:cs typeface="Calibri"/>
              <a:sym typeface="Calibri"/>
            </a:endParaRPr>
          </a:p>
        </p:txBody>
      </p:sp>
      <p:sp>
        <p:nvSpPr>
          <p:cNvPr id="737" name="Google Shape;737;p102"/>
          <p:cNvSpPr/>
          <p:nvPr/>
        </p:nvSpPr>
        <p:spPr>
          <a:xfrm>
            <a:off x="37078" y="5517062"/>
            <a:ext cx="1682400" cy="1292400"/>
          </a:xfrm>
          <a:prstGeom prst="rect">
            <a:avLst/>
          </a:prstGeom>
          <a:solidFill>
            <a:srgbClr val="0B5394"/>
          </a:solidFill>
          <a:ln cap="flat" cmpd="sng" w="9525">
            <a:solidFill>
              <a:srgbClr val="99999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GB" sz="900">
                <a:solidFill>
                  <a:srgbClr val="FFFFFF"/>
                </a:solidFill>
                <a:latin typeface="Calibri"/>
                <a:ea typeface="Calibri"/>
                <a:cs typeface="Calibri"/>
                <a:sym typeface="Calibri"/>
              </a:rPr>
              <a:t>Oversikt eierstruktur og hvem som skal oppgi vandelsatttest ved behandling av sjenkebevilgning</a:t>
            </a:r>
            <a:endParaRPr b="1" sz="900">
              <a:solidFill>
                <a:srgbClr val="FFFFFF"/>
              </a:solidFill>
              <a:latin typeface="Calibri"/>
              <a:ea typeface="Calibri"/>
              <a:cs typeface="Calibri"/>
              <a:sym typeface="Calibri"/>
            </a:endParaRPr>
          </a:p>
          <a:p>
            <a:pPr indent="0" lvl="0" marL="0" rtl="0" algn="ctr">
              <a:spcBef>
                <a:spcPts val="0"/>
              </a:spcBef>
              <a:spcAft>
                <a:spcPts val="0"/>
              </a:spcAft>
              <a:buNone/>
            </a:pPr>
            <a:r>
              <a:t/>
            </a:r>
            <a:endParaRPr b="1" sz="1100">
              <a:solidFill>
                <a:srgbClr val="FFFFFF"/>
              </a:solidFill>
              <a:latin typeface="Calibri"/>
              <a:ea typeface="Calibri"/>
              <a:cs typeface="Calibri"/>
              <a:sym typeface="Calibri"/>
            </a:endParaRPr>
          </a:p>
          <a:p>
            <a:pPr indent="0" lvl="0" marL="0" rtl="0" algn="ctr">
              <a:spcBef>
                <a:spcPts val="0"/>
              </a:spcBef>
              <a:spcAft>
                <a:spcPts val="0"/>
              </a:spcAft>
              <a:buNone/>
            </a:pPr>
            <a:r>
              <a:rPr lang="en-GB" sz="700">
                <a:solidFill>
                  <a:srgbClr val="FFFFFF"/>
                </a:solidFill>
                <a:latin typeface="Calibri"/>
                <a:ea typeface="Calibri"/>
                <a:cs typeface="Calibri"/>
                <a:sym typeface="Calibri"/>
              </a:rPr>
              <a:t>Kilde: "Revisjonsrapport om bruken av digitale</a:t>
            </a:r>
            <a:endParaRPr sz="700">
              <a:solidFill>
                <a:srgbClr val="FFFFFF"/>
              </a:solidFill>
              <a:latin typeface="Calibri"/>
              <a:ea typeface="Calibri"/>
              <a:cs typeface="Calibri"/>
              <a:sym typeface="Calibri"/>
            </a:endParaRPr>
          </a:p>
          <a:p>
            <a:pPr indent="0" lvl="0" marL="0" rtl="0" algn="ctr">
              <a:spcBef>
                <a:spcPts val="0"/>
              </a:spcBef>
              <a:spcAft>
                <a:spcPts val="0"/>
              </a:spcAft>
              <a:buNone/>
            </a:pPr>
            <a:r>
              <a:rPr lang="en-GB" sz="700">
                <a:solidFill>
                  <a:srgbClr val="FFFFFF"/>
                </a:solidFill>
                <a:latin typeface="Calibri"/>
                <a:ea typeface="Calibri"/>
                <a:cs typeface="Calibri"/>
                <a:sym typeface="Calibri"/>
              </a:rPr>
              <a:t>løsninger ved etablering av restaurant" til KMD</a:t>
            </a:r>
            <a:endParaRPr sz="800">
              <a:solidFill>
                <a:srgbClr val="FFFFFF"/>
              </a:solidFill>
              <a:latin typeface="Calibri"/>
              <a:ea typeface="Calibri"/>
              <a:cs typeface="Calibri"/>
              <a:sym typeface="Calibri"/>
            </a:endParaRPr>
          </a:p>
        </p:txBody>
      </p:sp>
      <p:sp>
        <p:nvSpPr>
          <p:cNvPr id="738" name="Google Shape;738;p102"/>
          <p:cNvSpPr/>
          <p:nvPr/>
        </p:nvSpPr>
        <p:spPr>
          <a:xfrm>
            <a:off x="1788781" y="2778640"/>
            <a:ext cx="1682400" cy="1292400"/>
          </a:xfrm>
          <a:prstGeom prst="rect">
            <a:avLst/>
          </a:prstGeom>
          <a:solidFill>
            <a:srgbClr val="0B5394"/>
          </a:solidFill>
          <a:ln cap="flat" cmpd="sng" w="9525">
            <a:solidFill>
              <a:srgbClr val="99999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GB" sz="1100">
                <a:solidFill>
                  <a:srgbClr val="FFFFFF"/>
                </a:solidFill>
                <a:latin typeface="Calibri"/>
                <a:ea typeface="Calibri"/>
                <a:cs typeface="Calibri"/>
                <a:sym typeface="Calibri"/>
              </a:rPr>
              <a:t>Ønsker innsikt i fakturagodkjenning</a:t>
            </a:r>
            <a:endParaRPr b="1" sz="1100">
              <a:solidFill>
                <a:srgbClr val="FFFFFF"/>
              </a:solidFill>
              <a:latin typeface="Calibri"/>
              <a:ea typeface="Calibri"/>
              <a:cs typeface="Calibri"/>
              <a:sym typeface="Calibri"/>
            </a:endParaRPr>
          </a:p>
          <a:p>
            <a:pPr indent="0" lvl="0" marL="0" rtl="0" algn="ctr">
              <a:spcBef>
                <a:spcPts val="0"/>
              </a:spcBef>
              <a:spcAft>
                <a:spcPts val="0"/>
              </a:spcAft>
              <a:buNone/>
            </a:pPr>
            <a:r>
              <a:t/>
            </a:r>
            <a:endParaRPr b="1" sz="1100">
              <a:solidFill>
                <a:srgbClr val="FFFFFF"/>
              </a:solidFill>
              <a:latin typeface="Calibri"/>
              <a:ea typeface="Calibri"/>
              <a:cs typeface="Calibri"/>
              <a:sym typeface="Calibri"/>
            </a:endParaRPr>
          </a:p>
          <a:p>
            <a:pPr indent="0" lvl="0" marL="0" rtl="0" algn="ctr">
              <a:spcBef>
                <a:spcPts val="0"/>
              </a:spcBef>
              <a:spcAft>
                <a:spcPts val="0"/>
              </a:spcAft>
              <a:buNone/>
            </a:pPr>
            <a:r>
              <a:rPr lang="en-GB" sz="800">
                <a:solidFill>
                  <a:srgbClr val="FFFFFF"/>
                </a:solidFill>
                <a:latin typeface="Calibri"/>
                <a:ea typeface="Calibri"/>
                <a:cs typeface="Calibri"/>
                <a:sym typeface="Calibri"/>
              </a:rPr>
              <a:t>Kilde: BR NSG Intervju</a:t>
            </a:r>
            <a:endParaRPr sz="800">
              <a:solidFill>
                <a:srgbClr val="FFFFFF"/>
              </a:solidFill>
              <a:latin typeface="Calibri"/>
              <a:ea typeface="Calibri"/>
              <a:cs typeface="Calibri"/>
              <a:sym typeface="Calibri"/>
            </a:endParaRPr>
          </a:p>
        </p:txBody>
      </p:sp>
      <p:sp>
        <p:nvSpPr>
          <p:cNvPr id="739" name="Google Shape;739;p102"/>
          <p:cNvSpPr/>
          <p:nvPr/>
        </p:nvSpPr>
        <p:spPr>
          <a:xfrm>
            <a:off x="3537797" y="2778626"/>
            <a:ext cx="1682400" cy="1292400"/>
          </a:xfrm>
          <a:prstGeom prst="rect">
            <a:avLst/>
          </a:prstGeom>
          <a:solidFill>
            <a:srgbClr val="0B5394"/>
          </a:solidFill>
          <a:ln cap="flat" cmpd="sng" w="9525">
            <a:solidFill>
              <a:srgbClr val="99999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GB" sz="1100">
                <a:solidFill>
                  <a:srgbClr val="FFFFFF"/>
                </a:solidFill>
                <a:latin typeface="Calibri"/>
                <a:ea typeface="Calibri"/>
                <a:cs typeface="Calibri"/>
                <a:sym typeface="Calibri"/>
              </a:rPr>
              <a:t>Papirkvitteringer skaper ekstraarbeid</a:t>
            </a:r>
            <a:endParaRPr b="1" sz="1100">
              <a:solidFill>
                <a:srgbClr val="FFFFFF"/>
              </a:solidFill>
              <a:latin typeface="Calibri"/>
              <a:ea typeface="Calibri"/>
              <a:cs typeface="Calibri"/>
              <a:sym typeface="Calibri"/>
            </a:endParaRPr>
          </a:p>
          <a:p>
            <a:pPr indent="0" lvl="0" marL="0" rtl="0" algn="ctr">
              <a:spcBef>
                <a:spcPts val="0"/>
              </a:spcBef>
              <a:spcAft>
                <a:spcPts val="0"/>
              </a:spcAft>
              <a:buNone/>
            </a:pPr>
            <a:r>
              <a:t/>
            </a:r>
            <a:endParaRPr b="1" sz="1100">
              <a:solidFill>
                <a:srgbClr val="FFFFFF"/>
              </a:solidFill>
              <a:latin typeface="Calibri"/>
              <a:ea typeface="Calibri"/>
              <a:cs typeface="Calibri"/>
              <a:sym typeface="Calibri"/>
            </a:endParaRPr>
          </a:p>
          <a:p>
            <a:pPr indent="0" lvl="0" marL="0" rtl="0" algn="ctr">
              <a:spcBef>
                <a:spcPts val="0"/>
              </a:spcBef>
              <a:spcAft>
                <a:spcPts val="0"/>
              </a:spcAft>
              <a:buNone/>
            </a:pPr>
            <a:r>
              <a:rPr lang="en-GB" sz="800">
                <a:solidFill>
                  <a:srgbClr val="FFFFFF"/>
                </a:solidFill>
                <a:latin typeface="Calibri"/>
                <a:ea typeface="Calibri"/>
                <a:cs typeface="Calibri"/>
                <a:sym typeface="Calibri"/>
              </a:rPr>
              <a:t>Kilde: BR NSG Intervju</a:t>
            </a:r>
            <a:endParaRPr sz="800">
              <a:solidFill>
                <a:srgbClr val="FFFFFF"/>
              </a:solidFill>
              <a:latin typeface="Calibri"/>
              <a:ea typeface="Calibri"/>
              <a:cs typeface="Calibri"/>
              <a:sym typeface="Calibri"/>
            </a:endParaRPr>
          </a:p>
        </p:txBody>
      </p:sp>
      <p:sp>
        <p:nvSpPr>
          <p:cNvPr id="740" name="Google Shape;740;p102"/>
          <p:cNvSpPr/>
          <p:nvPr/>
        </p:nvSpPr>
        <p:spPr>
          <a:xfrm>
            <a:off x="3532393" y="4132916"/>
            <a:ext cx="1682400" cy="1292400"/>
          </a:xfrm>
          <a:prstGeom prst="rect">
            <a:avLst/>
          </a:prstGeom>
          <a:solidFill>
            <a:srgbClr val="0B5394"/>
          </a:solidFill>
          <a:ln cap="flat" cmpd="sng" w="9525">
            <a:solidFill>
              <a:srgbClr val="99999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GB" sz="1100">
                <a:solidFill>
                  <a:srgbClr val="FFFFFF"/>
                </a:solidFill>
                <a:latin typeface="Calibri"/>
                <a:ea typeface="Calibri"/>
                <a:cs typeface="Calibri"/>
                <a:sym typeface="Calibri"/>
              </a:rPr>
              <a:t>Famler i blinde på tynn is</a:t>
            </a:r>
            <a:endParaRPr b="1" sz="1100">
              <a:solidFill>
                <a:srgbClr val="FFFFFF"/>
              </a:solidFill>
              <a:latin typeface="Calibri"/>
              <a:ea typeface="Calibri"/>
              <a:cs typeface="Calibri"/>
              <a:sym typeface="Calibri"/>
            </a:endParaRPr>
          </a:p>
          <a:p>
            <a:pPr indent="0" lvl="0" marL="0" rtl="0" algn="ctr">
              <a:spcBef>
                <a:spcPts val="0"/>
              </a:spcBef>
              <a:spcAft>
                <a:spcPts val="0"/>
              </a:spcAft>
              <a:buNone/>
            </a:pPr>
            <a:r>
              <a:t/>
            </a:r>
            <a:endParaRPr b="1" sz="1100">
              <a:solidFill>
                <a:srgbClr val="FFFFFF"/>
              </a:solidFill>
              <a:latin typeface="Calibri"/>
              <a:ea typeface="Calibri"/>
              <a:cs typeface="Calibri"/>
              <a:sym typeface="Calibri"/>
            </a:endParaRPr>
          </a:p>
          <a:p>
            <a:pPr indent="0" lvl="0" marL="0" rtl="0" algn="ctr">
              <a:spcBef>
                <a:spcPts val="0"/>
              </a:spcBef>
              <a:spcAft>
                <a:spcPts val="0"/>
              </a:spcAft>
              <a:buNone/>
            </a:pPr>
            <a:r>
              <a:rPr lang="en-GB" sz="800">
                <a:solidFill>
                  <a:srgbClr val="FFFFFF"/>
                </a:solidFill>
                <a:latin typeface="Calibri"/>
                <a:ea typeface="Calibri"/>
                <a:cs typeface="Calibri"/>
                <a:sym typeface="Calibri"/>
              </a:rPr>
              <a:t>Kilde: BR Gjeldsforebygging ENK (KLOPP)</a:t>
            </a:r>
            <a:endParaRPr sz="800">
              <a:solidFill>
                <a:srgbClr val="FFFFFF"/>
              </a:solidFill>
              <a:latin typeface="Calibri"/>
              <a:ea typeface="Calibri"/>
              <a:cs typeface="Calibri"/>
              <a:sym typeface="Calibri"/>
            </a:endParaRPr>
          </a:p>
        </p:txBody>
      </p:sp>
      <p:sp>
        <p:nvSpPr>
          <p:cNvPr id="741" name="Google Shape;741;p102"/>
          <p:cNvSpPr/>
          <p:nvPr/>
        </p:nvSpPr>
        <p:spPr>
          <a:xfrm>
            <a:off x="5270679" y="4132916"/>
            <a:ext cx="1682400" cy="1292400"/>
          </a:xfrm>
          <a:prstGeom prst="rect">
            <a:avLst/>
          </a:prstGeom>
          <a:solidFill>
            <a:srgbClr val="0B5394"/>
          </a:solidFill>
          <a:ln cap="flat" cmpd="sng" w="9525">
            <a:solidFill>
              <a:srgbClr val="99999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GB" sz="1100">
                <a:solidFill>
                  <a:srgbClr val="FFFFFF"/>
                </a:solidFill>
                <a:latin typeface="Calibri"/>
                <a:ea typeface="Calibri"/>
                <a:cs typeface="Calibri"/>
                <a:sym typeface="Calibri"/>
              </a:rPr>
              <a:t>Opplever byråkrati og straff, men trenger en hjelpende hånd</a:t>
            </a:r>
            <a:endParaRPr b="1" sz="1100">
              <a:solidFill>
                <a:srgbClr val="FFFFFF"/>
              </a:solidFill>
              <a:latin typeface="Calibri"/>
              <a:ea typeface="Calibri"/>
              <a:cs typeface="Calibri"/>
              <a:sym typeface="Calibri"/>
            </a:endParaRPr>
          </a:p>
          <a:p>
            <a:pPr indent="0" lvl="0" marL="0" rtl="0" algn="ctr">
              <a:spcBef>
                <a:spcPts val="0"/>
              </a:spcBef>
              <a:spcAft>
                <a:spcPts val="0"/>
              </a:spcAft>
              <a:buNone/>
            </a:pPr>
            <a:r>
              <a:t/>
            </a:r>
            <a:endParaRPr b="1" sz="1100">
              <a:solidFill>
                <a:srgbClr val="FFFFFF"/>
              </a:solidFill>
              <a:latin typeface="Calibri"/>
              <a:ea typeface="Calibri"/>
              <a:cs typeface="Calibri"/>
              <a:sym typeface="Calibri"/>
            </a:endParaRPr>
          </a:p>
          <a:p>
            <a:pPr indent="0" lvl="0" marL="0" rtl="0" algn="ctr">
              <a:spcBef>
                <a:spcPts val="0"/>
              </a:spcBef>
              <a:spcAft>
                <a:spcPts val="0"/>
              </a:spcAft>
              <a:buNone/>
            </a:pPr>
            <a:r>
              <a:rPr lang="en-GB" sz="800">
                <a:solidFill>
                  <a:srgbClr val="FFFFFF"/>
                </a:solidFill>
                <a:latin typeface="Calibri"/>
                <a:ea typeface="Calibri"/>
                <a:cs typeface="Calibri"/>
                <a:sym typeface="Calibri"/>
              </a:rPr>
              <a:t>Kilde: BR Gjeldsforebygging ENK (KLOPP)</a:t>
            </a:r>
            <a:endParaRPr sz="800">
              <a:solidFill>
                <a:srgbClr val="FFFFFF"/>
              </a:solidFill>
              <a:latin typeface="Calibri"/>
              <a:ea typeface="Calibri"/>
              <a:cs typeface="Calibri"/>
              <a:sym typeface="Calibri"/>
            </a:endParaRPr>
          </a:p>
        </p:txBody>
      </p:sp>
      <p:sp>
        <p:nvSpPr>
          <p:cNvPr id="742" name="Google Shape;742;p102"/>
          <p:cNvSpPr/>
          <p:nvPr/>
        </p:nvSpPr>
        <p:spPr>
          <a:xfrm>
            <a:off x="7019231" y="4138549"/>
            <a:ext cx="1682400" cy="1292400"/>
          </a:xfrm>
          <a:prstGeom prst="rect">
            <a:avLst/>
          </a:prstGeom>
          <a:solidFill>
            <a:srgbClr val="0B5394"/>
          </a:solidFill>
          <a:ln cap="flat" cmpd="sng" w="9525">
            <a:solidFill>
              <a:srgbClr val="99999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GB" sz="1100">
                <a:solidFill>
                  <a:srgbClr val="FFFFFF"/>
                </a:solidFill>
                <a:latin typeface="Calibri"/>
                <a:ea typeface="Calibri"/>
                <a:cs typeface="Calibri"/>
                <a:sym typeface="Calibri"/>
              </a:rPr>
              <a:t>Systemet er ikke bygget for å fange opp eller forebygge</a:t>
            </a:r>
            <a:endParaRPr b="1" sz="1100">
              <a:solidFill>
                <a:srgbClr val="FFFFFF"/>
              </a:solidFill>
              <a:latin typeface="Calibri"/>
              <a:ea typeface="Calibri"/>
              <a:cs typeface="Calibri"/>
              <a:sym typeface="Calibri"/>
            </a:endParaRPr>
          </a:p>
          <a:p>
            <a:pPr indent="0" lvl="0" marL="0" rtl="0" algn="ctr">
              <a:spcBef>
                <a:spcPts val="0"/>
              </a:spcBef>
              <a:spcAft>
                <a:spcPts val="0"/>
              </a:spcAft>
              <a:buNone/>
            </a:pPr>
            <a:r>
              <a:t/>
            </a:r>
            <a:endParaRPr b="1" sz="1100">
              <a:solidFill>
                <a:srgbClr val="FFFFFF"/>
              </a:solidFill>
              <a:latin typeface="Calibri"/>
              <a:ea typeface="Calibri"/>
              <a:cs typeface="Calibri"/>
              <a:sym typeface="Calibri"/>
            </a:endParaRPr>
          </a:p>
          <a:p>
            <a:pPr indent="0" lvl="0" marL="0" rtl="0" algn="ctr">
              <a:spcBef>
                <a:spcPts val="0"/>
              </a:spcBef>
              <a:spcAft>
                <a:spcPts val="0"/>
              </a:spcAft>
              <a:buNone/>
            </a:pPr>
            <a:r>
              <a:rPr lang="en-GB" sz="800">
                <a:solidFill>
                  <a:srgbClr val="FFFFFF"/>
                </a:solidFill>
                <a:latin typeface="Calibri"/>
                <a:ea typeface="Calibri"/>
                <a:cs typeface="Calibri"/>
                <a:sym typeface="Calibri"/>
              </a:rPr>
              <a:t>Kilde: BR Gjeldsforebygging ENK (KLOPP)</a:t>
            </a:r>
            <a:endParaRPr sz="800">
              <a:solidFill>
                <a:srgbClr val="FFFFFF"/>
              </a:solidFill>
              <a:latin typeface="Calibri"/>
              <a:ea typeface="Calibri"/>
              <a:cs typeface="Calibri"/>
              <a:sym typeface="Calibri"/>
            </a:endParaRPr>
          </a:p>
        </p:txBody>
      </p:sp>
      <p:sp>
        <p:nvSpPr>
          <p:cNvPr id="743" name="Google Shape;743;p102"/>
          <p:cNvSpPr/>
          <p:nvPr/>
        </p:nvSpPr>
        <p:spPr>
          <a:xfrm>
            <a:off x="3518750" y="5498201"/>
            <a:ext cx="1682400" cy="1292400"/>
          </a:xfrm>
          <a:prstGeom prst="rect">
            <a:avLst/>
          </a:prstGeom>
          <a:solidFill>
            <a:srgbClr val="0B5394"/>
          </a:solidFill>
          <a:ln cap="flat" cmpd="sng" w="9525">
            <a:solidFill>
              <a:srgbClr val="99999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None/>
            </a:pPr>
            <a:r>
              <a:rPr b="1" lang="en-GB" sz="1100">
                <a:solidFill>
                  <a:srgbClr val="FFFFFF"/>
                </a:solidFill>
                <a:latin typeface="Calibri"/>
                <a:ea typeface="Calibri"/>
                <a:cs typeface="Calibri"/>
                <a:sym typeface="Calibri"/>
              </a:rPr>
              <a:t>Økende krav til sporing og dokumentasjon krever avklaringer om eierskap til data</a:t>
            </a:r>
            <a:endParaRPr b="1" sz="1100">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1" sz="1100">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None/>
            </a:pPr>
            <a:r>
              <a:rPr lang="en-GB" sz="800">
                <a:solidFill>
                  <a:srgbClr val="FFFFFF"/>
                </a:solidFill>
                <a:latin typeface="Calibri"/>
                <a:ea typeface="Calibri"/>
                <a:cs typeface="Calibri"/>
                <a:sym typeface="Calibri"/>
              </a:rPr>
              <a:t>Kilde: OPS Landbruk</a:t>
            </a:r>
            <a:endParaRPr sz="800">
              <a:solidFill>
                <a:srgbClr val="FFFFFF"/>
              </a:solidFill>
              <a:latin typeface="Calibri"/>
              <a:ea typeface="Calibri"/>
              <a:cs typeface="Calibri"/>
              <a:sym typeface="Calibri"/>
            </a:endParaRPr>
          </a:p>
        </p:txBody>
      </p:sp>
      <p:sp>
        <p:nvSpPr>
          <p:cNvPr id="744" name="Google Shape;744;p102"/>
          <p:cNvSpPr/>
          <p:nvPr/>
        </p:nvSpPr>
        <p:spPr>
          <a:xfrm>
            <a:off x="7026984" y="69268"/>
            <a:ext cx="1682400" cy="1292400"/>
          </a:xfrm>
          <a:prstGeom prst="rect">
            <a:avLst/>
          </a:prstGeom>
          <a:solidFill>
            <a:srgbClr val="0B5394"/>
          </a:solidFill>
          <a:ln cap="flat" cmpd="sng" w="9525">
            <a:solidFill>
              <a:srgbClr val="99999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None/>
            </a:pPr>
            <a:r>
              <a:rPr b="1" lang="en-GB" sz="1100">
                <a:solidFill>
                  <a:srgbClr val="FFFFFF"/>
                </a:solidFill>
                <a:latin typeface="Calibri"/>
                <a:ea typeface="Calibri"/>
                <a:cs typeface="Calibri"/>
                <a:sym typeface="Calibri"/>
              </a:rPr>
              <a:t>Forbedre og effektivisere tilsynsarbeidet og lettere avdekke brudd på lønns- og arbeidsvilkår og kompetanse</a:t>
            </a:r>
            <a:endParaRPr b="1" sz="1100">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1" sz="1100">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None/>
            </a:pPr>
            <a:r>
              <a:rPr lang="en-GB" sz="800">
                <a:solidFill>
                  <a:srgbClr val="FFFFFF"/>
                </a:solidFill>
                <a:latin typeface="Calibri"/>
                <a:ea typeface="Calibri"/>
                <a:cs typeface="Calibri"/>
                <a:sym typeface="Calibri"/>
              </a:rPr>
              <a:t>Kilde: HMS-kort (Opptrinn)</a:t>
            </a:r>
            <a:endParaRPr b="1" sz="900">
              <a:solidFill>
                <a:srgbClr val="FFFFFF"/>
              </a:solidFill>
              <a:latin typeface="Calibri"/>
              <a:ea typeface="Calibri"/>
              <a:cs typeface="Calibri"/>
              <a:sym typeface="Calibri"/>
            </a:endParaRPr>
          </a:p>
        </p:txBody>
      </p:sp>
      <p:sp>
        <p:nvSpPr>
          <p:cNvPr id="745" name="Google Shape;745;p102"/>
          <p:cNvSpPr/>
          <p:nvPr/>
        </p:nvSpPr>
        <p:spPr>
          <a:xfrm>
            <a:off x="7040450" y="1427068"/>
            <a:ext cx="1682400" cy="1292400"/>
          </a:xfrm>
          <a:prstGeom prst="rect">
            <a:avLst/>
          </a:prstGeom>
          <a:solidFill>
            <a:srgbClr val="0B5394"/>
          </a:solidFill>
          <a:ln cap="flat" cmpd="sng" w="9525">
            <a:solidFill>
              <a:srgbClr val="99999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None/>
            </a:pPr>
            <a:r>
              <a:rPr b="1" lang="en-GB" sz="1100">
                <a:solidFill>
                  <a:srgbClr val="FFFFFF"/>
                </a:solidFill>
                <a:latin typeface="Calibri"/>
                <a:ea typeface="Calibri"/>
                <a:cs typeface="Calibri"/>
                <a:sym typeface="Calibri"/>
              </a:rPr>
              <a:t>Vanskelig og tidkrevende å skaffe oversikt over relevante tilskudd å søke på - mangler “en vei inn”</a:t>
            </a:r>
            <a:endParaRPr b="1" sz="1100">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1" sz="1100">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None/>
            </a:pPr>
            <a:r>
              <a:rPr lang="en-GB" sz="800">
                <a:solidFill>
                  <a:srgbClr val="FFFFFF"/>
                </a:solidFill>
                <a:latin typeface="Calibri"/>
                <a:ea typeface="Calibri"/>
                <a:cs typeface="Calibri"/>
                <a:sym typeface="Calibri"/>
              </a:rPr>
              <a:t>Kilde: Tilskuddsregister DFØ</a:t>
            </a:r>
            <a:endParaRPr sz="800">
              <a:solidFill>
                <a:srgbClr val="FFFFFF"/>
              </a:solidFill>
              <a:latin typeface="Calibri"/>
              <a:ea typeface="Calibri"/>
              <a:cs typeface="Calibri"/>
              <a:sym typeface="Calibri"/>
            </a:endParaRPr>
          </a:p>
        </p:txBody>
      </p:sp>
      <p:sp>
        <p:nvSpPr>
          <p:cNvPr id="746" name="Google Shape;746;p102"/>
          <p:cNvSpPr/>
          <p:nvPr/>
        </p:nvSpPr>
        <p:spPr>
          <a:xfrm>
            <a:off x="5286817" y="2782801"/>
            <a:ext cx="1682400" cy="1292400"/>
          </a:xfrm>
          <a:prstGeom prst="rect">
            <a:avLst/>
          </a:prstGeom>
          <a:solidFill>
            <a:srgbClr val="0B5394"/>
          </a:solidFill>
          <a:ln cap="flat" cmpd="sng" w="9525">
            <a:solidFill>
              <a:srgbClr val="99999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None/>
            </a:pPr>
            <a:r>
              <a:rPr b="1" lang="en-GB" sz="1100">
                <a:solidFill>
                  <a:srgbClr val="FFFFFF"/>
                </a:solidFill>
                <a:latin typeface="Calibri"/>
                <a:ea typeface="Calibri"/>
                <a:cs typeface="Calibri"/>
                <a:sym typeface="Calibri"/>
              </a:rPr>
              <a:t>Trenger i utgangspunktet informasjonen for å kjenne vår kunde. </a:t>
            </a:r>
            <a:endParaRPr b="1" sz="1100">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1" sz="1100">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None/>
            </a:pPr>
            <a:r>
              <a:rPr lang="en-GB" sz="800">
                <a:solidFill>
                  <a:srgbClr val="FFFFFF"/>
                </a:solidFill>
                <a:latin typeface="Calibri"/>
                <a:ea typeface="Calibri"/>
                <a:cs typeface="Calibri"/>
                <a:sym typeface="Calibri"/>
              </a:rPr>
              <a:t>Kilde intervju eierskapsfirnfomasjon (If)</a:t>
            </a:r>
            <a:endParaRPr sz="800">
              <a:solidFill>
                <a:srgbClr val="FFFFFF"/>
              </a:solidFill>
              <a:latin typeface="Calibri"/>
              <a:ea typeface="Calibri"/>
              <a:cs typeface="Calibri"/>
              <a:sym typeface="Calibri"/>
            </a:endParaRPr>
          </a:p>
        </p:txBody>
      </p:sp>
      <p:sp>
        <p:nvSpPr>
          <p:cNvPr id="747" name="Google Shape;747;p102"/>
          <p:cNvSpPr/>
          <p:nvPr/>
        </p:nvSpPr>
        <p:spPr>
          <a:xfrm>
            <a:off x="5278400" y="71335"/>
            <a:ext cx="1682400" cy="1292400"/>
          </a:xfrm>
          <a:prstGeom prst="rect">
            <a:avLst/>
          </a:prstGeom>
          <a:solidFill>
            <a:srgbClr val="0B5394"/>
          </a:solidFill>
          <a:ln cap="flat" cmpd="sng" w="9525">
            <a:solidFill>
              <a:srgbClr val="99999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None/>
            </a:pPr>
            <a:r>
              <a:rPr b="1" lang="en-GB" sz="1100">
                <a:solidFill>
                  <a:srgbClr val="FFFFFF"/>
                </a:solidFill>
                <a:latin typeface="Calibri"/>
                <a:ea typeface="Calibri"/>
                <a:cs typeface="Calibri"/>
                <a:sym typeface="Calibri"/>
              </a:rPr>
              <a:t>Vanskelig å velge seriøse leverandører, og  redusere handlingsrommet for de kriminelle og useriøse</a:t>
            </a:r>
            <a:endParaRPr b="1" sz="1100">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1" sz="1100">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None/>
            </a:pPr>
            <a:r>
              <a:rPr lang="en-GB" sz="800">
                <a:solidFill>
                  <a:srgbClr val="FFFFFF"/>
                </a:solidFill>
                <a:latin typeface="Calibri"/>
                <a:ea typeface="Calibri"/>
                <a:cs typeface="Calibri"/>
                <a:sym typeface="Calibri"/>
              </a:rPr>
              <a:t>Kilde: Seriøsitetsoppdrag</a:t>
            </a:r>
            <a:endParaRPr sz="800">
              <a:solidFill>
                <a:srgbClr val="FFFFFF"/>
              </a:solidFill>
              <a:latin typeface="Calibri"/>
              <a:ea typeface="Calibri"/>
              <a:cs typeface="Calibri"/>
              <a:sym typeface="Calibri"/>
            </a:endParaRPr>
          </a:p>
        </p:txBody>
      </p:sp>
      <p:sp>
        <p:nvSpPr>
          <p:cNvPr id="748" name="Google Shape;748;p102"/>
          <p:cNvSpPr/>
          <p:nvPr/>
        </p:nvSpPr>
        <p:spPr>
          <a:xfrm>
            <a:off x="8775550" y="69268"/>
            <a:ext cx="1682400" cy="1292400"/>
          </a:xfrm>
          <a:prstGeom prst="rect">
            <a:avLst/>
          </a:prstGeom>
          <a:solidFill>
            <a:srgbClr val="0B5394"/>
          </a:solidFill>
          <a:ln cap="flat" cmpd="sng" w="9525">
            <a:solidFill>
              <a:srgbClr val="99999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None/>
            </a:pPr>
            <a:r>
              <a:rPr b="1" lang="en-GB" sz="1100">
                <a:solidFill>
                  <a:srgbClr val="FFFFFF"/>
                </a:solidFill>
                <a:latin typeface="Calibri"/>
                <a:ea typeface="Calibri"/>
                <a:cs typeface="Calibri"/>
                <a:sym typeface="Calibri"/>
              </a:rPr>
              <a:t>Utbredt juks med ID-kortet</a:t>
            </a:r>
            <a:endParaRPr b="1" sz="1100">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1" sz="1100">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None/>
            </a:pPr>
            <a:r>
              <a:rPr lang="en-GB" sz="800">
                <a:solidFill>
                  <a:srgbClr val="FFFFFF"/>
                </a:solidFill>
                <a:latin typeface="Calibri"/>
                <a:ea typeface="Calibri"/>
                <a:cs typeface="Calibri"/>
                <a:sym typeface="Calibri"/>
              </a:rPr>
              <a:t>Kilde: Enkelt å være seriøs, BNL</a:t>
            </a:r>
            <a:endParaRPr sz="800">
              <a:solidFill>
                <a:srgbClr val="FFFFFF"/>
              </a:solidFill>
              <a:latin typeface="Calibri"/>
              <a:ea typeface="Calibri"/>
              <a:cs typeface="Calibri"/>
              <a:sym typeface="Calibri"/>
            </a:endParaRPr>
          </a:p>
        </p:txBody>
      </p:sp>
      <p:sp>
        <p:nvSpPr>
          <p:cNvPr id="749" name="Google Shape;749;p102"/>
          <p:cNvSpPr/>
          <p:nvPr/>
        </p:nvSpPr>
        <p:spPr>
          <a:xfrm>
            <a:off x="8789017" y="1427068"/>
            <a:ext cx="1682400" cy="1292400"/>
          </a:xfrm>
          <a:prstGeom prst="rect">
            <a:avLst/>
          </a:prstGeom>
          <a:solidFill>
            <a:srgbClr val="0B5394"/>
          </a:solidFill>
          <a:ln cap="flat" cmpd="sng" w="9525">
            <a:solidFill>
              <a:srgbClr val="99999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None/>
            </a:pPr>
            <a:r>
              <a:rPr b="1" lang="en-GB" sz="1100">
                <a:solidFill>
                  <a:srgbClr val="FFFFFF"/>
                </a:solidFill>
                <a:latin typeface="Calibri"/>
                <a:ea typeface="Calibri"/>
                <a:cs typeface="Calibri"/>
                <a:sym typeface="Calibri"/>
              </a:rPr>
              <a:t>Mindre tilsynsbelastning og bedre oppfølging i etterkant</a:t>
            </a:r>
            <a:endParaRPr b="1" sz="1100">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sz="1100">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None/>
            </a:pPr>
            <a:r>
              <a:rPr lang="en-GB" sz="900">
                <a:solidFill>
                  <a:srgbClr val="FFFFFF"/>
                </a:solidFill>
                <a:latin typeface="Calibri"/>
                <a:ea typeface="Calibri"/>
                <a:cs typeface="Calibri"/>
                <a:sym typeface="Calibri"/>
              </a:rPr>
              <a:t>Kilde: Felles arkitektur for tilsynmyndighetene</a:t>
            </a:r>
            <a:endParaRPr sz="900">
              <a:solidFill>
                <a:srgbClr val="FFFFFF"/>
              </a:solidFill>
              <a:latin typeface="Calibri"/>
              <a:ea typeface="Calibri"/>
              <a:cs typeface="Calibri"/>
              <a:sym typeface="Calibri"/>
            </a:endParaRPr>
          </a:p>
        </p:txBody>
      </p:sp>
      <p:sp>
        <p:nvSpPr>
          <p:cNvPr id="750" name="Google Shape;750;p102"/>
          <p:cNvSpPr/>
          <p:nvPr/>
        </p:nvSpPr>
        <p:spPr>
          <a:xfrm>
            <a:off x="7035384" y="2782801"/>
            <a:ext cx="1682400" cy="1292400"/>
          </a:xfrm>
          <a:prstGeom prst="rect">
            <a:avLst/>
          </a:prstGeom>
          <a:solidFill>
            <a:srgbClr val="0B5394"/>
          </a:solidFill>
          <a:ln cap="flat" cmpd="sng" w="9525">
            <a:solidFill>
              <a:srgbClr val="99999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None/>
            </a:pPr>
            <a:r>
              <a:rPr b="1" lang="en-GB" sz="1100">
                <a:solidFill>
                  <a:srgbClr val="FFFFFF"/>
                </a:solidFill>
                <a:latin typeface="Calibri"/>
                <a:ea typeface="Calibri"/>
                <a:cs typeface="Calibri"/>
                <a:sym typeface="Calibri"/>
              </a:rPr>
              <a:t>Man vil ha kontroll på eierskapsinformasjon når man forholder seg til partnere, dataene er utdatert 364 dager i året </a:t>
            </a:r>
            <a:endParaRPr b="1" sz="1100">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sz="800">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None/>
            </a:pPr>
            <a:r>
              <a:rPr lang="en-GB" sz="800">
                <a:solidFill>
                  <a:srgbClr val="FFFFFF"/>
                </a:solidFill>
                <a:latin typeface="Calibri"/>
                <a:ea typeface="Calibri"/>
                <a:cs typeface="Calibri"/>
                <a:sym typeface="Calibri"/>
              </a:rPr>
              <a:t>Kilde: Intervju Eierskapsinformasjon</a:t>
            </a:r>
            <a:endParaRPr sz="800">
              <a:solidFill>
                <a:srgbClr val="FFFFFF"/>
              </a:solidFill>
              <a:latin typeface="Calibri"/>
              <a:ea typeface="Calibri"/>
              <a:cs typeface="Calibri"/>
              <a:sym typeface="Calibri"/>
            </a:endParaRPr>
          </a:p>
        </p:txBody>
      </p:sp>
      <p:sp>
        <p:nvSpPr>
          <p:cNvPr id="751" name="Google Shape;751;p102"/>
          <p:cNvSpPr/>
          <p:nvPr/>
        </p:nvSpPr>
        <p:spPr>
          <a:xfrm>
            <a:off x="8783950" y="2784868"/>
            <a:ext cx="1682400" cy="1292400"/>
          </a:xfrm>
          <a:prstGeom prst="rect">
            <a:avLst/>
          </a:prstGeom>
          <a:solidFill>
            <a:srgbClr val="0B5394"/>
          </a:solidFill>
          <a:ln cap="flat" cmpd="sng" w="9525">
            <a:solidFill>
              <a:srgbClr val="99999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None/>
            </a:pPr>
            <a:r>
              <a:rPr b="1" lang="en-GB" sz="1100">
                <a:solidFill>
                  <a:srgbClr val="FFFFFF"/>
                </a:solidFill>
                <a:latin typeface="Calibri"/>
                <a:ea typeface="Calibri"/>
                <a:cs typeface="Calibri"/>
                <a:sym typeface="Calibri"/>
              </a:rPr>
              <a:t>SMB lar være å aktivere mottak av EHF pga transaksjonskostnad</a:t>
            </a:r>
            <a:endParaRPr b="1" sz="1100">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sz="1100">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None/>
            </a:pPr>
            <a:r>
              <a:rPr lang="en-GB" sz="900">
                <a:solidFill>
                  <a:srgbClr val="FFFFFF"/>
                </a:solidFill>
                <a:latin typeface="Calibri"/>
                <a:ea typeface="Calibri"/>
                <a:cs typeface="Calibri"/>
                <a:sym typeface="Calibri"/>
              </a:rPr>
              <a:t>Kilde: BR NSG intervju</a:t>
            </a:r>
            <a:endParaRPr sz="900">
              <a:solidFill>
                <a:srgbClr val="FFFFFF"/>
              </a:solidFill>
              <a:latin typeface="Calibri"/>
              <a:ea typeface="Calibri"/>
              <a:cs typeface="Calibri"/>
              <a:sym typeface="Calibri"/>
            </a:endParaRPr>
          </a:p>
        </p:txBody>
      </p:sp>
      <p:sp>
        <p:nvSpPr>
          <p:cNvPr id="752" name="Google Shape;752;p102"/>
          <p:cNvSpPr/>
          <p:nvPr/>
        </p:nvSpPr>
        <p:spPr>
          <a:xfrm>
            <a:off x="8789017" y="4142668"/>
            <a:ext cx="1682400" cy="1292400"/>
          </a:xfrm>
          <a:prstGeom prst="rect">
            <a:avLst/>
          </a:prstGeom>
          <a:solidFill>
            <a:srgbClr val="0B5394"/>
          </a:solidFill>
          <a:ln cap="flat" cmpd="sng" w="9525">
            <a:solidFill>
              <a:srgbClr val="99999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None/>
            </a:pPr>
            <a:r>
              <a:rPr b="1" lang="en-GB" sz="1100">
                <a:solidFill>
                  <a:srgbClr val="FFFFFF"/>
                </a:solidFill>
                <a:latin typeface="Calibri"/>
                <a:ea typeface="Calibri"/>
                <a:cs typeface="Calibri"/>
                <a:sym typeface="Calibri"/>
              </a:rPr>
              <a:t>SMB unngår kostnader over 15.000,- for å slippe unna kompliserende regler om avskriving</a:t>
            </a:r>
            <a:endParaRPr b="1" sz="1100">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sz="1100">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None/>
            </a:pPr>
            <a:r>
              <a:rPr lang="en-GB" sz="900">
                <a:solidFill>
                  <a:srgbClr val="FFFFFF"/>
                </a:solidFill>
                <a:latin typeface="Calibri"/>
                <a:ea typeface="Calibri"/>
                <a:cs typeface="Calibri"/>
                <a:sym typeface="Calibri"/>
              </a:rPr>
              <a:t>Kilde: BR NSG intervju</a:t>
            </a:r>
            <a:endParaRPr sz="900">
              <a:solidFill>
                <a:srgbClr val="FFFFFF"/>
              </a:solidFill>
              <a:latin typeface="Calibri"/>
              <a:ea typeface="Calibri"/>
              <a:cs typeface="Calibri"/>
              <a:sym typeface="Calibri"/>
            </a:endParaRPr>
          </a:p>
        </p:txBody>
      </p:sp>
      <p:sp>
        <p:nvSpPr>
          <p:cNvPr id="753" name="Google Shape;753;p102"/>
          <p:cNvSpPr/>
          <p:nvPr/>
        </p:nvSpPr>
        <p:spPr>
          <a:xfrm>
            <a:off x="5286817" y="5483001"/>
            <a:ext cx="1682400" cy="1292400"/>
          </a:xfrm>
          <a:prstGeom prst="rect">
            <a:avLst/>
          </a:prstGeom>
          <a:solidFill>
            <a:srgbClr val="0B5394"/>
          </a:solidFill>
          <a:ln cap="flat" cmpd="sng" w="9525">
            <a:solidFill>
              <a:srgbClr val="99999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None/>
            </a:pPr>
            <a:r>
              <a:rPr b="1" lang="en-GB" sz="1100">
                <a:solidFill>
                  <a:srgbClr val="FFFFFF"/>
                </a:solidFill>
                <a:latin typeface="Calibri"/>
                <a:ea typeface="Calibri"/>
                <a:cs typeface="Calibri"/>
                <a:sym typeface="Calibri"/>
              </a:rPr>
              <a:t>SMB tilbys i økende grad fastprisavtaler for regnskapsføring, men med krav om å motta EHF</a:t>
            </a:r>
            <a:endParaRPr b="1" sz="1100">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sz="1100">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None/>
            </a:pPr>
            <a:r>
              <a:rPr lang="en-GB" sz="900">
                <a:solidFill>
                  <a:srgbClr val="FFFFFF"/>
                </a:solidFill>
                <a:latin typeface="Calibri"/>
                <a:ea typeface="Calibri"/>
                <a:cs typeface="Calibri"/>
                <a:sym typeface="Calibri"/>
              </a:rPr>
              <a:t>Kilde: BR NSG intervju</a:t>
            </a:r>
            <a:endParaRPr sz="900">
              <a:solidFill>
                <a:srgbClr val="FFFFFF"/>
              </a:solidFill>
              <a:latin typeface="Calibri"/>
              <a:ea typeface="Calibri"/>
              <a:cs typeface="Calibri"/>
              <a:sym typeface="Calibri"/>
            </a:endParaRPr>
          </a:p>
        </p:txBody>
      </p:sp>
      <p:sp>
        <p:nvSpPr>
          <p:cNvPr id="754" name="Google Shape;754;p102"/>
          <p:cNvSpPr/>
          <p:nvPr/>
        </p:nvSpPr>
        <p:spPr>
          <a:xfrm>
            <a:off x="7054884" y="5494268"/>
            <a:ext cx="1682400" cy="1292400"/>
          </a:xfrm>
          <a:prstGeom prst="rect">
            <a:avLst/>
          </a:prstGeom>
          <a:solidFill>
            <a:srgbClr val="0B5394"/>
          </a:solidFill>
          <a:ln cap="flat" cmpd="sng" w="9525">
            <a:solidFill>
              <a:srgbClr val="99999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None/>
            </a:pPr>
            <a:r>
              <a:rPr b="1" lang="en-GB" sz="1100">
                <a:solidFill>
                  <a:srgbClr val="FFFFFF"/>
                </a:solidFill>
                <a:latin typeface="Calibri"/>
                <a:ea typeface="Calibri"/>
                <a:cs typeface="Calibri"/>
                <a:sym typeface="Calibri"/>
              </a:rPr>
              <a:t>SMB velger stadig oftere regnskapsførere uavhengig av lokasjon pga digitalisering og selvbetjeningsløsninger</a:t>
            </a:r>
            <a:endParaRPr b="1" sz="1100">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sz="1100">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None/>
            </a:pPr>
            <a:r>
              <a:rPr lang="en-GB" sz="900">
                <a:solidFill>
                  <a:srgbClr val="FFFFFF"/>
                </a:solidFill>
                <a:latin typeface="Calibri"/>
                <a:ea typeface="Calibri"/>
                <a:cs typeface="Calibri"/>
                <a:sym typeface="Calibri"/>
              </a:rPr>
              <a:t>Kilde: BR NSG intervju</a:t>
            </a:r>
            <a:endParaRPr sz="900">
              <a:solidFill>
                <a:srgbClr val="FFFFFF"/>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103"/>
          <p:cNvSpPr txBox="1"/>
          <p:nvPr>
            <p:ph type="title"/>
          </p:nvPr>
        </p:nvSpPr>
        <p:spPr>
          <a:xfrm>
            <a:off x="1058779" y="934720"/>
            <a:ext cx="10025533" cy="49276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4000"/>
              <a:buNone/>
            </a:pPr>
            <a:r>
              <a:rPr lang="en-GB" sz="2160"/>
              <a:t>De om lag to millionene små og mellomstore bedriftene (SMBer) i Norden utgjør mer enn 90 prosent av våre virksomheter. De er selve grunnmuren i våre samfunn og i vår framtidige velferd. </a:t>
            </a:r>
            <a:br>
              <a:rPr lang="en-GB" sz="2160"/>
            </a:br>
            <a:br>
              <a:rPr lang="en-GB" sz="2160"/>
            </a:br>
            <a:r>
              <a:rPr lang="en-GB" sz="2160"/>
              <a:t>Visjonen til Nordic Smart Government er å skape verdi for disse bedriftene, gjennom å gjøre sanntidsdata tilgjengelig og mulig å ta i bruk, slik at de kan skape innovasjon og vekst.</a:t>
            </a:r>
            <a:br>
              <a:rPr lang="en-GB" sz="2160"/>
            </a:br>
            <a:br>
              <a:rPr lang="en-GB" sz="2160"/>
            </a:br>
            <a:r>
              <a:rPr lang="en-GB" sz="2160"/>
              <a:t>Nye produkter og optimaliserte tjenester B2B basert på sanntidsdata er beregnet å kunne gi en gevinst på rundt 25 milliarder euro pr år i Norden innen 2027 </a:t>
            </a:r>
            <a:r>
              <a:rPr lang="en-GB" sz="2160"/>
              <a:t>(EY 2017)</a:t>
            </a:r>
            <a:r>
              <a:rPr lang="en-GB" sz="2160"/>
              <a:t>.</a:t>
            </a:r>
            <a:br>
              <a:rPr lang="en-GB" sz="2160"/>
            </a:br>
            <a:br>
              <a:rPr lang="en-GB" sz="1979">
                <a:solidFill>
                  <a:schemeClr val="lt1"/>
                </a:solidFill>
              </a:rPr>
            </a:br>
            <a:r>
              <a:rPr lang="en-GB" sz="1979">
                <a:solidFill>
                  <a:schemeClr val="lt1"/>
                </a:solidFill>
              </a:rPr>
              <a:t>Norden er verdens 11</a:t>
            </a:r>
            <a:r>
              <a:rPr lang="en-GB" sz="1979"/>
              <a:t>. største økonomi.</a:t>
            </a:r>
            <a:endParaRPr sz="1800"/>
          </a:p>
        </p:txBody>
      </p:sp>
    </p:spTree>
  </p:cSld>
  <p:clrMapOvr>
    <a:masterClrMapping/>
  </p:clrMapOvr>
</p:sld>
</file>

<file path=ppt/theme/theme1.xml><?xml version="1.0" encoding="utf-8"?>
<a:theme xmlns:a="http://schemas.openxmlformats.org/drawingml/2006/main" xmlns:r="http://schemas.openxmlformats.org/officeDocument/2006/relationships" name="Office-tema">
  <a:themeElements>
    <a:clrScheme name="Brønnøysundreg">
      <a:dk1>
        <a:srgbClr val="000000"/>
      </a:dk1>
      <a:lt1>
        <a:srgbClr val="FFFFFF"/>
      </a:lt1>
      <a:dk2>
        <a:srgbClr val="0078CC"/>
      </a:dk2>
      <a:lt2>
        <a:srgbClr val="E7E6E6"/>
      </a:lt2>
      <a:accent1>
        <a:srgbClr val="00B8E6"/>
      </a:accent1>
      <a:accent2>
        <a:srgbClr val="009152"/>
      </a:accent2>
      <a:accent3>
        <a:srgbClr val="815EB4"/>
      </a:accent3>
      <a:accent4>
        <a:srgbClr val="FBAE16"/>
      </a:accent4>
      <a:accent5>
        <a:srgbClr val="EB5C31"/>
      </a:accent5>
      <a:accent6>
        <a:srgbClr val="A6AAA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tema">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tema">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Office Theme">
  <a:themeElements>
    <a:clrScheme name="Custom 1">
      <a:dk1>
        <a:srgbClr val="000000"/>
      </a:dk1>
      <a:lt1>
        <a:srgbClr val="FFFFFF"/>
      </a:lt1>
      <a:dk2>
        <a:srgbClr val="44546A"/>
      </a:dk2>
      <a:lt2>
        <a:srgbClr val="E7E6E6"/>
      </a:lt2>
      <a:accent1>
        <a:srgbClr val="2B276B"/>
      </a:accent1>
      <a:accent2>
        <a:srgbClr val="E25B5D"/>
      </a:accent2>
      <a:accent3>
        <a:srgbClr val="797199"/>
      </a:accent3>
      <a:accent4>
        <a:srgbClr val="F6A79D"/>
      </a:accent4>
      <a:accent5>
        <a:srgbClr val="B6B0CB"/>
      </a:accent5>
      <a:accent6>
        <a:srgbClr val="FBD3CB"/>
      </a:accent6>
      <a:hlink>
        <a:srgbClr val="F06264"/>
      </a:hlink>
      <a:folHlink>
        <a:srgbClr val="F0626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1_Office Theme">
  <a:themeElements>
    <a:clrScheme name="Custom 1">
      <a:dk1>
        <a:srgbClr val="000000"/>
      </a:dk1>
      <a:lt1>
        <a:srgbClr val="FFFFFF"/>
      </a:lt1>
      <a:dk2>
        <a:srgbClr val="44546A"/>
      </a:dk2>
      <a:lt2>
        <a:srgbClr val="E7E6E6"/>
      </a:lt2>
      <a:accent1>
        <a:srgbClr val="2B276B"/>
      </a:accent1>
      <a:accent2>
        <a:srgbClr val="E25B5D"/>
      </a:accent2>
      <a:accent3>
        <a:srgbClr val="797199"/>
      </a:accent3>
      <a:accent4>
        <a:srgbClr val="F6A79D"/>
      </a:accent4>
      <a:accent5>
        <a:srgbClr val="B6B0CB"/>
      </a:accent5>
      <a:accent6>
        <a:srgbClr val="FBD3CB"/>
      </a:accent6>
      <a:hlink>
        <a:srgbClr val="F06264"/>
      </a:hlink>
      <a:folHlink>
        <a:srgbClr val="F0626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Custom 1">
      <a:dk1>
        <a:srgbClr val="000000"/>
      </a:dk1>
      <a:lt1>
        <a:srgbClr val="FFFFFF"/>
      </a:lt1>
      <a:dk2>
        <a:srgbClr val="44546A"/>
      </a:dk2>
      <a:lt2>
        <a:srgbClr val="E7E6E6"/>
      </a:lt2>
      <a:accent1>
        <a:srgbClr val="2B276B"/>
      </a:accent1>
      <a:accent2>
        <a:srgbClr val="E25B5D"/>
      </a:accent2>
      <a:accent3>
        <a:srgbClr val="797199"/>
      </a:accent3>
      <a:accent4>
        <a:srgbClr val="F6A79D"/>
      </a:accent4>
      <a:accent5>
        <a:srgbClr val="B6B0CB"/>
      </a:accent5>
      <a:accent6>
        <a:srgbClr val="FBD3CB"/>
      </a:accent6>
      <a:hlink>
        <a:srgbClr val="F06264"/>
      </a:hlink>
      <a:folHlink>
        <a:srgbClr val="F0626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Custom 1">
      <a:dk1>
        <a:srgbClr val="000000"/>
      </a:dk1>
      <a:lt1>
        <a:srgbClr val="FFFFFF"/>
      </a:lt1>
      <a:dk2>
        <a:srgbClr val="44546A"/>
      </a:dk2>
      <a:lt2>
        <a:srgbClr val="E7E6E6"/>
      </a:lt2>
      <a:accent1>
        <a:srgbClr val="2B276B"/>
      </a:accent1>
      <a:accent2>
        <a:srgbClr val="E25B5D"/>
      </a:accent2>
      <a:accent3>
        <a:srgbClr val="797199"/>
      </a:accent3>
      <a:accent4>
        <a:srgbClr val="F6A79D"/>
      </a:accent4>
      <a:accent5>
        <a:srgbClr val="B6B0CB"/>
      </a:accent5>
      <a:accent6>
        <a:srgbClr val="FBD3CB"/>
      </a:accent6>
      <a:hlink>
        <a:srgbClr val="F06264"/>
      </a:hlink>
      <a:folHlink>
        <a:srgbClr val="F0626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