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7"/>
  </p:notesMasterIdLst>
  <p:sldIdLst>
    <p:sldId id="333" r:id="rId5"/>
    <p:sldId id="267" r:id="rId6"/>
    <p:sldId id="285" r:id="rId7"/>
    <p:sldId id="354" r:id="rId8"/>
    <p:sldId id="327" r:id="rId9"/>
    <p:sldId id="355" r:id="rId10"/>
    <p:sldId id="286" r:id="rId11"/>
    <p:sldId id="320" r:id="rId12"/>
    <p:sldId id="321" r:id="rId13"/>
    <p:sldId id="325" r:id="rId14"/>
    <p:sldId id="315" r:id="rId15"/>
    <p:sldId id="289" r:id="rId16"/>
    <p:sldId id="336" r:id="rId17"/>
    <p:sldId id="340" r:id="rId18"/>
    <p:sldId id="341" r:id="rId19"/>
    <p:sldId id="342" r:id="rId20"/>
    <p:sldId id="277" r:id="rId21"/>
    <p:sldId id="348" r:id="rId22"/>
    <p:sldId id="274" r:id="rId23"/>
    <p:sldId id="334" r:id="rId24"/>
    <p:sldId id="328" r:id="rId25"/>
    <p:sldId id="329" r:id="rId26"/>
    <p:sldId id="330" r:id="rId27"/>
    <p:sldId id="331" r:id="rId28"/>
    <p:sldId id="332" r:id="rId29"/>
    <p:sldId id="335" r:id="rId30"/>
    <p:sldId id="322" r:id="rId31"/>
    <p:sldId id="324" r:id="rId32"/>
    <p:sldId id="323" r:id="rId33"/>
    <p:sldId id="326" r:id="rId34"/>
    <p:sldId id="290" r:id="rId35"/>
    <p:sldId id="292" r:id="rId36"/>
    <p:sldId id="293" r:id="rId37"/>
    <p:sldId id="294" r:id="rId38"/>
    <p:sldId id="295" r:id="rId39"/>
    <p:sldId id="300" r:id="rId40"/>
    <p:sldId id="301" r:id="rId41"/>
    <p:sldId id="346" r:id="rId42"/>
    <p:sldId id="296" r:id="rId43"/>
    <p:sldId id="351" r:id="rId44"/>
    <p:sldId id="349" r:id="rId45"/>
    <p:sldId id="353" r:id="rId46"/>
    <p:sldId id="350" r:id="rId47"/>
    <p:sldId id="347" r:id="rId48"/>
    <p:sldId id="268" r:id="rId49"/>
    <p:sldId id="270" r:id="rId50"/>
    <p:sldId id="271" r:id="rId51"/>
    <p:sldId id="281" r:id="rId52"/>
    <p:sldId id="279" r:id="rId53"/>
    <p:sldId id="319" r:id="rId54"/>
    <p:sldId id="352" r:id="rId55"/>
    <p:sldId id="298" r:id="rId56"/>
    <p:sldId id="299" r:id="rId57"/>
    <p:sldId id="356" r:id="rId58"/>
    <p:sldId id="357" r:id="rId59"/>
    <p:sldId id="358" r:id="rId60"/>
    <p:sldId id="359" r:id="rId61"/>
    <p:sldId id="360" r:id="rId62"/>
    <p:sldId id="361" r:id="rId63"/>
    <p:sldId id="362" r:id="rId64"/>
    <p:sldId id="363" r:id="rId65"/>
    <p:sldId id="364" r:id="rId66"/>
  </p:sldIdLst>
  <p:sldSz cx="12195175" cy="6859588"/>
  <p:notesSz cx="6858000" cy="1323975"/>
  <p:defaultTextStyle>
    <a:defPPr>
      <a:defRPr lang="en-US"/>
    </a:defPPr>
    <a:lvl1pPr marL="0" algn="l" defTabSz="228646" rtl="0" eaLnBrk="1" latinLnBrk="0" hangingPunct="1">
      <a:defRPr sz="900" kern="1200">
        <a:solidFill>
          <a:schemeClr val="tx1"/>
        </a:solidFill>
        <a:latin typeface="+mn-lt"/>
        <a:ea typeface="+mn-ea"/>
        <a:cs typeface="+mn-cs"/>
      </a:defRPr>
    </a:lvl1pPr>
    <a:lvl2pPr marL="228646" algn="l" defTabSz="228646" rtl="0" eaLnBrk="1" latinLnBrk="0" hangingPunct="1">
      <a:defRPr sz="900" kern="1200">
        <a:solidFill>
          <a:schemeClr val="tx1"/>
        </a:solidFill>
        <a:latin typeface="+mn-lt"/>
        <a:ea typeface="+mn-ea"/>
        <a:cs typeface="+mn-cs"/>
      </a:defRPr>
    </a:lvl2pPr>
    <a:lvl3pPr marL="457291" algn="l" defTabSz="228646" rtl="0" eaLnBrk="1" latinLnBrk="0" hangingPunct="1">
      <a:defRPr sz="900" kern="1200">
        <a:solidFill>
          <a:schemeClr val="tx1"/>
        </a:solidFill>
        <a:latin typeface="+mn-lt"/>
        <a:ea typeface="+mn-ea"/>
        <a:cs typeface="+mn-cs"/>
      </a:defRPr>
    </a:lvl3pPr>
    <a:lvl4pPr marL="685937" algn="l" defTabSz="228646" rtl="0" eaLnBrk="1" latinLnBrk="0" hangingPunct="1">
      <a:defRPr sz="900" kern="1200">
        <a:solidFill>
          <a:schemeClr val="tx1"/>
        </a:solidFill>
        <a:latin typeface="+mn-lt"/>
        <a:ea typeface="+mn-ea"/>
        <a:cs typeface="+mn-cs"/>
      </a:defRPr>
    </a:lvl4pPr>
    <a:lvl5pPr marL="914583" algn="l" defTabSz="228646" rtl="0" eaLnBrk="1" latinLnBrk="0" hangingPunct="1">
      <a:defRPr sz="900" kern="1200">
        <a:solidFill>
          <a:schemeClr val="tx1"/>
        </a:solidFill>
        <a:latin typeface="+mn-lt"/>
        <a:ea typeface="+mn-ea"/>
        <a:cs typeface="+mn-cs"/>
      </a:defRPr>
    </a:lvl5pPr>
    <a:lvl6pPr marL="1143229" algn="l" defTabSz="228646" rtl="0" eaLnBrk="1" latinLnBrk="0" hangingPunct="1">
      <a:defRPr sz="900" kern="1200">
        <a:solidFill>
          <a:schemeClr val="tx1"/>
        </a:solidFill>
        <a:latin typeface="+mn-lt"/>
        <a:ea typeface="+mn-ea"/>
        <a:cs typeface="+mn-cs"/>
      </a:defRPr>
    </a:lvl6pPr>
    <a:lvl7pPr marL="1371874" algn="l" defTabSz="228646" rtl="0" eaLnBrk="1" latinLnBrk="0" hangingPunct="1">
      <a:defRPr sz="900" kern="1200">
        <a:solidFill>
          <a:schemeClr val="tx1"/>
        </a:solidFill>
        <a:latin typeface="+mn-lt"/>
        <a:ea typeface="+mn-ea"/>
        <a:cs typeface="+mn-cs"/>
      </a:defRPr>
    </a:lvl7pPr>
    <a:lvl8pPr marL="1600520" algn="l" defTabSz="228646" rtl="0" eaLnBrk="1" latinLnBrk="0" hangingPunct="1">
      <a:defRPr sz="900" kern="1200">
        <a:solidFill>
          <a:schemeClr val="tx1"/>
        </a:solidFill>
        <a:latin typeface="+mn-lt"/>
        <a:ea typeface="+mn-ea"/>
        <a:cs typeface="+mn-cs"/>
      </a:defRPr>
    </a:lvl8pPr>
    <a:lvl9pPr marL="1829166" algn="l" defTabSz="228646" rtl="0" eaLnBrk="1" latinLnBrk="0" hangingPunct="1">
      <a:defRPr sz="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1">
          <p15:clr>
            <a:srgbClr val="A4A3A4"/>
          </p15:clr>
        </p15:guide>
      </p15:sldGuideLst>
    </p:ext>
    <p:ext uri="{2D200454-40CA-4A62-9FC3-DE9A4176ACB9}">
      <p15:notesGuideLst xmlns:p15="http://schemas.microsoft.com/office/powerpoint/2012/main">
        <p15:guide id="1" orient="horz" pos="417"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ECCD"/>
    <a:srgbClr val="80C39A"/>
    <a:srgbClr val="40875B"/>
    <a:srgbClr val="F5E6D2"/>
    <a:srgbClr val="FFE66E"/>
    <a:srgbClr val="15496B"/>
    <a:srgbClr val="1F5171"/>
    <a:srgbClr val="306544"/>
    <a:srgbClr val="5A003C"/>
    <a:srgbClr val="FF9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C8AB26-5248-4170-A074-23A86195A6EB}" v="2" dt="2021-01-19T10:34:26.002"/>
    <p1510:client id="{53EEB2AD-E4A8-4877-B55C-70AEFDA9398A}" v="25" dt="2020-11-04T12:31:45.199"/>
  </p1510:revLst>
</p1510:revInfo>
</file>

<file path=ppt/tableStyles.xml><?xml version="1.0" encoding="utf-8"?>
<a:tblStyleLst xmlns:a="http://schemas.openxmlformats.org/drawingml/2006/main" def="{5940675A-B579-460E-94D1-54222C63F5D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Ingen stil, tabellrutenet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68" autoAdjust="0"/>
    <p:restoredTop sz="82674" autoAdjust="0"/>
  </p:normalViewPr>
  <p:slideViewPr>
    <p:cSldViewPr snapToGrid="0">
      <p:cViewPr varScale="1">
        <p:scale>
          <a:sx n="95" d="100"/>
          <a:sy n="95" d="100"/>
        </p:scale>
        <p:origin x="6174" y="84"/>
      </p:cViewPr>
      <p:guideLst>
        <p:guide orient="horz" pos="2161"/>
        <p:guide pos="3841"/>
      </p:guideLst>
    </p:cSldViewPr>
  </p:slideViewPr>
  <p:outlineViewPr>
    <p:cViewPr>
      <p:scale>
        <a:sx n="33" d="100"/>
        <a:sy n="33" d="100"/>
      </p:scale>
      <p:origin x="0" y="-6440"/>
    </p:cViewPr>
  </p:outlineViewPr>
  <p:notesTextViewPr>
    <p:cViewPr>
      <p:scale>
        <a:sx n="3" d="2"/>
        <a:sy n="3" d="2"/>
      </p:scale>
      <p:origin x="0" y="0"/>
    </p:cViewPr>
  </p:notesTextViewPr>
  <p:sorterViewPr>
    <p:cViewPr varScale="1">
      <p:scale>
        <a:sx n="1" d="1"/>
        <a:sy n="1" d="1"/>
      </p:scale>
      <p:origin x="0" y="0"/>
    </p:cViewPr>
  </p:sorterViewPr>
  <p:notesViewPr>
    <p:cSldViewPr snapToGrid="0" showGuides="1">
      <p:cViewPr varScale="1">
        <p:scale>
          <a:sx n="315" d="100"/>
          <a:sy n="315" d="100"/>
        </p:scale>
        <p:origin x="200" y="2784"/>
      </p:cViewPr>
      <p:guideLst>
        <p:guide orient="horz" pos="417"/>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ir Graff" userId="S::geir.graff_asker.kommune.no#ext#@ksiskyen.onmicrosoft.com::8cc36b9a-e700-4717-acc0-3fade22d1578" providerId="AD" clId="Web-{4BC8AB26-5248-4170-A074-23A86195A6EB}"/>
    <pc:docChg chg="modSld">
      <pc:chgData name="Geir Graff" userId="S::geir.graff_asker.kommune.no#ext#@ksiskyen.onmicrosoft.com::8cc36b9a-e700-4717-acc0-3fade22d1578" providerId="AD" clId="Web-{4BC8AB26-5248-4170-A074-23A86195A6EB}" dt="2021-01-19T10:34:26.002" v="1"/>
      <pc:docMkLst>
        <pc:docMk/>
      </pc:docMkLst>
      <pc:sldChg chg="addSp delSp modSp">
        <pc:chgData name="Geir Graff" userId="S::geir.graff_asker.kommune.no#ext#@ksiskyen.onmicrosoft.com::8cc36b9a-e700-4717-acc0-3fade22d1578" providerId="AD" clId="Web-{4BC8AB26-5248-4170-A074-23A86195A6EB}" dt="2021-01-19T10:34:26.002" v="1"/>
        <pc:sldMkLst>
          <pc:docMk/>
          <pc:sldMk cId="1817654850" sldId="299"/>
        </pc:sldMkLst>
        <pc:picChg chg="add del mod">
          <ac:chgData name="Geir Graff" userId="S::geir.graff_asker.kommune.no#ext#@ksiskyen.onmicrosoft.com::8cc36b9a-e700-4717-acc0-3fade22d1578" providerId="AD" clId="Web-{4BC8AB26-5248-4170-A074-23A86195A6EB}" dt="2021-01-19T10:34:26.002" v="1"/>
          <ac:picMkLst>
            <pc:docMk/>
            <pc:sldMk cId="1817654850" sldId="299"/>
            <ac:picMk id="3" creationId="{D944624B-0297-4A35-A6DD-A2C261CE4EB1}"/>
          </ac:picMkLst>
        </pc:picChg>
      </pc:sldChg>
    </pc:docChg>
  </pc:docChgLst>
  <pc:docChgLst>
    <pc:chgData name="Geir Graff" userId="S::geir.graff_asker.kommune.no#ext#@ksiskyen.onmicrosoft.com::8cc36b9a-e700-4717-acc0-3fade22d1578" providerId="AD" clId="Web-{53EEB2AD-E4A8-4877-B55C-70AEFDA9398A}"/>
    <pc:docChg chg="modSld">
      <pc:chgData name="Geir Graff" userId="S::geir.graff_asker.kommune.no#ext#@ksiskyen.onmicrosoft.com::8cc36b9a-e700-4717-acc0-3fade22d1578" providerId="AD" clId="Web-{53EEB2AD-E4A8-4877-B55C-70AEFDA9398A}" dt="2020-11-04T12:31:45.199" v="24"/>
      <pc:docMkLst>
        <pc:docMk/>
      </pc:docMkLst>
      <pc:sldChg chg="mod modShow">
        <pc:chgData name="Geir Graff" userId="S::geir.graff_asker.kommune.no#ext#@ksiskyen.onmicrosoft.com::8cc36b9a-e700-4717-acc0-3fade22d1578" providerId="AD" clId="Web-{53EEB2AD-E4A8-4877-B55C-70AEFDA9398A}" dt="2020-11-04T12:31:44.964" v="22"/>
        <pc:sldMkLst>
          <pc:docMk/>
          <pc:sldMk cId="2538939831" sldId="271"/>
        </pc:sldMkLst>
      </pc:sldChg>
      <pc:sldChg chg="mod modShow">
        <pc:chgData name="Geir Graff" userId="S::geir.graff_asker.kommune.no#ext#@ksiskyen.onmicrosoft.com::8cc36b9a-e700-4717-acc0-3fade22d1578" providerId="AD" clId="Web-{53EEB2AD-E4A8-4877-B55C-70AEFDA9398A}" dt="2020-11-04T12:29:43.804" v="18"/>
        <pc:sldMkLst>
          <pc:docMk/>
          <pc:sldMk cId="1823925474" sldId="274"/>
        </pc:sldMkLst>
      </pc:sldChg>
      <pc:sldChg chg="mod modShow">
        <pc:chgData name="Geir Graff" userId="S::geir.graff_asker.kommune.no#ext#@ksiskyen.onmicrosoft.com::8cc36b9a-e700-4717-acc0-3fade22d1578" providerId="AD" clId="Web-{53EEB2AD-E4A8-4877-B55C-70AEFDA9398A}" dt="2020-11-04T12:28:46.943" v="4"/>
        <pc:sldMkLst>
          <pc:docMk/>
          <pc:sldMk cId="1466554784" sldId="277"/>
        </pc:sldMkLst>
      </pc:sldChg>
      <pc:sldChg chg="mod modShow">
        <pc:chgData name="Geir Graff" userId="S::geir.graff_asker.kommune.no#ext#@ksiskyen.onmicrosoft.com::8cc36b9a-e700-4717-acc0-3fade22d1578" providerId="AD" clId="Web-{53EEB2AD-E4A8-4877-B55C-70AEFDA9398A}" dt="2020-11-04T12:31:45.120" v="23"/>
        <pc:sldMkLst>
          <pc:docMk/>
          <pc:sldMk cId="2975496381" sldId="279"/>
        </pc:sldMkLst>
      </pc:sldChg>
      <pc:sldChg chg="mod modShow">
        <pc:chgData name="Geir Graff" userId="S::geir.graff_asker.kommune.no#ext#@ksiskyen.onmicrosoft.com::8cc36b9a-e700-4717-acc0-3fade22d1578" providerId="AD" clId="Web-{53EEB2AD-E4A8-4877-B55C-70AEFDA9398A}" dt="2020-11-04T12:31:44.808" v="21"/>
        <pc:sldMkLst>
          <pc:docMk/>
          <pc:sldMk cId="1121808434" sldId="281"/>
        </pc:sldMkLst>
      </pc:sldChg>
      <pc:sldChg chg="mod modShow">
        <pc:chgData name="Geir Graff" userId="S::geir.graff_asker.kommune.no#ext#@ksiskyen.onmicrosoft.com::8cc36b9a-e700-4717-acc0-3fade22d1578" providerId="AD" clId="Web-{53EEB2AD-E4A8-4877-B55C-70AEFDA9398A}" dt="2020-11-04T12:29:02.522" v="5"/>
        <pc:sldMkLst>
          <pc:docMk/>
          <pc:sldMk cId="3711831429" sldId="285"/>
        </pc:sldMkLst>
      </pc:sldChg>
      <pc:sldChg chg="mod modShow">
        <pc:chgData name="Geir Graff" userId="S::geir.graff_asker.kommune.no#ext#@ksiskyen.onmicrosoft.com::8cc36b9a-e700-4717-acc0-3fade22d1578" providerId="AD" clId="Web-{53EEB2AD-E4A8-4877-B55C-70AEFDA9398A}" dt="2020-11-04T12:30:22.352" v="20"/>
        <pc:sldMkLst>
          <pc:docMk/>
          <pc:sldMk cId="4015154219" sldId="293"/>
        </pc:sldMkLst>
      </pc:sldChg>
      <pc:sldChg chg="mod modShow">
        <pc:chgData name="Geir Graff" userId="S::geir.graff_asker.kommune.no#ext#@ksiskyen.onmicrosoft.com::8cc36b9a-e700-4717-acc0-3fade22d1578" providerId="AD" clId="Web-{53EEB2AD-E4A8-4877-B55C-70AEFDA9398A}" dt="2020-11-04T12:30:03.805" v="19"/>
        <pc:sldMkLst>
          <pc:docMk/>
          <pc:sldMk cId="3970716705" sldId="295"/>
        </pc:sldMkLst>
      </pc:sldChg>
      <pc:sldChg chg="mod modShow">
        <pc:chgData name="Geir Graff" userId="S::geir.graff_asker.kommune.no#ext#@ksiskyen.onmicrosoft.com::8cc36b9a-e700-4717-acc0-3fade22d1578" providerId="AD" clId="Web-{53EEB2AD-E4A8-4877-B55C-70AEFDA9398A}" dt="2020-11-04T12:28:26.068" v="0"/>
        <pc:sldMkLst>
          <pc:docMk/>
          <pc:sldMk cId="1085023927" sldId="315"/>
        </pc:sldMkLst>
      </pc:sldChg>
      <pc:sldChg chg="mod modShow">
        <pc:chgData name="Geir Graff" userId="S::geir.graff_asker.kommune.no#ext#@ksiskyen.onmicrosoft.com::8cc36b9a-e700-4717-acc0-3fade22d1578" providerId="AD" clId="Web-{53EEB2AD-E4A8-4877-B55C-70AEFDA9398A}" dt="2020-11-04T12:31:45.199" v="24"/>
        <pc:sldMkLst>
          <pc:docMk/>
          <pc:sldMk cId="1610241070" sldId="319"/>
        </pc:sldMkLst>
      </pc:sldChg>
      <pc:sldChg chg="mod modShow">
        <pc:chgData name="Geir Graff" userId="S::geir.graff_asker.kommune.no#ext#@ksiskyen.onmicrosoft.com::8cc36b9a-e700-4717-acc0-3fade22d1578" providerId="AD" clId="Web-{53EEB2AD-E4A8-4877-B55C-70AEFDA9398A}" dt="2020-11-04T12:29:43.523" v="15"/>
        <pc:sldMkLst>
          <pc:docMk/>
          <pc:sldMk cId="333823132" sldId="322"/>
        </pc:sldMkLst>
      </pc:sldChg>
      <pc:sldChg chg="mod modShow">
        <pc:chgData name="Geir Graff" userId="S::geir.graff_asker.kommune.no#ext#@ksiskyen.onmicrosoft.com::8cc36b9a-e700-4717-acc0-3fade22d1578" providerId="AD" clId="Web-{53EEB2AD-E4A8-4877-B55C-70AEFDA9398A}" dt="2020-11-04T12:29:43.773" v="17"/>
        <pc:sldMkLst>
          <pc:docMk/>
          <pc:sldMk cId="12957886" sldId="323"/>
        </pc:sldMkLst>
      </pc:sldChg>
      <pc:sldChg chg="mod modShow">
        <pc:chgData name="Geir Graff" userId="S::geir.graff_asker.kommune.no#ext#@ksiskyen.onmicrosoft.com::8cc36b9a-e700-4717-acc0-3fade22d1578" providerId="AD" clId="Web-{53EEB2AD-E4A8-4877-B55C-70AEFDA9398A}" dt="2020-11-04T12:29:43.711" v="16"/>
        <pc:sldMkLst>
          <pc:docMk/>
          <pc:sldMk cId="2675235259" sldId="324"/>
        </pc:sldMkLst>
      </pc:sldChg>
      <pc:sldChg chg="mod modShow">
        <pc:chgData name="Geir Graff" userId="S::geir.graff_asker.kommune.no#ext#@ksiskyen.onmicrosoft.com::8cc36b9a-e700-4717-acc0-3fade22d1578" providerId="AD" clId="Web-{53EEB2AD-E4A8-4877-B55C-70AEFDA9398A}" dt="2020-11-04T12:29:43.054" v="10"/>
        <pc:sldMkLst>
          <pc:docMk/>
          <pc:sldMk cId="2534318325" sldId="328"/>
        </pc:sldMkLst>
      </pc:sldChg>
      <pc:sldChg chg="mod modShow">
        <pc:chgData name="Geir Graff" userId="S::geir.graff_asker.kommune.no#ext#@ksiskyen.onmicrosoft.com::8cc36b9a-e700-4717-acc0-3fade22d1578" providerId="AD" clId="Web-{53EEB2AD-E4A8-4877-B55C-70AEFDA9398A}" dt="2020-11-04T12:29:43.133" v="11"/>
        <pc:sldMkLst>
          <pc:docMk/>
          <pc:sldMk cId="2424080209" sldId="329"/>
        </pc:sldMkLst>
      </pc:sldChg>
      <pc:sldChg chg="mod modShow">
        <pc:chgData name="Geir Graff" userId="S::geir.graff_asker.kommune.no#ext#@ksiskyen.onmicrosoft.com::8cc36b9a-e700-4717-acc0-3fade22d1578" providerId="AD" clId="Web-{53EEB2AD-E4A8-4877-B55C-70AEFDA9398A}" dt="2020-11-04T12:29:43.179" v="12"/>
        <pc:sldMkLst>
          <pc:docMk/>
          <pc:sldMk cId="4072536247" sldId="330"/>
        </pc:sldMkLst>
      </pc:sldChg>
      <pc:sldChg chg="mod modShow">
        <pc:chgData name="Geir Graff" userId="S::geir.graff_asker.kommune.no#ext#@ksiskyen.onmicrosoft.com::8cc36b9a-e700-4717-acc0-3fade22d1578" providerId="AD" clId="Web-{53EEB2AD-E4A8-4877-B55C-70AEFDA9398A}" dt="2020-11-04T12:29:43.258" v="13"/>
        <pc:sldMkLst>
          <pc:docMk/>
          <pc:sldMk cId="4056214362" sldId="331"/>
        </pc:sldMkLst>
      </pc:sldChg>
      <pc:sldChg chg="mod modShow">
        <pc:chgData name="Geir Graff" userId="S::geir.graff_asker.kommune.no#ext#@ksiskyen.onmicrosoft.com::8cc36b9a-e700-4717-acc0-3fade22d1578" providerId="AD" clId="Web-{53EEB2AD-E4A8-4877-B55C-70AEFDA9398A}" dt="2020-11-04T12:29:43.336" v="14"/>
        <pc:sldMkLst>
          <pc:docMk/>
          <pc:sldMk cId="3097726242" sldId="332"/>
        </pc:sldMkLst>
      </pc:sldChg>
      <pc:sldChg chg="mod modShow">
        <pc:chgData name="Geir Graff" userId="S::geir.graff_asker.kommune.no#ext#@ksiskyen.onmicrosoft.com::8cc36b9a-e700-4717-acc0-3fade22d1578" providerId="AD" clId="Web-{53EEB2AD-E4A8-4877-B55C-70AEFDA9398A}" dt="2020-11-04T12:29:42.976" v="9"/>
        <pc:sldMkLst>
          <pc:docMk/>
          <pc:sldMk cId="1720046416" sldId="334"/>
        </pc:sldMkLst>
      </pc:sldChg>
      <pc:sldChg chg="mod modShow">
        <pc:chgData name="Geir Graff" userId="S::geir.graff_asker.kommune.no#ext#@ksiskyen.onmicrosoft.com::8cc36b9a-e700-4717-acc0-3fade22d1578" providerId="AD" clId="Web-{53EEB2AD-E4A8-4877-B55C-70AEFDA9398A}" dt="2020-11-04T12:29:42.836" v="8"/>
        <pc:sldMkLst>
          <pc:docMk/>
          <pc:sldMk cId="960121119" sldId="335"/>
        </pc:sldMkLst>
      </pc:sldChg>
      <pc:sldChg chg="mod modShow">
        <pc:chgData name="Geir Graff" userId="S::geir.graff_asker.kommune.no#ext#@ksiskyen.onmicrosoft.com::8cc36b9a-e700-4717-acc0-3fade22d1578" providerId="AD" clId="Web-{53EEB2AD-E4A8-4877-B55C-70AEFDA9398A}" dt="2020-11-04T12:28:46.615" v="2"/>
        <pc:sldMkLst>
          <pc:docMk/>
          <pc:sldMk cId="2851297110" sldId="336"/>
        </pc:sldMkLst>
      </pc:sldChg>
      <pc:sldChg chg="mod modShow">
        <pc:chgData name="Geir Graff" userId="S::geir.graff_asker.kommune.no#ext#@ksiskyen.onmicrosoft.com::8cc36b9a-e700-4717-acc0-3fade22d1578" providerId="AD" clId="Web-{53EEB2AD-E4A8-4877-B55C-70AEFDA9398A}" dt="2020-11-04T12:28:46.475" v="1"/>
        <pc:sldMkLst>
          <pc:docMk/>
          <pc:sldMk cId="3080000243" sldId="340"/>
        </pc:sldMkLst>
      </pc:sldChg>
      <pc:sldChg chg="mod modShow">
        <pc:chgData name="Geir Graff" userId="S::geir.graff_asker.kommune.no#ext#@ksiskyen.onmicrosoft.com::8cc36b9a-e700-4717-acc0-3fade22d1578" providerId="AD" clId="Web-{53EEB2AD-E4A8-4877-B55C-70AEFDA9398A}" dt="2020-11-04T12:28:46.787" v="3"/>
        <pc:sldMkLst>
          <pc:docMk/>
          <pc:sldMk cId="2816551748" sldId="342"/>
        </pc:sldMkLst>
      </pc:sldChg>
      <pc:sldChg chg="mod modShow">
        <pc:chgData name="Geir Graff" userId="S::geir.graff_asker.kommune.no#ext#@ksiskyen.onmicrosoft.com::8cc36b9a-e700-4717-acc0-3fade22d1578" providerId="AD" clId="Web-{53EEB2AD-E4A8-4877-B55C-70AEFDA9398A}" dt="2020-11-04T12:29:21.913" v="7"/>
        <pc:sldMkLst>
          <pc:docMk/>
          <pc:sldMk cId="2313072166" sldId="348"/>
        </pc:sldMkLst>
      </pc:sldChg>
      <pc:sldChg chg="mod modShow">
        <pc:chgData name="Geir Graff" userId="S::geir.graff_asker.kommune.no#ext#@ksiskyen.onmicrosoft.com::8cc36b9a-e700-4717-acc0-3fade22d1578" providerId="AD" clId="Web-{53EEB2AD-E4A8-4877-B55C-70AEFDA9398A}" dt="2020-11-04T12:29:02.881" v="6"/>
        <pc:sldMkLst>
          <pc:docMk/>
          <pc:sldMk cId="2824337867" sldId="354"/>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06A79B-DC8F-4E64-8FB0-77BF8F4A1D52}" type="doc">
      <dgm:prSet loTypeId="urn:microsoft.com/office/officeart/2005/8/layout/radial1" loCatId="cycle" qsTypeId="urn:microsoft.com/office/officeart/2005/8/quickstyle/simple1" qsCatId="simple" csTypeId="urn:microsoft.com/office/officeart/2005/8/colors/accent6_2" csCatId="accent6" phldr="1"/>
      <dgm:spPr/>
      <dgm:t>
        <a:bodyPr/>
        <a:lstStyle/>
        <a:p>
          <a:endParaRPr lang="nb-NO"/>
        </a:p>
      </dgm:t>
    </dgm:pt>
    <dgm:pt modelId="{DADD7A5B-67E4-4EB5-9B59-8965455EAFE8}">
      <dgm:prSet phldrT="[Tekst]"/>
      <dgm:spPr>
        <a:solidFill>
          <a:schemeClr val="accent1">
            <a:lumMod val="75000"/>
          </a:schemeClr>
        </a:solidFill>
      </dgm:spPr>
      <dgm:t>
        <a:bodyPr/>
        <a:lstStyle/>
        <a:p>
          <a:r>
            <a:rPr lang="nb-NO" dirty="0"/>
            <a:t>Kunnskap</a:t>
          </a:r>
        </a:p>
      </dgm:t>
    </dgm:pt>
    <dgm:pt modelId="{45F799D8-6BF7-42B7-8AE7-696E227B59BD}" type="parTrans" cxnId="{B3F00A53-A06B-4755-A1A2-CBB786335EAD}">
      <dgm:prSet/>
      <dgm:spPr/>
      <dgm:t>
        <a:bodyPr/>
        <a:lstStyle/>
        <a:p>
          <a:endParaRPr lang="nb-NO"/>
        </a:p>
      </dgm:t>
    </dgm:pt>
    <dgm:pt modelId="{91EDFDAB-A364-43E7-8C1F-BA356AD0C8FC}" type="sibTrans" cxnId="{B3F00A53-A06B-4755-A1A2-CBB786335EAD}">
      <dgm:prSet/>
      <dgm:spPr/>
      <dgm:t>
        <a:bodyPr/>
        <a:lstStyle/>
        <a:p>
          <a:endParaRPr lang="nb-NO"/>
        </a:p>
      </dgm:t>
    </dgm:pt>
    <dgm:pt modelId="{E2E035CE-55FA-43CB-98C7-E76B8FB3EFA9}">
      <dgm:prSet phldrT="[Tekst]" custT="1"/>
      <dgm:spPr/>
      <dgm:t>
        <a:bodyPr/>
        <a:lstStyle/>
        <a:p>
          <a:r>
            <a:rPr lang="nb-NO" sz="1050" dirty="0"/>
            <a:t>Måle-indikatorer</a:t>
          </a:r>
        </a:p>
      </dgm:t>
    </dgm:pt>
    <dgm:pt modelId="{20D35461-FFDB-4DF9-832F-15F7A3C7F860}" type="parTrans" cxnId="{D4004FEA-A555-4F77-8288-2D6887059EF1}">
      <dgm:prSet/>
      <dgm:spPr>
        <a:ln>
          <a:headEnd type="arrow" w="med" len="med"/>
          <a:tailEnd type="none" w="med" len="med"/>
        </a:ln>
      </dgm:spPr>
      <dgm:t>
        <a:bodyPr/>
        <a:lstStyle/>
        <a:p>
          <a:endParaRPr lang="nb-NO"/>
        </a:p>
      </dgm:t>
    </dgm:pt>
    <dgm:pt modelId="{E7C95523-D299-4554-9FB0-BC452B8D0739}" type="sibTrans" cxnId="{D4004FEA-A555-4F77-8288-2D6887059EF1}">
      <dgm:prSet/>
      <dgm:spPr/>
      <dgm:t>
        <a:bodyPr/>
        <a:lstStyle/>
        <a:p>
          <a:endParaRPr lang="nb-NO"/>
        </a:p>
      </dgm:t>
    </dgm:pt>
    <dgm:pt modelId="{4175F82F-885A-4E89-85FB-5EA57CBBFD52}">
      <dgm:prSet phldrT="[Tekst]" custT="1"/>
      <dgm:spPr/>
      <dgm:t>
        <a:bodyPr/>
        <a:lstStyle/>
        <a:p>
          <a:r>
            <a:rPr lang="nb-NO" sz="1050" dirty="0"/>
            <a:t>Nøkkeltall</a:t>
          </a:r>
        </a:p>
      </dgm:t>
    </dgm:pt>
    <dgm:pt modelId="{A3370A1D-3D55-4F94-8109-F25CD15304F6}" type="parTrans" cxnId="{67BE739E-0DFF-4644-8179-3C8B982972F6}">
      <dgm:prSet/>
      <dgm:spPr>
        <a:ln>
          <a:headEnd type="arrow" w="med" len="med"/>
          <a:tailEnd type="none" w="med" len="med"/>
        </a:ln>
      </dgm:spPr>
      <dgm:t>
        <a:bodyPr/>
        <a:lstStyle/>
        <a:p>
          <a:endParaRPr lang="nb-NO"/>
        </a:p>
      </dgm:t>
    </dgm:pt>
    <dgm:pt modelId="{53D83836-4E51-4929-8B1F-E64408293107}" type="sibTrans" cxnId="{67BE739E-0DFF-4644-8179-3C8B982972F6}">
      <dgm:prSet/>
      <dgm:spPr/>
      <dgm:t>
        <a:bodyPr/>
        <a:lstStyle/>
        <a:p>
          <a:endParaRPr lang="nb-NO"/>
        </a:p>
      </dgm:t>
    </dgm:pt>
    <dgm:pt modelId="{7B748F59-45CA-4265-A2E3-78AFA65601A0}">
      <dgm:prSet phldrT="[Tekst]" custT="1"/>
      <dgm:spPr/>
      <dgm:t>
        <a:bodyPr/>
        <a:lstStyle/>
        <a:p>
          <a:r>
            <a:rPr lang="nb-NO" sz="1050" dirty="0"/>
            <a:t>Aktivitets- og plan-oppfølging</a:t>
          </a:r>
        </a:p>
      </dgm:t>
    </dgm:pt>
    <dgm:pt modelId="{D9D1912F-8DBB-405A-BD43-E7E37B1B7C1F}" type="parTrans" cxnId="{C7651AE0-94FE-4527-A222-DD852C57685E}">
      <dgm:prSet/>
      <dgm:spPr>
        <a:ln>
          <a:headEnd type="arrow" w="med" len="med"/>
          <a:tailEnd type="none" w="med" len="med"/>
        </a:ln>
      </dgm:spPr>
      <dgm:t>
        <a:bodyPr/>
        <a:lstStyle/>
        <a:p>
          <a:endParaRPr lang="nb-NO"/>
        </a:p>
      </dgm:t>
    </dgm:pt>
    <dgm:pt modelId="{473F8712-9BD0-45EB-A36C-926494B4AABD}" type="sibTrans" cxnId="{C7651AE0-94FE-4527-A222-DD852C57685E}">
      <dgm:prSet/>
      <dgm:spPr/>
      <dgm:t>
        <a:bodyPr/>
        <a:lstStyle/>
        <a:p>
          <a:endParaRPr lang="nb-NO"/>
        </a:p>
      </dgm:t>
    </dgm:pt>
    <dgm:pt modelId="{19B3D485-BE8A-45D5-A589-5FB98C7EAFCF}">
      <dgm:prSet phldrT="[Tekst]" custT="1"/>
      <dgm:spPr/>
      <dgm:t>
        <a:bodyPr/>
        <a:lstStyle/>
        <a:p>
          <a:r>
            <a:rPr lang="nb-NO" sz="1050" dirty="0"/>
            <a:t>Intervjuer og under-</a:t>
          </a:r>
          <a:r>
            <a:rPr lang="nb-NO" sz="1050" dirty="0" err="1"/>
            <a:t>søkelser</a:t>
          </a:r>
          <a:endParaRPr lang="nb-NO" sz="1050" dirty="0"/>
        </a:p>
      </dgm:t>
    </dgm:pt>
    <dgm:pt modelId="{143424BE-7E44-4DF2-90D5-692D26F3F79E}" type="parTrans" cxnId="{153D270A-5CD6-45A0-901C-D1D008F64682}">
      <dgm:prSet/>
      <dgm:spPr>
        <a:ln>
          <a:headEnd type="arrow" w="med" len="med"/>
          <a:tailEnd type="none" w="med" len="med"/>
        </a:ln>
      </dgm:spPr>
      <dgm:t>
        <a:bodyPr/>
        <a:lstStyle/>
        <a:p>
          <a:endParaRPr lang="nb-NO"/>
        </a:p>
      </dgm:t>
    </dgm:pt>
    <dgm:pt modelId="{848EE7D6-E92B-4A48-94E1-E873E8F95EE0}" type="sibTrans" cxnId="{153D270A-5CD6-45A0-901C-D1D008F64682}">
      <dgm:prSet/>
      <dgm:spPr/>
      <dgm:t>
        <a:bodyPr/>
        <a:lstStyle/>
        <a:p>
          <a:endParaRPr lang="nb-NO"/>
        </a:p>
      </dgm:t>
    </dgm:pt>
    <dgm:pt modelId="{35005EFB-8EFB-42EA-8DE9-642AE835F8E7}">
      <dgm:prSet phldrT="[Tekst]" custT="1"/>
      <dgm:spPr/>
      <dgm:t>
        <a:bodyPr/>
        <a:lstStyle/>
        <a:p>
          <a:r>
            <a:rPr lang="nb-NO" sz="1050" dirty="0"/>
            <a:t>Eksterne analyser</a:t>
          </a:r>
        </a:p>
      </dgm:t>
    </dgm:pt>
    <dgm:pt modelId="{2D5B9796-2500-4D57-841A-8B409A3D4EAF}" type="parTrans" cxnId="{91C103B0-1353-4C2D-887D-0B7D686B066A}">
      <dgm:prSet/>
      <dgm:spPr>
        <a:ln>
          <a:headEnd type="arrow" w="med" len="med"/>
          <a:tailEnd type="none" w="med" len="med"/>
        </a:ln>
      </dgm:spPr>
      <dgm:t>
        <a:bodyPr/>
        <a:lstStyle/>
        <a:p>
          <a:endParaRPr lang="nb-NO"/>
        </a:p>
      </dgm:t>
    </dgm:pt>
    <dgm:pt modelId="{992B2DEA-0736-4DDF-A909-BE8BB6BFE270}" type="sibTrans" cxnId="{91C103B0-1353-4C2D-887D-0B7D686B066A}">
      <dgm:prSet/>
      <dgm:spPr/>
      <dgm:t>
        <a:bodyPr/>
        <a:lstStyle/>
        <a:p>
          <a:endParaRPr lang="nb-NO"/>
        </a:p>
      </dgm:t>
    </dgm:pt>
    <dgm:pt modelId="{94A3C6D1-44BE-460B-90E0-05C443E77AE0}">
      <dgm:prSet phldrT="[Tekst]" custT="1"/>
      <dgm:spPr/>
      <dgm:t>
        <a:bodyPr/>
        <a:lstStyle/>
        <a:p>
          <a:r>
            <a:rPr lang="nb-NO" sz="1050" dirty="0"/>
            <a:t>Regnskaps-tall og pengebruk</a:t>
          </a:r>
        </a:p>
      </dgm:t>
    </dgm:pt>
    <dgm:pt modelId="{18A6137E-6BCD-4936-A2AF-165ECA7CA4F8}" type="parTrans" cxnId="{D934EDF1-D842-4F76-AC3F-B81612C6DA1C}">
      <dgm:prSet/>
      <dgm:spPr>
        <a:ln>
          <a:headEnd type="arrow" w="med" len="med"/>
          <a:tailEnd type="none" w="med" len="med"/>
        </a:ln>
      </dgm:spPr>
      <dgm:t>
        <a:bodyPr/>
        <a:lstStyle/>
        <a:p>
          <a:endParaRPr lang="nb-NO"/>
        </a:p>
      </dgm:t>
    </dgm:pt>
    <dgm:pt modelId="{C062E56A-8E91-4941-9E7D-579A6E303DB3}" type="sibTrans" cxnId="{D934EDF1-D842-4F76-AC3F-B81612C6DA1C}">
      <dgm:prSet/>
      <dgm:spPr/>
      <dgm:t>
        <a:bodyPr/>
        <a:lstStyle/>
        <a:p>
          <a:endParaRPr lang="nb-NO"/>
        </a:p>
      </dgm:t>
    </dgm:pt>
    <dgm:pt modelId="{7A024642-913F-4FAF-B9FE-99B1504F23C0}">
      <dgm:prSet phldrT="[Tekst]" custT="1"/>
      <dgm:spPr/>
      <dgm:t>
        <a:bodyPr/>
        <a:lstStyle/>
        <a:p>
          <a:r>
            <a:rPr lang="nb-NO" sz="1050" dirty="0"/>
            <a:t>Annet…</a:t>
          </a:r>
        </a:p>
      </dgm:t>
    </dgm:pt>
    <dgm:pt modelId="{68D3F300-994F-4E58-AE05-4575A01C5196}" type="parTrans" cxnId="{73292111-20F5-4187-86E1-3971DC2B29D2}">
      <dgm:prSet/>
      <dgm:spPr>
        <a:ln>
          <a:headEnd type="arrow" w="med" len="med"/>
          <a:tailEnd type="none" w="med" len="med"/>
        </a:ln>
      </dgm:spPr>
      <dgm:t>
        <a:bodyPr/>
        <a:lstStyle/>
        <a:p>
          <a:endParaRPr lang="nb-NO"/>
        </a:p>
      </dgm:t>
    </dgm:pt>
    <dgm:pt modelId="{0A71182A-6915-4F2F-8033-9695164BEF0A}" type="sibTrans" cxnId="{73292111-20F5-4187-86E1-3971DC2B29D2}">
      <dgm:prSet/>
      <dgm:spPr/>
      <dgm:t>
        <a:bodyPr/>
        <a:lstStyle/>
        <a:p>
          <a:endParaRPr lang="nb-NO"/>
        </a:p>
      </dgm:t>
    </dgm:pt>
    <dgm:pt modelId="{C0EF40BA-A527-4643-8F99-A21AFB3A244F}">
      <dgm:prSet phldrT="[Tekst]" custT="1"/>
      <dgm:spPr/>
      <dgm:t>
        <a:bodyPr/>
        <a:lstStyle/>
        <a:p>
          <a:r>
            <a:rPr lang="nb-NO" sz="1050" dirty="0"/>
            <a:t>Forskning</a:t>
          </a:r>
        </a:p>
      </dgm:t>
    </dgm:pt>
    <dgm:pt modelId="{82141368-A5E2-401A-BBC8-F1F637175AF4}" type="parTrans" cxnId="{AE31862F-F32C-4558-B75D-77A243580904}">
      <dgm:prSet/>
      <dgm:spPr>
        <a:ln>
          <a:headEnd type="arrow" w="med" len="med"/>
          <a:tailEnd type="none" w="med" len="med"/>
        </a:ln>
      </dgm:spPr>
      <dgm:t>
        <a:bodyPr/>
        <a:lstStyle/>
        <a:p>
          <a:endParaRPr lang="nb-NO"/>
        </a:p>
      </dgm:t>
    </dgm:pt>
    <dgm:pt modelId="{01D931E6-7BED-420D-A354-C636516488AC}" type="sibTrans" cxnId="{AE31862F-F32C-4558-B75D-77A243580904}">
      <dgm:prSet/>
      <dgm:spPr/>
      <dgm:t>
        <a:bodyPr/>
        <a:lstStyle/>
        <a:p>
          <a:endParaRPr lang="nb-NO"/>
        </a:p>
      </dgm:t>
    </dgm:pt>
    <dgm:pt modelId="{96BE4FF9-37A6-4EAF-9A4C-94D328F68620}" type="pres">
      <dgm:prSet presAssocID="{FF06A79B-DC8F-4E64-8FB0-77BF8F4A1D52}" presName="cycle" presStyleCnt="0">
        <dgm:presLayoutVars>
          <dgm:chMax val="1"/>
          <dgm:dir/>
          <dgm:animLvl val="ctr"/>
          <dgm:resizeHandles val="exact"/>
        </dgm:presLayoutVars>
      </dgm:prSet>
      <dgm:spPr/>
      <dgm:t>
        <a:bodyPr/>
        <a:lstStyle/>
        <a:p>
          <a:endParaRPr lang="nb-NO"/>
        </a:p>
      </dgm:t>
    </dgm:pt>
    <dgm:pt modelId="{FAC657BB-A670-4B7F-B875-70FFA5CEBD72}" type="pres">
      <dgm:prSet presAssocID="{DADD7A5B-67E4-4EB5-9B59-8965455EAFE8}" presName="centerShape" presStyleLbl="node0" presStyleIdx="0" presStyleCnt="1"/>
      <dgm:spPr/>
      <dgm:t>
        <a:bodyPr/>
        <a:lstStyle/>
        <a:p>
          <a:endParaRPr lang="nb-NO"/>
        </a:p>
      </dgm:t>
    </dgm:pt>
    <dgm:pt modelId="{D34AEEB2-C19C-49E4-B731-3F3833062428}" type="pres">
      <dgm:prSet presAssocID="{20D35461-FFDB-4DF9-832F-15F7A3C7F860}" presName="Name9" presStyleLbl="parChTrans1D2" presStyleIdx="0" presStyleCnt="8"/>
      <dgm:spPr/>
      <dgm:t>
        <a:bodyPr/>
        <a:lstStyle/>
        <a:p>
          <a:endParaRPr lang="nb-NO"/>
        </a:p>
      </dgm:t>
    </dgm:pt>
    <dgm:pt modelId="{6385B52F-86BF-40DB-83F8-08D51906AB2F}" type="pres">
      <dgm:prSet presAssocID="{20D35461-FFDB-4DF9-832F-15F7A3C7F860}" presName="connTx" presStyleLbl="parChTrans1D2" presStyleIdx="0" presStyleCnt="8"/>
      <dgm:spPr/>
      <dgm:t>
        <a:bodyPr/>
        <a:lstStyle/>
        <a:p>
          <a:endParaRPr lang="nb-NO"/>
        </a:p>
      </dgm:t>
    </dgm:pt>
    <dgm:pt modelId="{009619C1-BBBF-4345-9CA6-B2854B455EA9}" type="pres">
      <dgm:prSet presAssocID="{E2E035CE-55FA-43CB-98C7-E76B8FB3EFA9}" presName="node" presStyleLbl="node1" presStyleIdx="0" presStyleCnt="8">
        <dgm:presLayoutVars>
          <dgm:bulletEnabled val="1"/>
        </dgm:presLayoutVars>
      </dgm:prSet>
      <dgm:spPr/>
      <dgm:t>
        <a:bodyPr/>
        <a:lstStyle/>
        <a:p>
          <a:endParaRPr lang="nb-NO"/>
        </a:p>
      </dgm:t>
    </dgm:pt>
    <dgm:pt modelId="{66D5E1F0-837A-4563-9185-6DAFA01B9E1F}" type="pres">
      <dgm:prSet presAssocID="{A3370A1D-3D55-4F94-8109-F25CD15304F6}" presName="Name9" presStyleLbl="parChTrans1D2" presStyleIdx="1" presStyleCnt="8"/>
      <dgm:spPr/>
      <dgm:t>
        <a:bodyPr/>
        <a:lstStyle/>
        <a:p>
          <a:endParaRPr lang="nb-NO"/>
        </a:p>
      </dgm:t>
    </dgm:pt>
    <dgm:pt modelId="{A0A84077-6EFE-4763-BD88-11072053BF28}" type="pres">
      <dgm:prSet presAssocID="{A3370A1D-3D55-4F94-8109-F25CD15304F6}" presName="connTx" presStyleLbl="parChTrans1D2" presStyleIdx="1" presStyleCnt="8"/>
      <dgm:spPr/>
      <dgm:t>
        <a:bodyPr/>
        <a:lstStyle/>
        <a:p>
          <a:endParaRPr lang="nb-NO"/>
        </a:p>
      </dgm:t>
    </dgm:pt>
    <dgm:pt modelId="{2A088F07-A503-473D-8516-DCDC5C7AF134}" type="pres">
      <dgm:prSet presAssocID="{4175F82F-885A-4E89-85FB-5EA57CBBFD52}" presName="node" presStyleLbl="node1" presStyleIdx="1" presStyleCnt="8">
        <dgm:presLayoutVars>
          <dgm:bulletEnabled val="1"/>
        </dgm:presLayoutVars>
      </dgm:prSet>
      <dgm:spPr/>
      <dgm:t>
        <a:bodyPr/>
        <a:lstStyle/>
        <a:p>
          <a:endParaRPr lang="nb-NO"/>
        </a:p>
      </dgm:t>
    </dgm:pt>
    <dgm:pt modelId="{9FBC6316-A861-423B-8467-6DE4A7162ED3}" type="pres">
      <dgm:prSet presAssocID="{D9D1912F-8DBB-405A-BD43-E7E37B1B7C1F}" presName="Name9" presStyleLbl="parChTrans1D2" presStyleIdx="2" presStyleCnt="8"/>
      <dgm:spPr/>
      <dgm:t>
        <a:bodyPr/>
        <a:lstStyle/>
        <a:p>
          <a:endParaRPr lang="nb-NO"/>
        </a:p>
      </dgm:t>
    </dgm:pt>
    <dgm:pt modelId="{A1C48D53-44B5-426B-827F-7B5476DDE682}" type="pres">
      <dgm:prSet presAssocID="{D9D1912F-8DBB-405A-BD43-E7E37B1B7C1F}" presName="connTx" presStyleLbl="parChTrans1D2" presStyleIdx="2" presStyleCnt="8"/>
      <dgm:spPr/>
      <dgm:t>
        <a:bodyPr/>
        <a:lstStyle/>
        <a:p>
          <a:endParaRPr lang="nb-NO"/>
        </a:p>
      </dgm:t>
    </dgm:pt>
    <dgm:pt modelId="{22FE51B4-F4E2-48B4-B19F-BF88D6B8FC20}" type="pres">
      <dgm:prSet presAssocID="{7B748F59-45CA-4265-A2E3-78AFA65601A0}" presName="node" presStyleLbl="node1" presStyleIdx="2" presStyleCnt="8">
        <dgm:presLayoutVars>
          <dgm:bulletEnabled val="1"/>
        </dgm:presLayoutVars>
      </dgm:prSet>
      <dgm:spPr/>
      <dgm:t>
        <a:bodyPr/>
        <a:lstStyle/>
        <a:p>
          <a:endParaRPr lang="nb-NO"/>
        </a:p>
      </dgm:t>
    </dgm:pt>
    <dgm:pt modelId="{B0C1C678-E857-482B-9695-9D95A4943746}" type="pres">
      <dgm:prSet presAssocID="{68D3F300-994F-4E58-AE05-4575A01C5196}" presName="Name9" presStyleLbl="parChTrans1D2" presStyleIdx="3" presStyleCnt="8"/>
      <dgm:spPr/>
      <dgm:t>
        <a:bodyPr/>
        <a:lstStyle/>
        <a:p>
          <a:endParaRPr lang="nb-NO"/>
        </a:p>
      </dgm:t>
    </dgm:pt>
    <dgm:pt modelId="{772DF7BC-23F3-4FE6-9B9D-E2CF54ADB798}" type="pres">
      <dgm:prSet presAssocID="{68D3F300-994F-4E58-AE05-4575A01C5196}" presName="connTx" presStyleLbl="parChTrans1D2" presStyleIdx="3" presStyleCnt="8"/>
      <dgm:spPr/>
      <dgm:t>
        <a:bodyPr/>
        <a:lstStyle/>
        <a:p>
          <a:endParaRPr lang="nb-NO"/>
        </a:p>
      </dgm:t>
    </dgm:pt>
    <dgm:pt modelId="{5EA9F090-9B5E-4FC9-B08B-50D8A2CBAE66}" type="pres">
      <dgm:prSet presAssocID="{7A024642-913F-4FAF-B9FE-99B1504F23C0}" presName="node" presStyleLbl="node1" presStyleIdx="3" presStyleCnt="8">
        <dgm:presLayoutVars>
          <dgm:bulletEnabled val="1"/>
        </dgm:presLayoutVars>
      </dgm:prSet>
      <dgm:spPr/>
      <dgm:t>
        <a:bodyPr/>
        <a:lstStyle/>
        <a:p>
          <a:endParaRPr lang="nb-NO"/>
        </a:p>
      </dgm:t>
    </dgm:pt>
    <dgm:pt modelId="{A1087563-A43F-48C9-9405-64F9CA84EF72}" type="pres">
      <dgm:prSet presAssocID="{143424BE-7E44-4DF2-90D5-692D26F3F79E}" presName="Name9" presStyleLbl="parChTrans1D2" presStyleIdx="4" presStyleCnt="8"/>
      <dgm:spPr/>
      <dgm:t>
        <a:bodyPr/>
        <a:lstStyle/>
        <a:p>
          <a:endParaRPr lang="nb-NO"/>
        </a:p>
      </dgm:t>
    </dgm:pt>
    <dgm:pt modelId="{09BAB585-9142-4ECE-BEF5-99267E0E1B9F}" type="pres">
      <dgm:prSet presAssocID="{143424BE-7E44-4DF2-90D5-692D26F3F79E}" presName="connTx" presStyleLbl="parChTrans1D2" presStyleIdx="4" presStyleCnt="8"/>
      <dgm:spPr/>
      <dgm:t>
        <a:bodyPr/>
        <a:lstStyle/>
        <a:p>
          <a:endParaRPr lang="nb-NO"/>
        </a:p>
      </dgm:t>
    </dgm:pt>
    <dgm:pt modelId="{B7ACCC0E-D9C6-4C1A-A883-98C2B6A0CD66}" type="pres">
      <dgm:prSet presAssocID="{19B3D485-BE8A-45D5-A589-5FB98C7EAFCF}" presName="node" presStyleLbl="node1" presStyleIdx="4" presStyleCnt="8">
        <dgm:presLayoutVars>
          <dgm:bulletEnabled val="1"/>
        </dgm:presLayoutVars>
      </dgm:prSet>
      <dgm:spPr/>
      <dgm:t>
        <a:bodyPr/>
        <a:lstStyle/>
        <a:p>
          <a:endParaRPr lang="nb-NO"/>
        </a:p>
      </dgm:t>
    </dgm:pt>
    <dgm:pt modelId="{82DF6A5C-A1C4-4D65-BC75-0572E3B563F3}" type="pres">
      <dgm:prSet presAssocID="{2D5B9796-2500-4D57-841A-8B409A3D4EAF}" presName="Name9" presStyleLbl="parChTrans1D2" presStyleIdx="5" presStyleCnt="8"/>
      <dgm:spPr/>
      <dgm:t>
        <a:bodyPr/>
        <a:lstStyle/>
        <a:p>
          <a:endParaRPr lang="nb-NO"/>
        </a:p>
      </dgm:t>
    </dgm:pt>
    <dgm:pt modelId="{D68F32B7-2ED1-4F1B-AFB9-7560C22E9935}" type="pres">
      <dgm:prSet presAssocID="{2D5B9796-2500-4D57-841A-8B409A3D4EAF}" presName="connTx" presStyleLbl="parChTrans1D2" presStyleIdx="5" presStyleCnt="8"/>
      <dgm:spPr/>
      <dgm:t>
        <a:bodyPr/>
        <a:lstStyle/>
        <a:p>
          <a:endParaRPr lang="nb-NO"/>
        </a:p>
      </dgm:t>
    </dgm:pt>
    <dgm:pt modelId="{5C19AA8C-EF83-4404-AE50-F890A7CD4B7F}" type="pres">
      <dgm:prSet presAssocID="{35005EFB-8EFB-42EA-8DE9-642AE835F8E7}" presName="node" presStyleLbl="node1" presStyleIdx="5" presStyleCnt="8">
        <dgm:presLayoutVars>
          <dgm:bulletEnabled val="1"/>
        </dgm:presLayoutVars>
      </dgm:prSet>
      <dgm:spPr/>
      <dgm:t>
        <a:bodyPr/>
        <a:lstStyle/>
        <a:p>
          <a:endParaRPr lang="nb-NO"/>
        </a:p>
      </dgm:t>
    </dgm:pt>
    <dgm:pt modelId="{D280A361-4859-4336-99B2-3BADDD26E358}" type="pres">
      <dgm:prSet presAssocID="{82141368-A5E2-401A-BBC8-F1F637175AF4}" presName="Name9" presStyleLbl="parChTrans1D2" presStyleIdx="6" presStyleCnt="8"/>
      <dgm:spPr/>
      <dgm:t>
        <a:bodyPr/>
        <a:lstStyle/>
        <a:p>
          <a:endParaRPr lang="nb-NO"/>
        </a:p>
      </dgm:t>
    </dgm:pt>
    <dgm:pt modelId="{4E1A36BA-36C0-48FD-9391-6EA26D23CF2F}" type="pres">
      <dgm:prSet presAssocID="{82141368-A5E2-401A-BBC8-F1F637175AF4}" presName="connTx" presStyleLbl="parChTrans1D2" presStyleIdx="6" presStyleCnt="8"/>
      <dgm:spPr/>
      <dgm:t>
        <a:bodyPr/>
        <a:lstStyle/>
        <a:p>
          <a:endParaRPr lang="nb-NO"/>
        </a:p>
      </dgm:t>
    </dgm:pt>
    <dgm:pt modelId="{D7B11B5F-6152-425D-B786-F9701345C934}" type="pres">
      <dgm:prSet presAssocID="{C0EF40BA-A527-4643-8F99-A21AFB3A244F}" presName="node" presStyleLbl="node1" presStyleIdx="6" presStyleCnt="8">
        <dgm:presLayoutVars>
          <dgm:bulletEnabled val="1"/>
        </dgm:presLayoutVars>
      </dgm:prSet>
      <dgm:spPr/>
      <dgm:t>
        <a:bodyPr/>
        <a:lstStyle/>
        <a:p>
          <a:endParaRPr lang="nb-NO"/>
        </a:p>
      </dgm:t>
    </dgm:pt>
    <dgm:pt modelId="{00E93B04-4FF1-423B-BF4F-3F33CF1FCE33}" type="pres">
      <dgm:prSet presAssocID="{18A6137E-6BCD-4936-A2AF-165ECA7CA4F8}" presName="Name9" presStyleLbl="parChTrans1D2" presStyleIdx="7" presStyleCnt="8"/>
      <dgm:spPr/>
      <dgm:t>
        <a:bodyPr/>
        <a:lstStyle/>
        <a:p>
          <a:endParaRPr lang="nb-NO"/>
        </a:p>
      </dgm:t>
    </dgm:pt>
    <dgm:pt modelId="{D152DD8A-72B5-435C-808E-1F1FCBDA4FA1}" type="pres">
      <dgm:prSet presAssocID="{18A6137E-6BCD-4936-A2AF-165ECA7CA4F8}" presName="connTx" presStyleLbl="parChTrans1D2" presStyleIdx="7" presStyleCnt="8"/>
      <dgm:spPr/>
      <dgm:t>
        <a:bodyPr/>
        <a:lstStyle/>
        <a:p>
          <a:endParaRPr lang="nb-NO"/>
        </a:p>
      </dgm:t>
    </dgm:pt>
    <dgm:pt modelId="{C7DFFE90-4A99-4485-8DEC-3266FDCA67A3}" type="pres">
      <dgm:prSet presAssocID="{94A3C6D1-44BE-460B-90E0-05C443E77AE0}" presName="node" presStyleLbl="node1" presStyleIdx="7" presStyleCnt="8">
        <dgm:presLayoutVars>
          <dgm:bulletEnabled val="1"/>
        </dgm:presLayoutVars>
      </dgm:prSet>
      <dgm:spPr/>
      <dgm:t>
        <a:bodyPr/>
        <a:lstStyle/>
        <a:p>
          <a:endParaRPr lang="nb-NO"/>
        </a:p>
      </dgm:t>
    </dgm:pt>
  </dgm:ptLst>
  <dgm:cxnLst>
    <dgm:cxn modelId="{E144B7AA-7349-4A47-A49A-A52B6FCB28E5}" type="presOf" srcId="{68D3F300-994F-4E58-AE05-4575A01C5196}" destId="{B0C1C678-E857-482B-9695-9D95A4943746}" srcOrd="0" destOrd="0" presId="urn:microsoft.com/office/officeart/2005/8/layout/radial1"/>
    <dgm:cxn modelId="{34F66054-BA4D-4617-A397-D4A9696F8A20}" type="presOf" srcId="{A3370A1D-3D55-4F94-8109-F25CD15304F6}" destId="{A0A84077-6EFE-4763-BD88-11072053BF28}" srcOrd="1" destOrd="0" presId="urn:microsoft.com/office/officeart/2005/8/layout/radial1"/>
    <dgm:cxn modelId="{D12515EE-48D7-4174-ACFA-C7C6D404EC01}" type="presOf" srcId="{2D5B9796-2500-4D57-841A-8B409A3D4EAF}" destId="{D68F32B7-2ED1-4F1B-AFB9-7560C22E9935}" srcOrd="1" destOrd="0" presId="urn:microsoft.com/office/officeart/2005/8/layout/radial1"/>
    <dgm:cxn modelId="{0E0B9037-F5A4-46F0-98DA-EE940DD94EBF}" type="presOf" srcId="{2D5B9796-2500-4D57-841A-8B409A3D4EAF}" destId="{82DF6A5C-A1C4-4D65-BC75-0572E3B563F3}" srcOrd="0" destOrd="0" presId="urn:microsoft.com/office/officeart/2005/8/layout/radial1"/>
    <dgm:cxn modelId="{73292111-20F5-4187-86E1-3971DC2B29D2}" srcId="{DADD7A5B-67E4-4EB5-9B59-8965455EAFE8}" destId="{7A024642-913F-4FAF-B9FE-99B1504F23C0}" srcOrd="3" destOrd="0" parTransId="{68D3F300-994F-4E58-AE05-4575A01C5196}" sibTransId="{0A71182A-6915-4F2F-8033-9695164BEF0A}"/>
    <dgm:cxn modelId="{0D7380FA-0E78-4BBF-8551-1D6C237D7C6A}" type="presOf" srcId="{DADD7A5B-67E4-4EB5-9B59-8965455EAFE8}" destId="{FAC657BB-A670-4B7F-B875-70FFA5CEBD72}" srcOrd="0" destOrd="0" presId="urn:microsoft.com/office/officeart/2005/8/layout/radial1"/>
    <dgm:cxn modelId="{28C78E8B-5BC0-424B-8821-BFCE723026C3}" type="presOf" srcId="{D9D1912F-8DBB-405A-BD43-E7E37B1B7C1F}" destId="{9FBC6316-A861-423B-8467-6DE4A7162ED3}" srcOrd="0" destOrd="0" presId="urn:microsoft.com/office/officeart/2005/8/layout/radial1"/>
    <dgm:cxn modelId="{91C103B0-1353-4C2D-887D-0B7D686B066A}" srcId="{DADD7A5B-67E4-4EB5-9B59-8965455EAFE8}" destId="{35005EFB-8EFB-42EA-8DE9-642AE835F8E7}" srcOrd="5" destOrd="0" parTransId="{2D5B9796-2500-4D57-841A-8B409A3D4EAF}" sibTransId="{992B2DEA-0736-4DDF-A909-BE8BB6BFE270}"/>
    <dgm:cxn modelId="{D934EDF1-D842-4F76-AC3F-B81612C6DA1C}" srcId="{DADD7A5B-67E4-4EB5-9B59-8965455EAFE8}" destId="{94A3C6D1-44BE-460B-90E0-05C443E77AE0}" srcOrd="7" destOrd="0" parTransId="{18A6137E-6BCD-4936-A2AF-165ECA7CA4F8}" sibTransId="{C062E56A-8E91-4941-9E7D-579A6E303DB3}"/>
    <dgm:cxn modelId="{671D5E1F-8D6C-4AAA-93CF-5079D5BE1C9E}" type="presOf" srcId="{20D35461-FFDB-4DF9-832F-15F7A3C7F860}" destId="{D34AEEB2-C19C-49E4-B731-3F3833062428}" srcOrd="0" destOrd="0" presId="urn:microsoft.com/office/officeart/2005/8/layout/radial1"/>
    <dgm:cxn modelId="{E352012D-1114-4BD3-BA3E-0EDED6890C04}" type="presOf" srcId="{4175F82F-885A-4E89-85FB-5EA57CBBFD52}" destId="{2A088F07-A503-473D-8516-DCDC5C7AF134}" srcOrd="0" destOrd="0" presId="urn:microsoft.com/office/officeart/2005/8/layout/radial1"/>
    <dgm:cxn modelId="{9276447F-61D0-46A8-99F0-960F40AD4ED8}" type="presOf" srcId="{7A024642-913F-4FAF-B9FE-99B1504F23C0}" destId="{5EA9F090-9B5E-4FC9-B08B-50D8A2CBAE66}" srcOrd="0" destOrd="0" presId="urn:microsoft.com/office/officeart/2005/8/layout/radial1"/>
    <dgm:cxn modelId="{6E8897EE-9548-4904-AC6D-D38F904923EE}" type="presOf" srcId="{35005EFB-8EFB-42EA-8DE9-642AE835F8E7}" destId="{5C19AA8C-EF83-4404-AE50-F890A7CD4B7F}" srcOrd="0" destOrd="0" presId="urn:microsoft.com/office/officeart/2005/8/layout/radial1"/>
    <dgm:cxn modelId="{FF80E6B4-857A-4835-A4F9-6A30A3CFACCD}" type="presOf" srcId="{A3370A1D-3D55-4F94-8109-F25CD15304F6}" destId="{66D5E1F0-837A-4563-9185-6DAFA01B9E1F}" srcOrd="0" destOrd="0" presId="urn:microsoft.com/office/officeart/2005/8/layout/radial1"/>
    <dgm:cxn modelId="{257BBCCF-F74A-46EC-8DB1-0F917CBFB5FA}" type="presOf" srcId="{FF06A79B-DC8F-4E64-8FB0-77BF8F4A1D52}" destId="{96BE4FF9-37A6-4EAF-9A4C-94D328F68620}" srcOrd="0" destOrd="0" presId="urn:microsoft.com/office/officeart/2005/8/layout/radial1"/>
    <dgm:cxn modelId="{987C68D1-1BC0-4B4B-95B5-A01C804C1324}" type="presOf" srcId="{82141368-A5E2-401A-BBC8-F1F637175AF4}" destId="{D280A361-4859-4336-99B2-3BADDD26E358}" srcOrd="0" destOrd="0" presId="urn:microsoft.com/office/officeart/2005/8/layout/radial1"/>
    <dgm:cxn modelId="{C7651AE0-94FE-4527-A222-DD852C57685E}" srcId="{DADD7A5B-67E4-4EB5-9B59-8965455EAFE8}" destId="{7B748F59-45CA-4265-A2E3-78AFA65601A0}" srcOrd="2" destOrd="0" parTransId="{D9D1912F-8DBB-405A-BD43-E7E37B1B7C1F}" sibTransId="{473F8712-9BD0-45EB-A36C-926494B4AABD}"/>
    <dgm:cxn modelId="{C2D30A0B-D090-4EE0-95E1-CC2E80C65FF7}" type="presOf" srcId="{20D35461-FFDB-4DF9-832F-15F7A3C7F860}" destId="{6385B52F-86BF-40DB-83F8-08D51906AB2F}" srcOrd="1" destOrd="0" presId="urn:microsoft.com/office/officeart/2005/8/layout/radial1"/>
    <dgm:cxn modelId="{D4004FEA-A555-4F77-8288-2D6887059EF1}" srcId="{DADD7A5B-67E4-4EB5-9B59-8965455EAFE8}" destId="{E2E035CE-55FA-43CB-98C7-E76B8FB3EFA9}" srcOrd="0" destOrd="0" parTransId="{20D35461-FFDB-4DF9-832F-15F7A3C7F860}" sibTransId="{E7C95523-D299-4554-9FB0-BC452B8D0739}"/>
    <dgm:cxn modelId="{E32F1052-997D-40F2-A3D3-FE320FE205F5}" type="presOf" srcId="{7B748F59-45CA-4265-A2E3-78AFA65601A0}" destId="{22FE51B4-F4E2-48B4-B19F-BF88D6B8FC20}" srcOrd="0" destOrd="0" presId="urn:microsoft.com/office/officeart/2005/8/layout/radial1"/>
    <dgm:cxn modelId="{B3F00A53-A06B-4755-A1A2-CBB786335EAD}" srcId="{FF06A79B-DC8F-4E64-8FB0-77BF8F4A1D52}" destId="{DADD7A5B-67E4-4EB5-9B59-8965455EAFE8}" srcOrd="0" destOrd="0" parTransId="{45F799D8-6BF7-42B7-8AE7-696E227B59BD}" sibTransId="{91EDFDAB-A364-43E7-8C1F-BA356AD0C8FC}"/>
    <dgm:cxn modelId="{2313D306-6D6B-4FCB-BD3F-1EE5CAF23BF2}" type="presOf" srcId="{68D3F300-994F-4E58-AE05-4575A01C5196}" destId="{772DF7BC-23F3-4FE6-9B9D-E2CF54ADB798}" srcOrd="1" destOrd="0" presId="urn:microsoft.com/office/officeart/2005/8/layout/radial1"/>
    <dgm:cxn modelId="{0A469841-35FB-4A8A-8690-BDF53D38ECE4}" type="presOf" srcId="{82141368-A5E2-401A-BBC8-F1F637175AF4}" destId="{4E1A36BA-36C0-48FD-9391-6EA26D23CF2F}" srcOrd="1" destOrd="0" presId="urn:microsoft.com/office/officeart/2005/8/layout/radial1"/>
    <dgm:cxn modelId="{153D270A-5CD6-45A0-901C-D1D008F64682}" srcId="{DADD7A5B-67E4-4EB5-9B59-8965455EAFE8}" destId="{19B3D485-BE8A-45D5-A589-5FB98C7EAFCF}" srcOrd="4" destOrd="0" parTransId="{143424BE-7E44-4DF2-90D5-692D26F3F79E}" sibTransId="{848EE7D6-E92B-4A48-94E1-E873E8F95EE0}"/>
    <dgm:cxn modelId="{63BFB678-4C5F-40E8-BEE2-52DD3E6364EA}" type="presOf" srcId="{19B3D485-BE8A-45D5-A589-5FB98C7EAFCF}" destId="{B7ACCC0E-D9C6-4C1A-A883-98C2B6A0CD66}" srcOrd="0" destOrd="0" presId="urn:microsoft.com/office/officeart/2005/8/layout/radial1"/>
    <dgm:cxn modelId="{67BE739E-0DFF-4644-8179-3C8B982972F6}" srcId="{DADD7A5B-67E4-4EB5-9B59-8965455EAFE8}" destId="{4175F82F-885A-4E89-85FB-5EA57CBBFD52}" srcOrd="1" destOrd="0" parTransId="{A3370A1D-3D55-4F94-8109-F25CD15304F6}" sibTransId="{53D83836-4E51-4929-8B1F-E64408293107}"/>
    <dgm:cxn modelId="{78DCD394-14F5-4BB2-A82E-C2E380A0F7C5}" type="presOf" srcId="{E2E035CE-55FA-43CB-98C7-E76B8FB3EFA9}" destId="{009619C1-BBBF-4345-9CA6-B2854B455EA9}" srcOrd="0" destOrd="0" presId="urn:microsoft.com/office/officeart/2005/8/layout/radial1"/>
    <dgm:cxn modelId="{B2500260-6F5E-4F1A-94DB-0213628EA34F}" type="presOf" srcId="{C0EF40BA-A527-4643-8F99-A21AFB3A244F}" destId="{D7B11B5F-6152-425D-B786-F9701345C934}" srcOrd="0" destOrd="0" presId="urn:microsoft.com/office/officeart/2005/8/layout/radial1"/>
    <dgm:cxn modelId="{3329952D-828C-40BC-867C-3D6512BA999B}" type="presOf" srcId="{143424BE-7E44-4DF2-90D5-692D26F3F79E}" destId="{09BAB585-9142-4ECE-BEF5-99267E0E1B9F}" srcOrd="1" destOrd="0" presId="urn:microsoft.com/office/officeart/2005/8/layout/radial1"/>
    <dgm:cxn modelId="{6841273D-31D8-4BA5-8EA2-7DFC94537E7E}" type="presOf" srcId="{143424BE-7E44-4DF2-90D5-692D26F3F79E}" destId="{A1087563-A43F-48C9-9405-64F9CA84EF72}" srcOrd="0" destOrd="0" presId="urn:microsoft.com/office/officeart/2005/8/layout/radial1"/>
    <dgm:cxn modelId="{6E0FF9DE-C32A-4D98-AD26-CE2C0A5812C1}" type="presOf" srcId="{94A3C6D1-44BE-460B-90E0-05C443E77AE0}" destId="{C7DFFE90-4A99-4485-8DEC-3266FDCA67A3}" srcOrd="0" destOrd="0" presId="urn:microsoft.com/office/officeart/2005/8/layout/radial1"/>
    <dgm:cxn modelId="{99CAFE3A-4B4D-4F6B-B927-54E58DADE455}" type="presOf" srcId="{18A6137E-6BCD-4936-A2AF-165ECA7CA4F8}" destId="{00E93B04-4FF1-423B-BF4F-3F33CF1FCE33}" srcOrd="0" destOrd="0" presId="urn:microsoft.com/office/officeart/2005/8/layout/radial1"/>
    <dgm:cxn modelId="{AE31862F-F32C-4558-B75D-77A243580904}" srcId="{DADD7A5B-67E4-4EB5-9B59-8965455EAFE8}" destId="{C0EF40BA-A527-4643-8F99-A21AFB3A244F}" srcOrd="6" destOrd="0" parTransId="{82141368-A5E2-401A-BBC8-F1F637175AF4}" sibTransId="{01D931E6-7BED-420D-A354-C636516488AC}"/>
    <dgm:cxn modelId="{16B852B5-E425-46FF-9EAA-58069CB97E6D}" type="presOf" srcId="{D9D1912F-8DBB-405A-BD43-E7E37B1B7C1F}" destId="{A1C48D53-44B5-426B-827F-7B5476DDE682}" srcOrd="1" destOrd="0" presId="urn:microsoft.com/office/officeart/2005/8/layout/radial1"/>
    <dgm:cxn modelId="{4E2B1EF4-0093-4281-9695-B1C47B2A2018}" type="presOf" srcId="{18A6137E-6BCD-4936-A2AF-165ECA7CA4F8}" destId="{D152DD8A-72B5-435C-808E-1F1FCBDA4FA1}" srcOrd="1" destOrd="0" presId="urn:microsoft.com/office/officeart/2005/8/layout/radial1"/>
    <dgm:cxn modelId="{BC213744-E5B5-4852-9480-0E4A18AA5F55}" type="presParOf" srcId="{96BE4FF9-37A6-4EAF-9A4C-94D328F68620}" destId="{FAC657BB-A670-4B7F-B875-70FFA5CEBD72}" srcOrd="0" destOrd="0" presId="urn:microsoft.com/office/officeart/2005/8/layout/radial1"/>
    <dgm:cxn modelId="{83CBE526-17E3-48C8-AE8E-323BD1E20D34}" type="presParOf" srcId="{96BE4FF9-37A6-4EAF-9A4C-94D328F68620}" destId="{D34AEEB2-C19C-49E4-B731-3F3833062428}" srcOrd="1" destOrd="0" presId="urn:microsoft.com/office/officeart/2005/8/layout/radial1"/>
    <dgm:cxn modelId="{2BA118C1-455E-4353-9E6E-A3D9F67021C3}" type="presParOf" srcId="{D34AEEB2-C19C-49E4-B731-3F3833062428}" destId="{6385B52F-86BF-40DB-83F8-08D51906AB2F}" srcOrd="0" destOrd="0" presId="urn:microsoft.com/office/officeart/2005/8/layout/radial1"/>
    <dgm:cxn modelId="{CE076EBE-8746-4D6E-B08D-51380A520775}" type="presParOf" srcId="{96BE4FF9-37A6-4EAF-9A4C-94D328F68620}" destId="{009619C1-BBBF-4345-9CA6-B2854B455EA9}" srcOrd="2" destOrd="0" presId="urn:microsoft.com/office/officeart/2005/8/layout/radial1"/>
    <dgm:cxn modelId="{718E2562-7F75-4F48-B46D-6902BCD45CBC}" type="presParOf" srcId="{96BE4FF9-37A6-4EAF-9A4C-94D328F68620}" destId="{66D5E1F0-837A-4563-9185-6DAFA01B9E1F}" srcOrd="3" destOrd="0" presId="urn:microsoft.com/office/officeart/2005/8/layout/radial1"/>
    <dgm:cxn modelId="{751BC0D9-798B-44EC-9BF9-D7CAAFFFDC31}" type="presParOf" srcId="{66D5E1F0-837A-4563-9185-6DAFA01B9E1F}" destId="{A0A84077-6EFE-4763-BD88-11072053BF28}" srcOrd="0" destOrd="0" presId="urn:microsoft.com/office/officeart/2005/8/layout/radial1"/>
    <dgm:cxn modelId="{E03C6A50-54E8-411B-8E70-A86B5BCB168D}" type="presParOf" srcId="{96BE4FF9-37A6-4EAF-9A4C-94D328F68620}" destId="{2A088F07-A503-473D-8516-DCDC5C7AF134}" srcOrd="4" destOrd="0" presId="urn:microsoft.com/office/officeart/2005/8/layout/radial1"/>
    <dgm:cxn modelId="{16D89D2D-9067-4596-B95E-F38129B9A2FE}" type="presParOf" srcId="{96BE4FF9-37A6-4EAF-9A4C-94D328F68620}" destId="{9FBC6316-A861-423B-8467-6DE4A7162ED3}" srcOrd="5" destOrd="0" presId="urn:microsoft.com/office/officeart/2005/8/layout/radial1"/>
    <dgm:cxn modelId="{E1AF8355-90AB-4756-938F-D20C0370C5F1}" type="presParOf" srcId="{9FBC6316-A861-423B-8467-6DE4A7162ED3}" destId="{A1C48D53-44B5-426B-827F-7B5476DDE682}" srcOrd="0" destOrd="0" presId="urn:microsoft.com/office/officeart/2005/8/layout/radial1"/>
    <dgm:cxn modelId="{4028326C-1497-4576-A4D6-AA88CDE4563F}" type="presParOf" srcId="{96BE4FF9-37A6-4EAF-9A4C-94D328F68620}" destId="{22FE51B4-F4E2-48B4-B19F-BF88D6B8FC20}" srcOrd="6" destOrd="0" presId="urn:microsoft.com/office/officeart/2005/8/layout/radial1"/>
    <dgm:cxn modelId="{AA3ACD1C-E83F-44D1-96B1-C83F77F79543}" type="presParOf" srcId="{96BE4FF9-37A6-4EAF-9A4C-94D328F68620}" destId="{B0C1C678-E857-482B-9695-9D95A4943746}" srcOrd="7" destOrd="0" presId="urn:microsoft.com/office/officeart/2005/8/layout/radial1"/>
    <dgm:cxn modelId="{1389D364-9818-47AB-8A7F-858AF19E80EA}" type="presParOf" srcId="{B0C1C678-E857-482B-9695-9D95A4943746}" destId="{772DF7BC-23F3-4FE6-9B9D-E2CF54ADB798}" srcOrd="0" destOrd="0" presId="urn:microsoft.com/office/officeart/2005/8/layout/radial1"/>
    <dgm:cxn modelId="{6C10BFCD-9AB1-44A0-968C-9FA10E043F99}" type="presParOf" srcId="{96BE4FF9-37A6-4EAF-9A4C-94D328F68620}" destId="{5EA9F090-9B5E-4FC9-B08B-50D8A2CBAE66}" srcOrd="8" destOrd="0" presId="urn:microsoft.com/office/officeart/2005/8/layout/radial1"/>
    <dgm:cxn modelId="{65F41E89-CD7D-4229-A79D-3A1E5DDD9D03}" type="presParOf" srcId="{96BE4FF9-37A6-4EAF-9A4C-94D328F68620}" destId="{A1087563-A43F-48C9-9405-64F9CA84EF72}" srcOrd="9" destOrd="0" presId="urn:microsoft.com/office/officeart/2005/8/layout/radial1"/>
    <dgm:cxn modelId="{0871F262-06B5-4904-932B-114EC0EA8EEA}" type="presParOf" srcId="{A1087563-A43F-48C9-9405-64F9CA84EF72}" destId="{09BAB585-9142-4ECE-BEF5-99267E0E1B9F}" srcOrd="0" destOrd="0" presId="urn:microsoft.com/office/officeart/2005/8/layout/radial1"/>
    <dgm:cxn modelId="{B6609CE5-A70C-4333-835A-86B51EC9D7AE}" type="presParOf" srcId="{96BE4FF9-37A6-4EAF-9A4C-94D328F68620}" destId="{B7ACCC0E-D9C6-4C1A-A883-98C2B6A0CD66}" srcOrd="10" destOrd="0" presId="urn:microsoft.com/office/officeart/2005/8/layout/radial1"/>
    <dgm:cxn modelId="{4DC151D9-49F8-4491-9B61-754AA18A60A2}" type="presParOf" srcId="{96BE4FF9-37A6-4EAF-9A4C-94D328F68620}" destId="{82DF6A5C-A1C4-4D65-BC75-0572E3B563F3}" srcOrd="11" destOrd="0" presId="urn:microsoft.com/office/officeart/2005/8/layout/radial1"/>
    <dgm:cxn modelId="{DC436A53-E49B-46EE-8985-CFF91555AA26}" type="presParOf" srcId="{82DF6A5C-A1C4-4D65-BC75-0572E3B563F3}" destId="{D68F32B7-2ED1-4F1B-AFB9-7560C22E9935}" srcOrd="0" destOrd="0" presId="urn:microsoft.com/office/officeart/2005/8/layout/radial1"/>
    <dgm:cxn modelId="{F807F32E-A2E4-455D-AA68-120825F5614E}" type="presParOf" srcId="{96BE4FF9-37A6-4EAF-9A4C-94D328F68620}" destId="{5C19AA8C-EF83-4404-AE50-F890A7CD4B7F}" srcOrd="12" destOrd="0" presId="urn:microsoft.com/office/officeart/2005/8/layout/radial1"/>
    <dgm:cxn modelId="{0C6EC713-EF27-4444-8FCD-A3427DB9F354}" type="presParOf" srcId="{96BE4FF9-37A6-4EAF-9A4C-94D328F68620}" destId="{D280A361-4859-4336-99B2-3BADDD26E358}" srcOrd="13" destOrd="0" presId="urn:microsoft.com/office/officeart/2005/8/layout/radial1"/>
    <dgm:cxn modelId="{07586635-6BDF-4B32-831D-AE5DD1DE919E}" type="presParOf" srcId="{D280A361-4859-4336-99B2-3BADDD26E358}" destId="{4E1A36BA-36C0-48FD-9391-6EA26D23CF2F}" srcOrd="0" destOrd="0" presId="urn:microsoft.com/office/officeart/2005/8/layout/radial1"/>
    <dgm:cxn modelId="{188C1466-A493-4170-961E-34FE4AF164D6}" type="presParOf" srcId="{96BE4FF9-37A6-4EAF-9A4C-94D328F68620}" destId="{D7B11B5F-6152-425D-B786-F9701345C934}" srcOrd="14" destOrd="0" presId="urn:microsoft.com/office/officeart/2005/8/layout/radial1"/>
    <dgm:cxn modelId="{47CB8679-198C-4B62-AF7A-4C719989B6F3}" type="presParOf" srcId="{96BE4FF9-37A6-4EAF-9A4C-94D328F68620}" destId="{00E93B04-4FF1-423B-BF4F-3F33CF1FCE33}" srcOrd="15" destOrd="0" presId="urn:microsoft.com/office/officeart/2005/8/layout/radial1"/>
    <dgm:cxn modelId="{78D38CFF-2834-4D23-B0E0-429D7B8EC542}" type="presParOf" srcId="{00E93B04-4FF1-423B-BF4F-3F33CF1FCE33}" destId="{D152DD8A-72B5-435C-808E-1F1FCBDA4FA1}" srcOrd="0" destOrd="0" presId="urn:microsoft.com/office/officeart/2005/8/layout/radial1"/>
    <dgm:cxn modelId="{1277CBA5-5C3B-46A8-837B-08CBCB8C2A47}" type="presParOf" srcId="{96BE4FF9-37A6-4EAF-9A4C-94D328F68620}" destId="{C7DFFE90-4A99-4485-8DEC-3266FDCA67A3}" srcOrd="16"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06A79B-DC8F-4E64-8FB0-77BF8F4A1D52}" type="doc">
      <dgm:prSet loTypeId="urn:microsoft.com/office/officeart/2005/8/layout/radial1" loCatId="cycle" qsTypeId="urn:microsoft.com/office/officeart/2005/8/quickstyle/simple1" qsCatId="simple" csTypeId="urn:microsoft.com/office/officeart/2005/8/colors/accent6_2" csCatId="accent6" phldr="1"/>
      <dgm:spPr/>
      <dgm:t>
        <a:bodyPr/>
        <a:lstStyle/>
        <a:p>
          <a:endParaRPr lang="nb-NO"/>
        </a:p>
      </dgm:t>
    </dgm:pt>
    <dgm:pt modelId="{DADD7A5B-67E4-4EB5-9B59-8965455EAFE8}">
      <dgm:prSet phldrT="[Tekst]"/>
      <dgm:spPr>
        <a:solidFill>
          <a:schemeClr val="accent1">
            <a:lumMod val="75000"/>
          </a:schemeClr>
        </a:solidFill>
      </dgm:spPr>
      <dgm:t>
        <a:bodyPr/>
        <a:lstStyle/>
        <a:p>
          <a:r>
            <a:rPr lang="nb-NO" dirty="0"/>
            <a:t>Kunnskap</a:t>
          </a:r>
        </a:p>
      </dgm:t>
    </dgm:pt>
    <dgm:pt modelId="{45F799D8-6BF7-42B7-8AE7-696E227B59BD}" type="parTrans" cxnId="{B3F00A53-A06B-4755-A1A2-CBB786335EAD}">
      <dgm:prSet/>
      <dgm:spPr/>
      <dgm:t>
        <a:bodyPr/>
        <a:lstStyle/>
        <a:p>
          <a:endParaRPr lang="nb-NO"/>
        </a:p>
      </dgm:t>
    </dgm:pt>
    <dgm:pt modelId="{91EDFDAB-A364-43E7-8C1F-BA356AD0C8FC}" type="sibTrans" cxnId="{B3F00A53-A06B-4755-A1A2-CBB786335EAD}">
      <dgm:prSet/>
      <dgm:spPr/>
      <dgm:t>
        <a:bodyPr/>
        <a:lstStyle/>
        <a:p>
          <a:endParaRPr lang="nb-NO"/>
        </a:p>
      </dgm:t>
    </dgm:pt>
    <dgm:pt modelId="{E2E035CE-55FA-43CB-98C7-E76B8FB3EFA9}">
      <dgm:prSet phldrT="[Tekst]" custT="1"/>
      <dgm:spPr>
        <a:ln w="38100">
          <a:noFill/>
        </a:ln>
      </dgm:spPr>
      <dgm:t>
        <a:bodyPr/>
        <a:lstStyle/>
        <a:p>
          <a:r>
            <a:rPr lang="nb-NO" sz="1050" dirty="0"/>
            <a:t>Måle-indikatorer</a:t>
          </a:r>
        </a:p>
      </dgm:t>
    </dgm:pt>
    <dgm:pt modelId="{20D35461-FFDB-4DF9-832F-15F7A3C7F860}" type="parTrans" cxnId="{D4004FEA-A555-4F77-8288-2D6887059EF1}">
      <dgm:prSet/>
      <dgm:spPr>
        <a:ln>
          <a:headEnd type="arrow" w="med" len="med"/>
          <a:tailEnd type="none" w="med" len="med"/>
        </a:ln>
      </dgm:spPr>
      <dgm:t>
        <a:bodyPr/>
        <a:lstStyle/>
        <a:p>
          <a:endParaRPr lang="nb-NO"/>
        </a:p>
      </dgm:t>
    </dgm:pt>
    <dgm:pt modelId="{E7C95523-D299-4554-9FB0-BC452B8D0739}" type="sibTrans" cxnId="{D4004FEA-A555-4F77-8288-2D6887059EF1}">
      <dgm:prSet/>
      <dgm:spPr/>
      <dgm:t>
        <a:bodyPr/>
        <a:lstStyle/>
        <a:p>
          <a:endParaRPr lang="nb-NO"/>
        </a:p>
      </dgm:t>
    </dgm:pt>
    <dgm:pt modelId="{4175F82F-885A-4E89-85FB-5EA57CBBFD52}">
      <dgm:prSet phldrT="[Tekst]" custT="1"/>
      <dgm:spPr>
        <a:ln w="38100">
          <a:noFill/>
        </a:ln>
      </dgm:spPr>
      <dgm:t>
        <a:bodyPr/>
        <a:lstStyle/>
        <a:p>
          <a:r>
            <a:rPr lang="nb-NO" sz="1050" dirty="0"/>
            <a:t>Nøkkeltall</a:t>
          </a:r>
        </a:p>
      </dgm:t>
    </dgm:pt>
    <dgm:pt modelId="{A3370A1D-3D55-4F94-8109-F25CD15304F6}" type="parTrans" cxnId="{67BE739E-0DFF-4644-8179-3C8B982972F6}">
      <dgm:prSet/>
      <dgm:spPr>
        <a:ln>
          <a:headEnd type="arrow" w="med" len="med"/>
          <a:tailEnd type="none" w="med" len="med"/>
        </a:ln>
      </dgm:spPr>
      <dgm:t>
        <a:bodyPr/>
        <a:lstStyle/>
        <a:p>
          <a:endParaRPr lang="nb-NO"/>
        </a:p>
      </dgm:t>
    </dgm:pt>
    <dgm:pt modelId="{53D83836-4E51-4929-8B1F-E64408293107}" type="sibTrans" cxnId="{67BE739E-0DFF-4644-8179-3C8B982972F6}">
      <dgm:prSet/>
      <dgm:spPr/>
      <dgm:t>
        <a:bodyPr/>
        <a:lstStyle/>
        <a:p>
          <a:endParaRPr lang="nb-NO"/>
        </a:p>
      </dgm:t>
    </dgm:pt>
    <dgm:pt modelId="{7B748F59-45CA-4265-A2E3-78AFA65601A0}">
      <dgm:prSet phldrT="[Tekst]" custT="1"/>
      <dgm:spPr>
        <a:ln w="38100">
          <a:solidFill>
            <a:srgbClr val="C00000"/>
          </a:solidFill>
        </a:ln>
      </dgm:spPr>
      <dgm:t>
        <a:bodyPr/>
        <a:lstStyle/>
        <a:p>
          <a:r>
            <a:rPr lang="nb-NO" sz="1050" dirty="0"/>
            <a:t>Aktivitets- og plan-oppfølging</a:t>
          </a:r>
        </a:p>
      </dgm:t>
    </dgm:pt>
    <dgm:pt modelId="{D9D1912F-8DBB-405A-BD43-E7E37B1B7C1F}" type="parTrans" cxnId="{C7651AE0-94FE-4527-A222-DD852C57685E}">
      <dgm:prSet/>
      <dgm:spPr>
        <a:ln>
          <a:headEnd type="arrow" w="med" len="med"/>
          <a:tailEnd type="none" w="med" len="med"/>
        </a:ln>
      </dgm:spPr>
      <dgm:t>
        <a:bodyPr/>
        <a:lstStyle/>
        <a:p>
          <a:endParaRPr lang="nb-NO"/>
        </a:p>
      </dgm:t>
    </dgm:pt>
    <dgm:pt modelId="{473F8712-9BD0-45EB-A36C-926494B4AABD}" type="sibTrans" cxnId="{C7651AE0-94FE-4527-A222-DD852C57685E}">
      <dgm:prSet/>
      <dgm:spPr/>
      <dgm:t>
        <a:bodyPr/>
        <a:lstStyle/>
        <a:p>
          <a:endParaRPr lang="nb-NO"/>
        </a:p>
      </dgm:t>
    </dgm:pt>
    <dgm:pt modelId="{19B3D485-BE8A-45D5-A589-5FB98C7EAFCF}">
      <dgm:prSet phldrT="[Tekst]" custT="1"/>
      <dgm:spPr/>
      <dgm:t>
        <a:bodyPr/>
        <a:lstStyle/>
        <a:p>
          <a:r>
            <a:rPr lang="nb-NO" sz="1050" dirty="0"/>
            <a:t>Intervjuer og under-</a:t>
          </a:r>
          <a:r>
            <a:rPr lang="nb-NO" sz="1050" dirty="0" err="1"/>
            <a:t>søkelser</a:t>
          </a:r>
          <a:endParaRPr lang="nb-NO" sz="1050" dirty="0"/>
        </a:p>
      </dgm:t>
    </dgm:pt>
    <dgm:pt modelId="{143424BE-7E44-4DF2-90D5-692D26F3F79E}" type="parTrans" cxnId="{153D270A-5CD6-45A0-901C-D1D008F64682}">
      <dgm:prSet/>
      <dgm:spPr>
        <a:ln>
          <a:headEnd type="arrow" w="med" len="med"/>
          <a:tailEnd type="none" w="med" len="med"/>
        </a:ln>
      </dgm:spPr>
      <dgm:t>
        <a:bodyPr/>
        <a:lstStyle/>
        <a:p>
          <a:endParaRPr lang="nb-NO"/>
        </a:p>
      </dgm:t>
    </dgm:pt>
    <dgm:pt modelId="{848EE7D6-E92B-4A48-94E1-E873E8F95EE0}" type="sibTrans" cxnId="{153D270A-5CD6-45A0-901C-D1D008F64682}">
      <dgm:prSet/>
      <dgm:spPr/>
      <dgm:t>
        <a:bodyPr/>
        <a:lstStyle/>
        <a:p>
          <a:endParaRPr lang="nb-NO"/>
        </a:p>
      </dgm:t>
    </dgm:pt>
    <dgm:pt modelId="{35005EFB-8EFB-42EA-8DE9-642AE835F8E7}">
      <dgm:prSet phldrT="[Tekst]" custT="1"/>
      <dgm:spPr/>
      <dgm:t>
        <a:bodyPr/>
        <a:lstStyle/>
        <a:p>
          <a:r>
            <a:rPr lang="nb-NO" sz="1050" dirty="0"/>
            <a:t>Eksterne analyser</a:t>
          </a:r>
        </a:p>
      </dgm:t>
    </dgm:pt>
    <dgm:pt modelId="{2D5B9796-2500-4D57-841A-8B409A3D4EAF}" type="parTrans" cxnId="{91C103B0-1353-4C2D-887D-0B7D686B066A}">
      <dgm:prSet/>
      <dgm:spPr>
        <a:ln>
          <a:headEnd type="arrow" w="med" len="med"/>
          <a:tailEnd type="none" w="med" len="med"/>
        </a:ln>
      </dgm:spPr>
      <dgm:t>
        <a:bodyPr/>
        <a:lstStyle/>
        <a:p>
          <a:endParaRPr lang="nb-NO"/>
        </a:p>
      </dgm:t>
    </dgm:pt>
    <dgm:pt modelId="{992B2DEA-0736-4DDF-A909-BE8BB6BFE270}" type="sibTrans" cxnId="{91C103B0-1353-4C2D-887D-0B7D686B066A}">
      <dgm:prSet/>
      <dgm:spPr/>
      <dgm:t>
        <a:bodyPr/>
        <a:lstStyle/>
        <a:p>
          <a:endParaRPr lang="nb-NO"/>
        </a:p>
      </dgm:t>
    </dgm:pt>
    <dgm:pt modelId="{94A3C6D1-44BE-460B-90E0-05C443E77AE0}">
      <dgm:prSet phldrT="[Tekst]" custT="1"/>
      <dgm:spPr>
        <a:ln w="38100">
          <a:solidFill>
            <a:srgbClr val="C00000"/>
          </a:solidFill>
        </a:ln>
      </dgm:spPr>
      <dgm:t>
        <a:bodyPr/>
        <a:lstStyle/>
        <a:p>
          <a:r>
            <a:rPr lang="nb-NO" sz="1050" dirty="0"/>
            <a:t>Regnskaps-tall og pengebruk</a:t>
          </a:r>
        </a:p>
      </dgm:t>
    </dgm:pt>
    <dgm:pt modelId="{18A6137E-6BCD-4936-A2AF-165ECA7CA4F8}" type="parTrans" cxnId="{D934EDF1-D842-4F76-AC3F-B81612C6DA1C}">
      <dgm:prSet/>
      <dgm:spPr>
        <a:ln>
          <a:headEnd type="arrow" w="med" len="med"/>
          <a:tailEnd type="none" w="med" len="med"/>
        </a:ln>
      </dgm:spPr>
      <dgm:t>
        <a:bodyPr/>
        <a:lstStyle/>
        <a:p>
          <a:endParaRPr lang="nb-NO"/>
        </a:p>
      </dgm:t>
    </dgm:pt>
    <dgm:pt modelId="{C062E56A-8E91-4941-9E7D-579A6E303DB3}" type="sibTrans" cxnId="{D934EDF1-D842-4F76-AC3F-B81612C6DA1C}">
      <dgm:prSet/>
      <dgm:spPr/>
      <dgm:t>
        <a:bodyPr/>
        <a:lstStyle/>
        <a:p>
          <a:endParaRPr lang="nb-NO"/>
        </a:p>
      </dgm:t>
    </dgm:pt>
    <dgm:pt modelId="{7A024642-913F-4FAF-B9FE-99B1504F23C0}">
      <dgm:prSet phldrT="[Tekst]" custT="1"/>
      <dgm:spPr/>
      <dgm:t>
        <a:bodyPr/>
        <a:lstStyle/>
        <a:p>
          <a:r>
            <a:rPr lang="nb-NO" sz="1050" dirty="0"/>
            <a:t>Annet…</a:t>
          </a:r>
        </a:p>
      </dgm:t>
    </dgm:pt>
    <dgm:pt modelId="{68D3F300-994F-4E58-AE05-4575A01C5196}" type="parTrans" cxnId="{73292111-20F5-4187-86E1-3971DC2B29D2}">
      <dgm:prSet/>
      <dgm:spPr>
        <a:ln>
          <a:headEnd type="arrow" w="med" len="med"/>
          <a:tailEnd type="none" w="med" len="med"/>
        </a:ln>
      </dgm:spPr>
      <dgm:t>
        <a:bodyPr/>
        <a:lstStyle/>
        <a:p>
          <a:endParaRPr lang="nb-NO"/>
        </a:p>
      </dgm:t>
    </dgm:pt>
    <dgm:pt modelId="{0A71182A-6915-4F2F-8033-9695164BEF0A}" type="sibTrans" cxnId="{73292111-20F5-4187-86E1-3971DC2B29D2}">
      <dgm:prSet/>
      <dgm:spPr/>
      <dgm:t>
        <a:bodyPr/>
        <a:lstStyle/>
        <a:p>
          <a:endParaRPr lang="nb-NO"/>
        </a:p>
      </dgm:t>
    </dgm:pt>
    <dgm:pt modelId="{C0EF40BA-A527-4643-8F99-A21AFB3A244F}">
      <dgm:prSet phldrT="[Tekst]" custT="1"/>
      <dgm:spPr/>
      <dgm:t>
        <a:bodyPr/>
        <a:lstStyle/>
        <a:p>
          <a:r>
            <a:rPr lang="nb-NO" sz="1050" dirty="0"/>
            <a:t>Forskning</a:t>
          </a:r>
        </a:p>
      </dgm:t>
    </dgm:pt>
    <dgm:pt modelId="{82141368-A5E2-401A-BBC8-F1F637175AF4}" type="parTrans" cxnId="{AE31862F-F32C-4558-B75D-77A243580904}">
      <dgm:prSet/>
      <dgm:spPr>
        <a:ln>
          <a:headEnd type="arrow" w="med" len="med"/>
          <a:tailEnd type="none" w="med" len="med"/>
        </a:ln>
      </dgm:spPr>
      <dgm:t>
        <a:bodyPr/>
        <a:lstStyle/>
        <a:p>
          <a:endParaRPr lang="nb-NO"/>
        </a:p>
      </dgm:t>
    </dgm:pt>
    <dgm:pt modelId="{01D931E6-7BED-420D-A354-C636516488AC}" type="sibTrans" cxnId="{AE31862F-F32C-4558-B75D-77A243580904}">
      <dgm:prSet/>
      <dgm:spPr/>
      <dgm:t>
        <a:bodyPr/>
        <a:lstStyle/>
        <a:p>
          <a:endParaRPr lang="nb-NO"/>
        </a:p>
      </dgm:t>
    </dgm:pt>
    <dgm:pt modelId="{96BE4FF9-37A6-4EAF-9A4C-94D328F68620}" type="pres">
      <dgm:prSet presAssocID="{FF06A79B-DC8F-4E64-8FB0-77BF8F4A1D52}" presName="cycle" presStyleCnt="0">
        <dgm:presLayoutVars>
          <dgm:chMax val="1"/>
          <dgm:dir/>
          <dgm:animLvl val="ctr"/>
          <dgm:resizeHandles val="exact"/>
        </dgm:presLayoutVars>
      </dgm:prSet>
      <dgm:spPr/>
      <dgm:t>
        <a:bodyPr/>
        <a:lstStyle/>
        <a:p>
          <a:endParaRPr lang="nb-NO"/>
        </a:p>
      </dgm:t>
    </dgm:pt>
    <dgm:pt modelId="{FAC657BB-A670-4B7F-B875-70FFA5CEBD72}" type="pres">
      <dgm:prSet presAssocID="{DADD7A5B-67E4-4EB5-9B59-8965455EAFE8}" presName="centerShape" presStyleLbl="node0" presStyleIdx="0" presStyleCnt="1"/>
      <dgm:spPr/>
      <dgm:t>
        <a:bodyPr/>
        <a:lstStyle/>
        <a:p>
          <a:endParaRPr lang="nb-NO"/>
        </a:p>
      </dgm:t>
    </dgm:pt>
    <dgm:pt modelId="{D34AEEB2-C19C-49E4-B731-3F3833062428}" type="pres">
      <dgm:prSet presAssocID="{20D35461-FFDB-4DF9-832F-15F7A3C7F860}" presName="Name9" presStyleLbl="parChTrans1D2" presStyleIdx="0" presStyleCnt="8"/>
      <dgm:spPr/>
      <dgm:t>
        <a:bodyPr/>
        <a:lstStyle/>
        <a:p>
          <a:endParaRPr lang="nb-NO"/>
        </a:p>
      </dgm:t>
    </dgm:pt>
    <dgm:pt modelId="{6385B52F-86BF-40DB-83F8-08D51906AB2F}" type="pres">
      <dgm:prSet presAssocID="{20D35461-FFDB-4DF9-832F-15F7A3C7F860}" presName="connTx" presStyleLbl="parChTrans1D2" presStyleIdx="0" presStyleCnt="8"/>
      <dgm:spPr/>
      <dgm:t>
        <a:bodyPr/>
        <a:lstStyle/>
        <a:p>
          <a:endParaRPr lang="nb-NO"/>
        </a:p>
      </dgm:t>
    </dgm:pt>
    <dgm:pt modelId="{009619C1-BBBF-4345-9CA6-B2854B455EA9}" type="pres">
      <dgm:prSet presAssocID="{E2E035CE-55FA-43CB-98C7-E76B8FB3EFA9}" presName="node" presStyleLbl="node1" presStyleIdx="0" presStyleCnt="8">
        <dgm:presLayoutVars>
          <dgm:bulletEnabled val="1"/>
        </dgm:presLayoutVars>
      </dgm:prSet>
      <dgm:spPr/>
      <dgm:t>
        <a:bodyPr/>
        <a:lstStyle/>
        <a:p>
          <a:endParaRPr lang="nb-NO"/>
        </a:p>
      </dgm:t>
    </dgm:pt>
    <dgm:pt modelId="{66D5E1F0-837A-4563-9185-6DAFA01B9E1F}" type="pres">
      <dgm:prSet presAssocID="{A3370A1D-3D55-4F94-8109-F25CD15304F6}" presName="Name9" presStyleLbl="parChTrans1D2" presStyleIdx="1" presStyleCnt="8"/>
      <dgm:spPr/>
      <dgm:t>
        <a:bodyPr/>
        <a:lstStyle/>
        <a:p>
          <a:endParaRPr lang="nb-NO"/>
        </a:p>
      </dgm:t>
    </dgm:pt>
    <dgm:pt modelId="{A0A84077-6EFE-4763-BD88-11072053BF28}" type="pres">
      <dgm:prSet presAssocID="{A3370A1D-3D55-4F94-8109-F25CD15304F6}" presName="connTx" presStyleLbl="parChTrans1D2" presStyleIdx="1" presStyleCnt="8"/>
      <dgm:spPr/>
      <dgm:t>
        <a:bodyPr/>
        <a:lstStyle/>
        <a:p>
          <a:endParaRPr lang="nb-NO"/>
        </a:p>
      </dgm:t>
    </dgm:pt>
    <dgm:pt modelId="{2A088F07-A503-473D-8516-DCDC5C7AF134}" type="pres">
      <dgm:prSet presAssocID="{4175F82F-885A-4E89-85FB-5EA57CBBFD52}" presName="node" presStyleLbl="node1" presStyleIdx="1" presStyleCnt="8">
        <dgm:presLayoutVars>
          <dgm:bulletEnabled val="1"/>
        </dgm:presLayoutVars>
      </dgm:prSet>
      <dgm:spPr/>
      <dgm:t>
        <a:bodyPr/>
        <a:lstStyle/>
        <a:p>
          <a:endParaRPr lang="nb-NO"/>
        </a:p>
      </dgm:t>
    </dgm:pt>
    <dgm:pt modelId="{9FBC6316-A861-423B-8467-6DE4A7162ED3}" type="pres">
      <dgm:prSet presAssocID="{D9D1912F-8DBB-405A-BD43-E7E37B1B7C1F}" presName="Name9" presStyleLbl="parChTrans1D2" presStyleIdx="2" presStyleCnt="8"/>
      <dgm:spPr/>
      <dgm:t>
        <a:bodyPr/>
        <a:lstStyle/>
        <a:p>
          <a:endParaRPr lang="nb-NO"/>
        </a:p>
      </dgm:t>
    </dgm:pt>
    <dgm:pt modelId="{A1C48D53-44B5-426B-827F-7B5476DDE682}" type="pres">
      <dgm:prSet presAssocID="{D9D1912F-8DBB-405A-BD43-E7E37B1B7C1F}" presName="connTx" presStyleLbl="parChTrans1D2" presStyleIdx="2" presStyleCnt="8"/>
      <dgm:spPr/>
      <dgm:t>
        <a:bodyPr/>
        <a:lstStyle/>
        <a:p>
          <a:endParaRPr lang="nb-NO"/>
        </a:p>
      </dgm:t>
    </dgm:pt>
    <dgm:pt modelId="{22FE51B4-F4E2-48B4-B19F-BF88D6B8FC20}" type="pres">
      <dgm:prSet presAssocID="{7B748F59-45CA-4265-A2E3-78AFA65601A0}" presName="node" presStyleLbl="node1" presStyleIdx="2" presStyleCnt="8">
        <dgm:presLayoutVars>
          <dgm:bulletEnabled val="1"/>
        </dgm:presLayoutVars>
      </dgm:prSet>
      <dgm:spPr/>
      <dgm:t>
        <a:bodyPr/>
        <a:lstStyle/>
        <a:p>
          <a:endParaRPr lang="nb-NO"/>
        </a:p>
      </dgm:t>
    </dgm:pt>
    <dgm:pt modelId="{B0C1C678-E857-482B-9695-9D95A4943746}" type="pres">
      <dgm:prSet presAssocID="{68D3F300-994F-4E58-AE05-4575A01C5196}" presName="Name9" presStyleLbl="parChTrans1D2" presStyleIdx="3" presStyleCnt="8"/>
      <dgm:spPr/>
      <dgm:t>
        <a:bodyPr/>
        <a:lstStyle/>
        <a:p>
          <a:endParaRPr lang="nb-NO"/>
        </a:p>
      </dgm:t>
    </dgm:pt>
    <dgm:pt modelId="{772DF7BC-23F3-4FE6-9B9D-E2CF54ADB798}" type="pres">
      <dgm:prSet presAssocID="{68D3F300-994F-4E58-AE05-4575A01C5196}" presName="connTx" presStyleLbl="parChTrans1D2" presStyleIdx="3" presStyleCnt="8"/>
      <dgm:spPr/>
      <dgm:t>
        <a:bodyPr/>
        <a:lstStyle/>
        <a:p>
          <a:endParaRPr lang="nb-NO"/>
        </a:p>
      </dgm:t>
    </dgm:pt>
    <dgm:pt modelId="{5EA9F090-9B5E-4FC9-B08B-50D8A2CBAE66}" type="pres">
      <dgm:prSet presAssocID="{7A024642-913F-4FAF-B9FE-99B1504F23C0}" presName="node" presStyleLbl="node1" presStyleIdx="3" presStyleCnt="8">
        <dgm:presLayoutVars>
          <dgm:bulletEnabled val="1"/>
        </dgm:presLayoutVars>
      </dgm:prSet>
      <dgm:spPr/>
      <dgm:t>
        <a:bodyPr/>
        <a:lstStyle/>
        <a:p>
          <a:endParaRPr lang="nb-NO"/>
        </a:p>
      </dgm:t>
    </dgm:pt>
    <dgm:pt modelId="{A1087563-A43F-48C9-9405-64F9CA84EF72}" type="pres">
      <dgm:prSet presAssocID="{143424BE-7E44-4DF2-90D5-692D26F3F79E}" presName="Name9" presStyleLbl="parChTrans1D2" presStyleIdx="4" presStyleCnt="8"/>
      <dgm:spPr/>
      <dgm:t>
        <a:bodyPr/>
        <a:lstStyle/>
        <a:p>
          <a:endParaRPr lang="nb-NO"/>
        </a:p>
      </dgm:t>
    </dgm:pt>
    <dgm:pt modelId="{09BAB585-9142-4ECE-BEF5-99267E0E1B9F}" type="pres">
      <dgm:prSet presAssocID="{143424BE-7E44-4DF2-90D5-692D26F3F79E}" presName="connTx" presStyleLbl="parChTrans1D2" presStyleIdx="4" presStyleCnt="8"/>
      <dgm:spPr/>
      <dgm:t>
        <a:bodyPr/>
        <a:lstStyle/>
        <a:p>
          <a:endParaRPr lang="nb-NO"/>
        </a:p>
      </dgm:t>
    </dgm:pt>
    <dgm:pt modelId="{B7ACCC0E-D9C6-4C1A-A883-98C2B6A0CD66}" type="pres">
      <dgm:prSet presAssocID="{19B3D485-BE8A-45D5-A589-5FB98C7EAFCF}" presName="node" presStyleLbl="node1" presStyleIdx="4" presStyleCnt="8">
        <dgm:presLayoutVars>
          <dgm:bulletEnabled val="1"/>
        </dgm:presLayoutVars>
      </dgm:prSet>
      <dgm:spPr/>
      <dgm:t>
        <a:bodyPr/>
        <a:lstStyle/>
        <a:p>
          <a:endParaRPr lang="nb-NO"/>
        </a:p>
      </dgm:t>
    </dgm:pt>
    <dgm:pt modelId="{82DF6A5C-A1C4-4D65-BC75-0572E3B563F3}" type="pres">
      <dgm:prSet presAssocID="{2D5B9796-2500-4D57-841A-8B409A3D4EAF}" presName="Name9" presStyleLbl="parChTrans1D2" presStyleIdx="5" presStyleCnt="8"/>
      <dgm:spPr/>
      <dgm:t>
        <a:bodyPr/>
        <a:lstStyle/>
        <a:p>
          <a:endParaRPr lang="nb-NO"/>
        </a:p>
      </dgm:t>
    </dgm:pt>
    <dgm:pt modelId="{D68F32B7-2ED1-4F1B-AFB9-7560C22E9935}" type="pres">
      <dgm:prSet presAssocID="{2D5B9796-2500-4D57-841A-8B409A3D4EAF}" presName="connTx" presStyleLbl="parChTrans1D2" presStyleIdx="5" presStyleCnt="8"/>
      <dgm:spPr/>
      <dgm:t>
        <a:bodyPr/>
        <a:lstStyle/>
        <a:p>
          <a:endParaRPr lang="nb-NO"/>
        </a:p>
      </dgm:t>
    </dgm:pt>
    <dgm:pt modelId="{5C19AA8C-EF83-4404-AE50-F890A7CD4B7F}" type="pres">
      <dgm:prSet presAssocID="{35005EFB-8EFB-42EA-8DE9-642AE835F8E7}" presName="node" presStyleLbl="node1" presStyleIdx="5" presStyleCnt="8">
        <dgm:presLayoutVars>
          <dgm:bulletEnabled val="1"/>
        </dgm:presLayoutVars>
      </dgm:prSet>
      <dgm:spPr/>
      <dgm:t>
        <a:bodyPr/>
        <a:lstStyle/>
        <a:p>
          <a:endParaRPr lang="nb-NO"/>
        </a:p>
      </dgm:t>
    </dgm:pt>
    <dgm:pt modelId="{D280A361-4859-4336-99B2-3BADDD26E358}" type="pres">
      <dgm:prSet presAssocID="{82141368-A5E2-401A-BBC8-F1F637175AF4}" presName="Name9" presStyleLbl="parChTrans1D2" presStyleIdx="6" presStyleCnt="8"/>
      <dgm:spPr/>
      <dgm:t>
        <a:bodyPr/>
        <a:lstStyle/>
        <a:p>
          <a:endParaRPr lang="nb-NO"/>
        </a:p>
      </dgm:t>
    </dgm:pt>
    <dgm:pt modelId="{4E1A36BA-36C0-48FD-9391-6EA26D23CF2F}" type="pres">
      <dgm:prSet presAssocID="{82141368-A5E2-401A-BBC8-F1F637175AF4}" presName="connTx" presStyleLbl="parChTrans1D2" presStyleIdx="6" presStyleCnt="8"/>
      <dgm:spPr/>
      <dgm:t>
        <a:bodyPr/>
        <a:lstStyle/>
        <a:p>
          <a:endParaRPr lang="nb-NO"/>
        </a:p>
      </dgm:t>
    </dgm:pt>
    <dgm:pt modelId="{D7B11B5F-6152-425D-B786-F9701345C934}" type="pres">
      <dgm:prSet presAssocID="{C0EF40BA-A527-4643-8F99-A21AFB3A244F}" presName="node" presStyleLbl="node1" presStyleIdx="6" presStyleCnt="8">
        <dgm:presLayoutVars>
          <dgm:bulletEnabled val="1"/>
        </dgm:presLayoutVars>
      </dgm:prSet>
      <dgm:spPr/>
      <dgm:t>
        <a:bodyPr/>
        <a:lstStyle/>
        <a:p>
          <a:endParaRPr lang="nb-NO"/>
        </a:p>
      </dgm:t>
    </dgm:pt>
    <dgm:pt modelId="{00E93B04-4FF1-423B-BF4F-3F33CF1FCE33}" type="pres">
      <dgm:prSet presAssocID="{18A6137E-6BCD-4936-A2AF-165ECA7CA4F8}" presName="Name9" presStyleLbl="parChTrans1D2" presStyleIdx="7" presStyleCnt="8"/>
      <dgm:spPr/>
      <dgm:t>
        <a:bodyPr/>
        <a:lstStyle/>
        <a:p>
          <a:endParaRPr lang="nb-NO"/>
        </a:p>
      </dgm:t>
    </dgm:pt>
    <dgm:pt modelId="{D152DD8A-72B5-435C-808E-1F1FCBDA4FA1}" type="pres">
      <dgm:prSet presAssocID="{18A6137E-6BCD-4936-A2AF-165ECA7CA4F8}" presName="connTx" presStyleLbl="parChTrans1D2" presStyleIdx="7" presStyleCnt="8"/>
      <dgm:spPr/>
      <dgm:t>
        <a:bodyPr/>
        <a:lstStyle/>
        <a:p>
          <a:endParaRPr lang="nb-NO"/>
        </a:p>
      </dgm:t>
    </dgm:pt>
    <dgm:pt modelId="{C7DFFE90-4A99-4485-8DEC-3266FDCA67A3}" type="pres">
      <dgm:prSet presAssocID="{94A3C6D1-44BE-460B-90E0-05C443E77AE0}" presName="node" presStyleLbl="node1" presStyleIdx="7" presStyleCnt="8">
        <dgm:presLayoutVars>
          <dgm:bulletEnabled val="1"/>
        </dgm:presLayoutVars>
      </dgm:prSet>
      <dgm:spPr/>
      <dgm:t>
        <a:bodyPr/>
        <a:lstStyle/>
        <a:p>
          <a:endParaRPr lang="nb-NO"/>
        </a:p>
      </dgm:t>
    </dgm:pt>
  </dgm:ptLst>
  <dgm:cxnLst>
    <dgm:cxn modelId="{E144B7AA-7349-4A47-A49A-A52B6FCB28E5}" type="presOf" srcId="{68D3F300-994F-4E58-AE05-4575A01C5196}" destId="{B0C1C678-E857-482B-9695-9D95A4943746}" srcOrd="0" destOrd="0" presId="urn:microsoft.com/office/officeart/2005/8/layout/radial1"/>
    <dgm:cxn modelId="{34F66054-BA4D-4617-A397-D4A9696F8A20}" type="presOf" srcId="{A3370A1D-3D55-4F94-8109-F25CD15304F6}" destId="{A0A84077-6EFE-4763-BD88-11072053BF28}" srcOrd="1" destOrd="0" presId="urn:microsoft.com/office/officeart/2005/8/layout/radial1"/>
    <dgm:cxn modelId="{D12515EE-48D7-4174-ACFA-C7C6D404EC01}" type="presOf" srcId="{2D5B9796-2500-4D57-841A-8B409A3D4EAF}" destId="{D68F32B7-2ED1-4F1B-AFB9-7560C22E9935}" srcOrd="1" destOrd="0" presId="urn:microsoft.com/office/officeart/2005/8/layout/radial1"/>
    <dgm:cxn modelId="{0E0B9037-F5A4-46F0-98DA-EE940DD94EBF}" type="presOf" srcId="{2D5B9796-2500-4D57-841A-8B409A3D4EAF}" destId="{82DF6A5C-A1C4-4D65-BC75-0572E3B563F3}" srcOrd="0" destOrd="0" presId="urn:microsoft.com/office/officeart/2005/8/layout/radial1"/>
    <dgm:cxn modelId="{73292111-20F5-4187-86E1-3971DC2B29D2}" srcId="{DADD7A5B-67E4-4EB5-9B59-8965455EAFE8}" destId="{7A024642-913F-4FAF-B9FE-99B1504F23C0}" srcOrd="3" destOrd="0" parTransId="{68D3F300-994F-4E58-AE05-4575A01C5196}" sibTransId="{0A71182A-6915-4F2F-8033-9695164BEF0A}"/>
    <dgm:cxn modelId="{0D7380FA-0E78-4BBF-8551-1D6C237D7C6A}" type="presOf" srcId="{DADD7A5B-67E4-4EB5-9B59-8965455EAFE8}" destId="{FAC657BB-A670-4B7F-B875-70FFA5CEBD72}" srcOrd="0" destOrd="0" presId="urn:microsoft.com/office/officeart/2005/8/layout/radial1"/>
    <dgm:cxn modelId="{28C78E8B-5BC0-424B-8821-BFCE723026C3}" type="presOf" srcId="{D9D1912F-8DBB-405A-BD43-E7E37B1B7C1F}" destId="{9FBC6316-A861-423B-8467-6DE4A7162ED3}" srcOrd="0" destOrd="0" presId="urn:microsoft.com/office/officeart/2005/8/layout/radial1"/>
    <dgm:cxn modelId="{91C103B0-1353-4C2D-887D-0B7D686B066A}" srcId="{DADD7A5B-67E4-4EB5-9B59-8965455EAFE8}" destId="{35005EFB-8EFB-42EA-8DE9-642AE835F8E7}" srcOrd="5" destOrd="0" parTransId="{2D5B9796-2500-4D57-841A-8B409A3D4EAF}" sibTransId="{992B2DEA-0736-4DDF-A909-BE8BB6BFE270}"/>
    <dgm:cxn modelId="{D934EDF1-D842-4F76-AC3F-B81612C6DA1C}" srcId="{DADD7A5B-67E4-4EB5-9B59-8965455EAFE8}" destId="{94A3C6D1-44BE-460B-90E0-05C443E77AE0}" srcOrd="7" destOrd="0" parTransId="{18A6137E-6BCD-4936-A2AF-165ECA7CA4F8}" sibTransId="{C062E56A-8E91-4941-9E7D-579A6E303DB3}"/>
    <dgm:cxn modelId="{671D5E1F-8D6C-4AAA-93CF-5079D5BE1C9E}" type="presOf" srcId="{20D35461-FFDB-4DF9-832F-15F7A3C7F860}" destId="{D34AEEB2-C19C-49E4-B731-3F3833062428}" srcOrd="0" destOrd="0" presId="urn:microsoft.com/office/officeart/2005/8/layout/radial1"/>
    <dgm:cxn modelId="{E352012D-1114-4BD3-BA3E-0EDED6890C04}" type="presOf" srcId="{4175F82F-885A-4E89-85FB-5EA57CBBFD52}" destId="{2A088F07-A503-473D-8516-DCDC5C7AF134}" srcOrd="0" destOrd="0" presId="urn:microsoft.com/office/officeart/2005/8/layout/radial1"/>
    <dgm:cxn modelId="{9276447F-61D0-46A8-99F0-960F40AD4ED8}" type="presOf" srcId="{7A024642-913F-4FAF-B9FE-99B1504F23C0}" destId="{5EA9F090-9B5E-4FC9-B08B-50D8A2CBAE66}" srcOrd="0" destOrd="0" presId="urn:microsoft.com/office/officeart/2005/8/layout/radial1"/>
    <dgm:cxn modelId="{6E8897EE-9548-4904-AC6D-D38F904923EE}" type="presOf" srcId="{35005EFB-8EFB-42EA-8DE9-642AE835F8E7}" destId="{5C19AA8C-EF83-4404-AE50-F890A7CD4B7F}" srcOrd="0" destOrd="0" presId="urn:microsoft.com/office/officeart/2005/8/layout/radial1"/>
    <dgm:cxn modelId="{FF80E6B4-857A-4835-A4F9-6A30A3CFACCD}" type="presOf" srcId="{A3370A1D-3D55-4F94-8109-F25CD15304F6}" destId="{66D5E1F0-837A-4563-9185-6DAFA01B9E1F}" srcOrd="0" destOrd="0" presId="urn:microsoft.com/office/officeart/2005/8/layout/radial1"/>
    <dgm:cxn modelId="{257BBCCF-F74A-46EC-8DB1-0F917CBFB5FA}" type="presOf" srcId="{FF06A79B-DC8F-4E64-8FB0-77BF8F4A1D52}" destId="{96BE4FF9-37A6-4EAF-9A4C-94D328F68620}" srcOrd="0" destOrd="0" presId="urn:microsoft.com/office/officeart/2005/8/layout/radial1"/>
    <dgm:cxn modelId="{987C68D1-1BC0-4B4B-95B5-A01C804C1324}" type="presOf" srcId="{82141368-A5E2-401A-BBC8-F1F637175AF4}" destId="{D280A361-4859-4336-99B2-3BADDD26E358}" srcOrd="0" destOrd="0" presId="urn:microsoft.com/office/officeart/2005/8/layout/radial1"/>
    <dgm:cxn modelId="{C7651AE0-94FE-4527-A222-DD852C57685E}" srcId="{DADD7A5B-67E4-4EB5-9B59-8965455EAFE8}" destId="{7B748F59-45CA-4265-A2E3-78AFA65601A0}" srcOrd="2" destOrd="0" parTransId="{D9D1912F-8DBB-405A-BD43-E7E37B1B7C1F}" sibTransId="{473F8712-9BD0-45EB-A36C-926494B4AABD}"/>
    <dgm:cxn modelId="{C2D30A0B-D090-4EE0-95E1-CC2E80C65FF7}" type="presOf" srcId="{20D35461-FFDB-4DF9-832F-15F7A3C7F860}" destId="{6385B52F-86BF-40DB-83F8-08D51906AB2F}" srcOrd="1" destOrd="0" presId="urn:microsoft.com/office/officeart/2005/8/layout/radial1"/>
    <dgm:cxn modelId="{D4004FEA-A555-4F77-8288-2D6887059EF1}" srcId="{DADD7A5B-67E4-4EB5-9B59-8965455EAFE8}" destId="{E2E035CE-55FA-43CB-98C7-E76B8FB3EFA9}" srcOrd="0" destOrd="0" parTransId="{20D35461-FFDB-4DF9-832F-15F7A3C7F860}" sibTransId="{E7C95523-D299-4554-9FB0-BC452B8D0739}"/>
    <dgm:cxn modelId="{E32F1052-997D-40F2-A3D3-FE320FE205F5}" type="presOf" srcId="{7B748F59-45CA-4265-A2E3-78AFA65601A0}" destId="{22FE51B4-F4E2-48B4-B19F-BF88D6B8FC20}" srcOrd="0" destOrd="0" presId="urn:microsoft.com/office/officeart/2005/8/layout/radial1"/>
    <dgm:cxn modelId="{B3F00A53-A06B-4755-A1A2-CBB786335EAD}" srcId="{FF06A79B-DC8F-4E64-8FB0-77BF8F4A1D52}" destId="{DADD7A5B-67E4-4EB5-9B59-8965455EAFE8}" srcOrd="0" destOrd="0" parTransId="{45F799D8-6BF7-42B7-8AE7-696E227B59BD}" sibTransId="{91EDFDAB-A364-43E7-8C1F-BA356AD0C8FC}"/>
    <dgm:cxn modelId="{2313D306-6D6B-4FCB-BD3F-1EE5CAF23BF2}" type="presOf" srcId="{68D3F300-994F-4E58-AE05-4575A01C5196}" destId="{772DF7BC-23F3-4FE6-9B9D-E2CF54ADB798}" srcOrd="1" destOrd="0" presId="urn:microsoft.com/office/officeart/2005/8/layout/radial1"/>
    <dgm:cxn modelId="{0A469841-35FB-4A8A-8690-BDF53D38ECE4}" type="presOf" srcId="{82141368-A5E2-401A-BBC8-F1F637175AF4}" destId="{4E1A36BA-36C0-48FD-9391-6EA26D23CF2F}" srcOrd="1" destOrd="0" presId="urn:microsoft.com/office/officeart/2005/8/layout/radial1"/>
    <dgm:cxn modelId="{153D270A-5CD6-45A0-901C-D1D008F64682}" srcId="{DADD7A5B-67E4-4EB5-9B59-8965455EAFE8}" destId="{19B3D485-BE8A-45D5-A589-5FB98C7EAFCF}" srcOrd="4" destOrd="0" parTransId="{143424BE-7E44-4DF2-90D5-692D26F3F79E}" sibTransId="{848EE7D6-E92B-4A48-94E1-E873E8F95EE0}"/>
    <dgm:cxn modelId="{63BFB678-4C5F-40E8-BEE2-52DD3E6364EA}" type="presOf" srcId="{19B3D485-BE8A-45D5-A589-5FB98C7EAFCF}" destId="{B7ACCC0E-D9C6-4C1A-A883-98C2B6A0CD66}" srcOrd="0" destOrd="0" presId="urn:microsoft.com/office/officeart/2005/8/layout/radial1"/>
    <dgm:cxn modelId="{67BE739E-0DFF-4644-8179-3C8B982972F6}" srcId="{DADD7A5B-67E4-4EB5-9B59-8965455EAFE8}" destId="{4175F82F-885A-4E89-85FB-5EA57CBBFD52}" srcOrd="1" destOrd="0" parTransId="{A3370A1D-3D55-4F94-8109-F25CD15304F6}" sibTransId="{53D83836-4E51-4929-8B1F-E64408293107}"/>
    <dgm:cxn modelId="{78DCD394-14F5-4BB2-A82E-C2E380A0F7C5}" type="presOf" srcId="{E2E035CE-55FA-43CB-98C7-E76B8FB3EFA9}" destId="{009619C1-BBBF-4345-9CA6-B2854B455EA9}" srcOrd="0" destOrd="0" presId="urn:microsoft.com/office/officeart/2005/8/layout/radial1"/>
    <dgm:cxn modelId="{B2500260-6F5E-4F1A-94DB-0213628EA34F}" type="presOf" srcId="{C0EF40BA-A527-4643-8F99-A21AFB3A244F}" destId="{D7B11B5F-6152-425D-B786-F9701345C934}" srcOrd="0" destOrd="0" presId="urn:microsoft.com/office/officeart/2005/8/layout/radial1"/>
    <dgm:cxn modelId="{3329952D-828C-40BC-867C-3D6512BA999B}" type="presOf" srcId="{143424BE-7E44-4DF2-90D5-692D26F3F79E}" destId="{09BAB585-9142-4ECE-BEF5-99267E0E1B9F}" srcOrd="1" destOrd="0" presId="urn:microsoft.com/office/officeart/2005/8/layout/radial1"/>
    <dgm:cxn modelId="{6841273D-31D8-4BA5-8EA2-7DFC94537E7E}" type="presOf" srcId="{143424BE-7E44-4DF2-90D5-692D26F3F79E}" destId="{A1087563-A43F-48C9-9405-64F9CA84EF72}" srcOrd="0" destOrd="0" presId="urn:microsoft.com/office/officeart/2005/8/layout/radial1"/>
    <dgm:cxn modelId="{6E0FF9DE-C32A-4D98-AD26-CE2C0A5812C1}" type="presOf" srcId="{94A3C6D1-44BE-460B-90E0-05C443E77AE0}" destId="{C7DFFE90-4A99-4485-8DEC-3266FDCA67A3}" srcOrd="0" destOrd="0" presId="urn:microsoft.com/office/officeart/2005/8/layout/radial1"/>
    <dgm:cxn modelId="{99CAFE3A-4B4D-4F6B-B927-54E58DADE455}" type="presOf" srcId="{18A6137E-6BCD-4936-A2AF-165ECA7CA4F8}" destId="{00E93B04-4FF1-423B-BF4F-3F33CF1FCE33}" srcOrd="0" destOrd="0" presId="urn:microsoft.com/office/officeart/2005/8/layout/radial1"/>
    <dgm:cxn modelId="{AE31862F-F32C-4558-B75D-77A243580904}" srcId="{DADD7A5B-67E4-4EB5-9B59-8965455EAFE8}" destId="{C0EF40BA-A527-4643-8F99-A21AFB3A244F}" srcOrd="6" destOrd="0" parTransId="{82141368-A5E2-401A-BBC8-F1F637175AF4}" sibTransId="{01D931E6-7BED-420D-A354-C636516488AC}"/>
    <dgm:cxn modelId="{16B852B5-E425-46FF-9EAA-58069CB97E6D}" type="presOf" srcId="{D9D1912F-8DBB-405A-BD43-E7E37B1B7C1F}" destId="{A1C48D53-44B5-426B-827F-7B5476DDE682}" srcOrd="1" destOrd="0" presId="urn:microsoft.com/office/officeart/2005/8/layout/radial1"/>
    <dgm:cxn modelId="{4E2B1EF4-0093-4281-9695-B1C47B2A2018}" type="presOf" srcId="{18A6137E-6BCD-4936-A2AF-165ECA7CA4F8}" destId="{D152DD8A-72B5-435C-808E-1F1FCBDA4FA1}" srcOrd="1" destOrd="0" presId="urn:microsoft.com/office/officeart/2005/8/layout/radial1"/>
    <dgm:cxn modelId="{BC213744-E5B5-4852-9480-0E4A18AA5F55}" type="presParOf" srcId="{96BE4FF9-37A6-4EAF-9A4C-94D328F68620}" destId="{FAC657BB-A670-4B7F-B875-70FFA5CEBD72}" srcOrd="0" destOrd="0" presId="urn:microsoft.com/office/officeart/2005/8/layout/radial1"/>
    <dgm:cxn modelId="{83CBE526-17E3-48C8-AE8E-323BD1E20D34}" type="presParOf" srcId="{96BE4FF9-37A6-4EAF-9A4C-94D328F68620}" destId="{D34AEEB2-C19C-49E4-B731-3F3833062428}" srcOrd="1" destOrd="0" presId="urn:microsoft.com/office/officeart/2005/8/layout/radial1"/>
    <dgm:cxn modelId="{2BA118C1-455E-4353-9E6E-A3D9F67021C3}" type="presParOf" srcId="{D34AEEB2-C19C-49E4-B731-3F3833062428}" destId="{6385B52F-86BF-40DB-83F8-08D51906AB2F}" srcOrd="0" destOrd="0" presId="urn:microsoft.com/office/officeart/2005/8/layout/radial1"/>
    <dgm:cxn modelId="{CE076EBE-8746-4D6E-B08D-51380A520775}" type="presParOf" srcId="{96BE4FF9-37A6-4EAF-9A4C-94D328F68620}" destId="{009619C1-BBBF-4345-9CA6-B2854B455EA9}" srcOrd="2" destOrd="0" presId="urn:microsoft.com/office/officeart/2005/8/layout/radial1"/>
    <dgm:cxn modelId="{718E2562-7F75-4F48-B46D-6902BCD45CBC}" type="presParOf" srcId="{96BE4FF9-37A6-4EAF-9A4C-94D328F68620}" destId="{66D5E1F0-837A-4563-9185-6DAFA01B9E1F}" srcOrd="3" destOrd="0" presId="urn:microsoft.com/office/officeart/2005/8/layout/radial1"/>
    <dgm:cxn modelId="{751BC0D9-798B-44EC-9BF9-D7CAAFFFDC31}" type="presParOf" srcId="{66D5E1F0-837A-4563-9185-6DAFA01B9E1F}" destId="{A0A84077-6EFE-4763-BD88-11072053BF28}" srcOrd="0" destOrd="0" presId="urn:microsoft.com/office/officeart/2005/8/layout/radial1"/>
    <dgm:cxn modelId="{E03C6A50-54E8-411B-8E70-A86B5BCB168D}" type="presParOf" srcId="{96BE4FF9-37A6-4EAF-9A4C-94D328F68620}" destId="{2A088F07-A503-473D-8516-DCDC5C7AF134}" srcOrd="4" destOrd="0" presId="urn:microsoft.com/office/officeart/2005/8/layout/radial1"/>
    <dgm:cxn modelId="{16D89D2D-9067-4596-B95E-F38129B9A2FE}" type="presParOf" srcId="{96BE4FF9-37A6-4EAF-9A4C-94D328F68620}" destId="{9FBC6316-A861-423B-8467-6DE4A7162ED3}" srcOrd="5" destOrd="0" presId="urn:microsoft.com/office/officeart/2005/8/layout/radial1"/>
    <dgm:cxn modelId="{E1AF8355-90AB-4756-938F-D20C0370C5F1}" type="presParOf" srcId="{9FBC6316-A861-423B-8467-6DE4A7162ED3}" destId="{A1C48D53-44B5-426B-827F-7B5476DDE682}" srcOrd="0" destOrd="0" presId="urn:microsoft.com/office/officeart/2005/8/layout/radial1"/>
    <dgm:cxn modelId="{4028326C-1497-4576-A4D6-AA88CDE4563F}" type="presParOf" srcId="{96BE4FF9-37A6-4EAF-9A4C-94D328F68620}" destId="{22FE51B4-F4E2-48B4-B19F-BF88D6B8FC20}" srcOrd="6" destOrd="0" presId="urn:microsoft.com/office/officeart/2005/8/layout/radial1"/>
    <dgm:cxn modelId="{AA3ACD1C-E83F-44D1-96B1-C83F77F79543}" type="presParOf" srcId="{96BE4FF9-37A6-4EAF-9A4C-94D328F68620}" destId="{B0C1C678-E857-482B-9695-9D95A4943746}" srcOrd="7" destOrd="0" presId="urn:microsoft.com/office/officeart/2005/8/layout/radial1"/>
    <dgm:cxn modelId="{1389D364-9818-47AB-8A7F-858AF19E80EA}" type="presParOf" srcId="{B0C1C678-E857-482B-9695-9D95A4943746}" destId="{772DF7BC-23F3-4FE6-9B9D-E2CF54ADB798}" srcOrd="0" destOrd="0" presId="urn:microsoft.com/office/officeart/2005/8/layout/radial1"/>
    <dgm:cxn modelId="{6C10BFCD-9AB1-44A0-968C-9FA10E043F99}" type="presParOf" srcId="{96BE4FF9-37A6-4EAF-9A4C-94D328F68620}" destId="{5EA9F090-9B5E-4FC9-B08B-50D8A2CBAE66}" srcOrd="8" destOrd="0" presId="urn:microsoft.com/office/officeart/2005/8/layout/radial1"/>
    <dgm:cxn modelId="{65F41E89-CD7D-4229-A79D-3A1E5DDD9D03}" type="presParOf" srcId="{96BE4FF9-37A6-4EAF-9A4C-94D328F68620}" destId="{A1087563-A43F-48C9-9405-64F9CA84EF72}" srcOrd="9" destOrd="0" presId="urn:microsoft.com/office/officeart/2005/8/layout/radial1"/>
    <dgm:cxn modelId="{0871F262-06B5-4904-932B-114EC0EA8EEA}" type="presParOf" srcId="{A1087563-A43F-48C9-9405-64F9CA84EF72}" destId="{09BAB585-9142-4ECE-BEF5-99267E0E1B9F}" srcOrd="0" destOrd="0" presId="urn:microsoft.com/office/officeart/2005/8/layout/radial1"/>
    <dgm:cxn modelId="{B6609CE5-A70C-4333-835A-86B51EC9D7AE}" type="presParOf" srcId="{96BE4FF9-37A6-4EAF-9A4C-94D328F68620}" destId="{B7ACCC0E-D9C6-4C1A-A883-98C2B6A0CD66}" srcOrd="10" destOrd="0" presId="urn:microsoft.com/office/officeart/2005/8/layout/radial1"/>
    <dgm:cxn modelId="{4DC151D9-49F8-4491-9B61-754AA18A60A2}" type="presParOf" srcId="{96BE4FF9-37A6-4EAF-9A4C-94D328F68620}" destId="{82DF6A5C-A1C4-4D65-BC75-0572E3B563F3}" srcOrd="11" destOrd="0" presId="urn:microsoft.com/office/officeart/2005/8/layout/radial1"/>
    <dgm:cxn modelId="{DC436A53-E49B-46EE-8985-CFF91555AA26}" type="presParOf" srcId="{82DF6A5C-A1C4-4D65-BC75-0572E3B563F3}" destId="{D68F32B7-2ED1-4F1B-AFB9-7560C22E9935}" srcOrd="0" destOrd="0" presId="urn:microsoft.com/office/officeart/2005/8/layout/radial1"/>
    <dgm:cxn modelId="{F807F32E-A2E4-455D-AA68-120825F5614E}" type="presParOf" srcId="{96BE4FF9-37A6-4EAF-9A4C-94D328F68620}" destId="{5C19AA8C-EF83-4404-AE50-F890A7CD4B7F}" srcOrd="12" destOrd="0" presId="urn:microsoft.com/office/officeart/2005/8/layout/radial1"/>
    <dgm:cxn modelId="{0C6EC713-EF27-4444-8FCD-A3427DB9F354}" type="presParOf" srcId="{96BE4FF9-37A6-4EAF-9A4C-94D328F68620}" destId="{D280A361-4859-4336-99B2-3BADDD26E358}" srcOrd="13" destOrd="0" presId="urn:microsoft.com/office/officeart/2005/8/layout/radial1"/>
    <dgm:cxn modelId="{07586635-6BDF-4B32-831D-AE5DD1DE919E}" type="presParOf" srcId="{D280A361-4859-4336-99B2-3BADDD26E358}" destId="{4E1A36BA-36C0-48FD-9391-6EA26D23CF2F}" srcOrd="0" destOrd="0" presId="urn:microsoft.com/office/officeart/2005/8/layout/radial1"/>
    <dgm:cxn modelId="{188C1466-A493-4170-961E-34FE4AF164D6}" type="presParOf" srcId="{96BE4FF9-37A6-4EAF-9A4C-94D328F68620}" destId="{D7B11B5F-6152-425D-B786-F9701345C934}" srcOrd="14" destOrd="0" presId="urn:microsoft.com/office/officeart/2005/8/layout/radial1"/>
    <dgm:cxn modelId="{47CB8679-198C-4B62-AF7A-4C719989B6F3}" type="presParOf" srcId="{96BE4FF9-37A6-4EAF-9A4C-94D328F68620}" destId="{00E93B04-4FF1-423B-BF4F-3F33CF1FCE33}" srcOrd="15" destOrd="0" presId="urn:microsoft.com/office/officeart/2005/8/layout/radial1"/>
    <dgm:cxn modelId="{78D38CFF-2834-4D23-B0E0-429D7B8EC542}" type="presParOf" srcId="{00E93B04-4FF1-423B-BF4F-3F33CF1FCE33}" destId="{D152DD8A-72B5-435C-808E-1F1FCBDA4FA1}" srcOrd="0" destOrd="0" presId="urn:microsoft.com/office/officeart/2005/8/layout/radial1"/>
    <dgm:cxn modelId="{1277CBA5-5C3B-46A8-837B-08CBCB8C2A47}" type="presParOf" srcId="{96BE4FF9-37A6-4EAF-9A4C-94D328F68620}" destId="{C7DFFE90-4A99-4485-8DEC-3266FDCA67A3}" srcOrd="16"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C657BB-A670-4B7F-B875-70FFA5CEBD72}">
      <dsp:nvSpPr>
        <dsp:cNvPr id="0" name=""/>
        <dsp:cNvSpPr/>
      </dsp:nvSpPr>
      <dsp:spPr>
        <a:xfrm>
          <a:off x="2241477" y="1817631"/>
          <a:ext cx="1058862" cy="1058862"/>
        </a:xfrm>
        <a:prstGeom prst="ellipse">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nb-NO" sz="1200" kern="1200" dirty="0"/>
            <a:t>Kunnskap</a:t>
          </a:r>
        </a:p>
      </dsp:txBody>
      <dsp:txXfrm>
        <a:off x="2396544" y="1972698"/>
        <a:ext cx="748728" cy="748728"/>
      </dsp:txXfrm>
    </dsp:sp>
    <dsp:sp modelId="{D34AEEB2-C19C-49E4-B731-3F3833062428}">
      <dsp:nvSpPr>
        <dsp:cNvPr id="0" name=""/>
        <dsp:cNvSpPr/>
      </dsp:nvSpPr>
      <dsp:spPr>
        <a:xfrm rot="16200000">
          <a:off x="2401067" y="1430594"/>
          <a:ext cx="739682" cy="34392"/>
        </a:xfrm>
        <a:custGeom>
          <a:avLst/>
          <a:gdLst/>
          <a:ahLst/>
          <a:cxnLst/>
          <a:rect l="0" t="0" r="0" b="0"/>
          <a:pathLst>
            <a:path>
              <a:moveTo>
                <a:pt x="0" y="17196"/>
              </a:moveTo>
              <a:lnTo>
                <a:pt x="739682" y="17196"/>
              </a:lnTo>
            </a:path>
          </a:pathLst>
        </a:custGeom>
        <a:noFill/>
        <a:ln w="12700" cap="flat" cmpd="sng" algn="ctr">
          <a:solidFill>
            <a:scrgbClr r="0" g="0" b="0"/>
          </a:solidFill>
          <a:prstDash val="solid"/>
          <a:miter lim="800000"/>
          <a:headEnd type="arrow" w="med" len="med"/>
          <a:tailEnd type="none" w="med" len="me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nb-NO" sz="500" kern="1200"/>
        </a:p>
      </dsp:txBody>
      <dsp:txXfrm>
        <a:off x="2752416" y="1429298"/>
        <a:ext cx="36984" cy="36984"/>
      </dsp:txXfrm>
    </dsp:sp>
    <dsp:sp modelId="{009619C1-BBBF-4345-9CA6-B2854B455EA9}">
      <dsp:nvSpPr>
        <dsp:cNvPr id="0" name=""/>
        <dsp:cNvSpPr/>
      </dsp:nvSpPr>
      <dsp:spPr>
        <a:xfrm>
          <a:off x="2241477" y="19086"/>
          <a:ext cx="1058862" cy="1058862"/>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nb-NO" sz="1050" kern="1200" dirty="0"/>
            <a:t>Måle-indikatorer</a:t>
          </a:r>
        </a:p>
      </dsp:txBody>
      <dsp:txXfrm>
        <a:off x="2396544" y="174153"/>
        <a:ext cx="748728" cy="748728"/>
      </dsp:txXfrm>
    </dsp:sp>
    <dsp:sp modelId="{66D5E1F0-837A-4563-9185-6DAFA01B9E1F}">
      <dsp:nvSpPr>
        <dsp:cNvPr id="0" name=""/>
        <dsp:cNvSpPr/>
      </dsp:nvSpPr>
      <dsp:spPr>
        <a:xfrm rot="18900000">
          <a:off x="3036949" y="1693985"/>
          <a:ext cx="739682" cy="34392"/>
        </a:xfrm>
        <a:custGeom>
          <a:avLst/>
          <a:gdLst/>
          <a:ahLst/>
          <a:cxnLst/>
          <a:rect l="0" t="0" r="0" b="0"/>
          <a:pathLst>
            <a:path>
              <a:moveTo>
                <a:pt x="0" y="17196"/>
              </a:moveTo>
              <a:lnTo>
                <a:pt x="739682" y="17196"/>
              </a:lnTo>
            </a:path>
          </a:pathLst>
        </a:custGeom>
        <a:noFill/>
        <a:ln w="12700" cap="flat" cmpd="sng" algn="ctr">
          <a:solidFill>
            <a:scrgbClr r="0" g="0" b="0"/>
          </a:solidFill>
          <a:prstDash val="solid"/>
          <a:miter lim="800000"/>
          <a:headEnd type="arrow" w="med" len="med"/>
          <a:tailEnd type="none" w="med" len="me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nb-NO" sz="500" kern="1200"/>
        </a:p>
      </dsp:txBody>
      <dsp:txXfrm>
        <a:off x="3388298" y="1692689"/>
        <a:ext cx="36984" cy="36984"/>
      </dsp:txXfrm>
    </dsp:sp>
    <dsp:sp modelId="{2A088F07-A503-473D-8516-DCDC5C7AF134}">
      <dsp:nvSpPr>
        <dsp:cNvPr id="0" name=""/>
        <dsp:cNvSpPr/>
      </dsp:nvSpPr>
      <dsp:spPr>
        <a:xfrm>
          <a:off x="3513241" y="545868"/>
          <a:ext cx="1058862" cy="1058862"/>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nb-NO" sz="1050" kern="1200" dirty="0"/>
            <a:t>Nøkkeltall</a:t>
          </a:r>
        </a:p>
      </dsp:txBody>
      <dsp:txXfrm>
        <a:off x="3668308" y="700935"/>
        <a:ext cx="748728" cy="748728"/>
      </dsp:txXfrm>
    </dsp:sp>
    <dsp:sp modelId="{9FBC6316-A861-423B-8467-6DE4A7162ED3}">
      <dsp:nvSpPr>
        <dsp:cNvPr id="0" name=""/>
        <dsp:cNvSpPr/>
      </dsp:nvSpPr>
      <dsp:spPr>
        <a:xfrm>
          <a:off x="3300340" y="2329866"/>
          <a:ext cx="739682" cy="34392"/>
        </a:xfrm>
        <a:custGeom>
          <a:avLst/>
          <a:gdLst/>
          <a:ahLst/>
          <a:cxnLst/>
          <a:rect l="0" t="0" r="0" b="0"/>
          <a:pathLst>
            <a:path>
              <a:moveTo>
                <a:pt x="0" y="17196"/>
              </a:moveTo>
              <a:lnTo>
                <a:pt x="739682" y="17196"/>
              </a:lnTo>
            </a:path>
          </a:pathLst>
        </a:custGeom>
        <a:noFill/>
        <a:ln w="12700" cap="flat" cmpd="sng" algn="ctr">
          <a:solidFill>
            <a:scrgbClr r="0" g="0" b="0"/>
          </a:solidFill>
          <a:prstDash val="solid"/>
          <a:miter lim="800000"/>
          <a:headEnd type="arrow" w="med" len="med"/>
          <a:tailEnd type="none" w="med" len="me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nb-NO" sz="500" kern="1200"/>
        </a:p>
      </dsp:txBody>
      <dsp:txXfrm>
        <a:off x="3651689" y="2328570"/>
        <a:ext cx="36984" cy="36984"/>
      </dsp:txXfrm>
    </dsp:sp>
    <dsp:sp modelId="{22FE51B4-F4E2-48B4-B19F-BF88D6B8FC20}">
      <dsp:nvSpPr>
        <dsp:cNvPr id="0" name=""/>
        <dsp:cNvSpPr/>
      </dsp:nvSpPr>
      <dsp:spPr>
        <a:xfrm>
          <a:off x="4040022" y="1817631"/>
          <a:ext cx="1058862" cy="1058862"/>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nb-NO" sz="1050" kern="1200" dirty="0"/>
            <a:t>Aktivitets- og plan-oppfølging</a:t>
          </a:r>
        </a:p>
      </dsp:txBody>
      <dsp:txXfrm>
        <a:off x="4195089" y="1972698"/>
        <a:ext cx="748728" cy="748728"/>
      </dsp:txXfrm>
    </dsp:sp>
    <dsp:sp modelId="{B0C1C678-E857-482B-9695-9D95A4943746}">
      <dsp:nvSpPr>
        <dsp:cNvPr id="0" name=""/>
        <dsp:cNvSpPr/>
      </dsp:nvSpPr>
      <dsp:spPr>
        <a:xfrm rot="2700000">
          <a:off x="3036949" y="2965748"/>
          <a:ext cx="739682" cy="34392"/>
        </a:xfrm>
        <a:custGeom>
          <a:avLst/>
          <a:gdLst/>
          <a:ahLst/>
          <a:cxnLst/>
          <a:rect l="0" t="0" r="0" b="0"/>
          <a:pathLst>
            <a:path>
              <a:moveTo>
                <a:pt x="0" y="17196"/>
              </a:moveTo>
              <a:lnTo>
                <a:pt x="739682" y="17196"/>
              </a:lnTo>
            </a:path>
          </a:pathLst>
        </a:custGeom>
        <a:noFill/>
        <a:ln w="12700" cap="flat" cmpd="sng" algn="ctr">
          <a:solidFill>
            <a:scrgbClr r="0" g="0" b="0"/>
          </a:solidFill>
          <a:prstDash val="solid"/>
          <a:miter lim="800000"/>
          <a:headEnd type="arrow" w="med" len="med"/>
          <a:tailEnd type="none" w="med" len="me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nb-NO" sz="500" kern="1200"/>
        </a:p>
      </dsp:txBody>
      <dsp:txXfrm>
        <a:off x="3388298" y="2964452"/>
        <a:ext cx="36984" cy="36984"/>
      </dsp:txXfrm>
    </dsp:sp>
    <dsp:sp modelId="{5EA9F090-9B5E-4FC9-B08B-50D8A2CBAE66}">
      <dsp:nvSpPr>
        <dsp:cNvPr id="0" name=""/>
        <dsp:cNvSpPr/>
      </dsp:nvSpPr>
      <dsp:spPr>
        <a:xfrm>
          <a:off x="3513241" y="3089395"/>
          <a:ext cx="1058862" cy="1058862"/>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nb-NO" sz="1050" kern="1200" dirty="0"/>
            <a:t>Annet…</a:t>
          </a:r>
        </a:p>
      </dsp:txBody>
      <dsp:txXfrm>
        <a:off x="3668308" y="3244462"/>
        <a:ext cx="748728" cy="748728"/>
      </dsp:txXfrm>
    </dsp:sp>
    <dsp:sp modelId="{A1087563-A43F-48C9-9405-64F9CA84EF72}">
      <dsp:nvSpPr>
        <dsp:cNvPr id="0" name=""/>
        <dsp:cNvSpPr/>
      </dsp:nvSpPr>
      <dsp:spPr>
        <a:xfrm rot="5400000">
          <a:off x="2401067" y="3229139"/>
          <a:ext cx="739682" cy="34392"/>
        </a:xfrm>
        <a:custGeom>
          <a:avLst/>
          <a:gdLst/>
          <a:ahLst/>
          <a:cxnLst/>
          <a:rect l="0" t="0" r="0" b="0"/>
          <a:pathLst>
            <a:path>
              <a:moveTo>
                <a:pt x="0" y="17196"/>
              </a:moveTo>
              <a:lnTo>
                <a:pt x="739682" y="17196"/>
              </a:lnTo>
            </a:path>
          </a:pathLst>
        </a:custGeom>
        <a:noFill/>
        <a:ln w="12700" cap="flat" cmpd="sng" algn="ctr">
          <a:solidFill>
            <a:scrgbClr r="0" g="0" b="0"/>
          </a:solidFill>
          <a:prstDash val="solid"/>
          <a:miter lim="800000"/>
          <a:headEnd type="arrow" w="med" len="med"/>
          <a:tailEnd type="none" w="med" len="me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nb-NO" sz="500" kern="1200"/>
        </a:p>
      </dsp:txBody>
      <dsp:txXfrm>
        <a:off x="2752416" y="3227843"/>
        <a:ext cx="36984" cy="36984"/>
      </dsp:txXfrm>
    </dsp:sp>
    <dsp:sp modelId="{B7ACCC0E-D9C6-4C1A-A883-98C2B6A0CD66}">
      <dsp:nvSpPr>
        <dsp:cNvPr id="0" name=""/>
        <dsp:cNvSpPr/>
      </dsp:nvSpPr>
      <dsp:spPr>
        <a:xfrm>
          <a:off x="2241477" y="3616176"/>
          <a:ext cx="1058862" cy="1058862"/>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nb-NO" sz="1050" kern="1200" dirty="0"/>
            <a:t>Intervjuer og under-</a:t>
          </a:r>
          <a:r>
            <a:rPr lang="nb-NO" sz="1050" kern="1200" dirty="0" err="1"/>
            <a:t>søkelser</a:t>
          </a:r>
          <a:endParaRPr lang="nb-NO" sz="1050" kern="1200" dirty="0"/>
        </a:p>
      </dsp:txBody>
      <dsp:txXfrm>
        <a:off x="2396544" y="3771243"/>
        <a:ext cx="748728" cy="748728"/>
      </dsp:txXfrm>
    </dsp:sp>
    <dsp:sp modelId="{82DF6A5C-A1C4-4D65-BC75-0572E3B563F3}">
      <dsp:nvSpPr>
        <dsp:cNvPr id="0" name=""/>
        <dsp:cNvSpPr/>
      </dsp:nvSpPr>
      <dsp:spPr>
        <a:xfrm rot="8100000">
          <a:off x="1765185" y="2965748"/>
          <a:ext cx="739682" cy="34392"/>
        </a:xfrm>
        <a:custGeom>
          <a:avLst/>
          <a:gdLst/>
          <a:ahLst/>
          <a:cxnLst/>
          <a:rect l="0" t="0" r="0" b="0"/>
          <a:pathLst>
            <a:path>
              <a:moveTo>
                <a:pt x="0" y="17196"/>
              </a:moveTo>
              <a:lnTo>
                <a:pt x="739682" y="17196"/>
              </a:lnTo>
            </a:path>
          </a:pathLst>
        </a:custGeom>
        <a:noFill/>
        <a:ln w="12700" cap="flat" cmpd="sng" algn="ctr">
          <a:solidFill>
            <a:scrgbClr r="0" g="0" b="0"/>
          </a:solidFill>
          <a:prstDash val="solid"/>
          <a:miter lim="800000"/>
          <a:headEnd type="arrow" w="med" len="med"/>
          <a:tailEnd type="none" w="med" len="me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nb-NO" sz="500" kern="1200"/>
        </a:p>
      </dsp:txBody>
      <dsp:txXfrm rot="10800000">
        <a:off x="2116535" y="2964452"/>
        <a:ext cx="36984" cy="36984"/>
      </dsp:txXfrm>
    </dsp:sp>
    <dsp:sp modelId="{5C19AA8C-EF83-4404-AE50-F890A7CD4B7F}">
      <dsp:nvSpPr>
        <dsp:cNvPr id="0" name=""/>
        <dsp:cNvSpPr/>
      </dsp:nvSpPr>
      <dsp:spPr>
        <a:xfrm>
          <a:off x="969714" y="3089395"/>
          <a:ext cx="1058862" cy="1058862"/>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nb-NO" sz="1050" kern="1200" dirty="0"/>
            <a:t>Eksterne analyser</a:t>
          </a:r>
        </a:p>
      </dsp:txBody>
      <dsp:txXfrm>
        <a:off x="1124781" y="3244462"/>
        <a:ext cx="748728" cy="748728"/>
      </dsp:txXfrm>
    </dsp:sp>
    <dsp:sp modelId="{D280A361-4859-4336-99B2-3BADDD26E358}">
      <dsp:nvSpPr>
        <dsp:cNvPr id="0" name=""/>
        <dsp:cNvSpPr/>
      </dsp:nvSpPr>
      <dsp:spPr>
        <a:xfrm rot="10800000">
          <a:off x="1501795" y="2329866"/>
          <a:ext cx="739682" cy="34392"/>
        </a:xfrm>
        <a:custGeom>
          <a:avLst/>
          <a:gdLst/>
          <a:ahLst/>
          <a:cxnLst/>
          <a:rect l="0" t="0" r="0" b="0"/>
          <a:pathLst>
            <a:path>
              <a:moveTo>
                <a:pt x="0" y="17196"/>
              </a:moveTo>
              <a:lnTo>
                <a:pt x="739682" y="17196"/>
              </a:lnTo>
            </a:path>
          </a:pathLst>
        </a:custGeom>
        <a:noFill/>
        <a:ln w="12700" cap="flat" cmpd="sng" algn="ctr">
          <a:solidFill>
            <a:scrgbClr r="0" g="0" b="0"/>
          </a:solidFill>
          <a:prstDash val="solid"/>
          <a:miter lim="800000"/>
          <a:headEnd type="arrow" w="med" len="med"/>
          <a:tailEnd type="none" w="med" len="me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nb-NO" sz="500" kern="1200"/>
        </a:p>
      </dsp:txBody>
      <dsp:txXfrm rot="10800000">
        <a:off x="1853144" y="2328570"/>
        <a:ext cx="36984" cy="36984"/>
      </dsp:txXfrm>
    </dsp:sp>
    <dsp:sp modelId="{D7B11B5F-6152-425D-B786-F9701345C934}">
      <dsp:nvSpPr>
        <dsp:cNvPr id="0" name=""/>
        <dsp:cNvSpPr/>
      </dsp:nvSpPr>
      <dsp:spPr>
        <a:xfrm>
          <a:off x="442932" y="1817631"/>
          <a:ext cx="1058862" cy="1058862"/>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nb-NO" sz="1050" kern="1200" dirty="0"/>
            <a:t>Forskning</a:t>
          </a:r>
        </a:p>
      </dsp:txBody>
      <dsp:txXfrm>
        <a:off x="597999" y="1972698"/>
        <a:ext cx="748728" cy="748728"/>
      </dsp:txXfrm>
    </dsp:sp>
    <dsp:sp modelId="{00E93B04-4FF1-423B-BF4F-3F33CF1FCE33}">
      <dsp:nvSpPr>
        <dsp:cNvPr id="0" name=""/>
        <dsp:cNvSpPr/>
      </dsp:nvSpPr>
      <dsp:spPr>
        <a:xfrm rot="13500000">
          <a:off x="1765185" y="1693985"/>
          <a:ext cx="739682" cy="34392"/>
        </a:xfrm>
        <a:custGeom>
          <a:avLst/>
          <a:gdLst/>
          <a:ahLst/>
          <a:cxnLst/>
          <a:rect l="0" t="0" r="0" b="0"/>
          <a:pathLst>
            <a:path>
              <a:moveTo>
                <a:pt x="0" y="17196"/>
              </a:moveTo>
              <a:lnTo>
                <a:pt x="739682" y="17196"/>
              </a:lnTo>
            </a:path>
          </a:pathLst>
        </a:custGeom>
        <a:noFill/>
        <a:ln w="12700" cap="flat" cmpd="sng" algn="ctr">
          <a:solidFill>
            <a:scrgbClr r="0" g="0" b="0"/>
          </a:solidFill>
          <a:prstDash val="solid"/>
          <a:miter lim="800000"/>
          <a:headEnd type="arrow" w="med" len="med"/>
          <a:tailEnd type="none" w="med" len="me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nb-NO" sz="500" kern="1200"/>
        </a:p>
      </dsp:txBody>
      <dsp:txXfrm rot="10800000">
        <a:off x="2116535" y="1692689"/>
        <a:ext cx="36984" cy="36984"/>
      </dsp:txXfrm>
    </dsp:sp>
    <dsp:sp modelId="{C7DFFE90-4A99-4485-8DEC-3266FDCA67A3}">
      <dsp:nvSpPr>
        <dsp:cNvPr id="0" name=""/>
        <dsp:cNvSpPr/>
      </dsp:nvSpPr>
      <dsp:spPr>
        <a:xfrm>
          <a:off x="969714" y="545868"/>
          <a:ext cx="1058862" cy="1058862"/>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nb-NO" sz="1050" kern="1200" dirty="0"/>
            <a:t>Regnskaps-tall og pengebruk</a:t>
          </a:r>
        </a:p>
      </dsp:txBody>
      <dsp:txXfrm>
        <a:off x="1124781" y="700935"/>
        <a:ext cx="748728" cy="7487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C657BB-A670-4B7F-B875-70FFA5CEBD72}">
      <dsp:nvSpPr>
        <dsp:cNvPr id="0" name=""/>
        <dsp:cNvSpPr/>
      </dsp:nvSpPr>
      <dsp:spPr>
        <a:xfrm>
          <a:off x="2236921" y="1817693"/>
          <a:ext cx="1058738" cy="1058738"/>
        </a:xfrm>
        <a:prstGeom prst="ellipse">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nb-NO" sz="1200" kern="1200" dirty="0"/>
            <a:t>Kunnskap</a:t>
          </a:r>
        </a:p>
      </dsp:txBody>
      <dsp:txXfrm>
        <a:off x="2391970" y="1972742"/>
        <a:ext cx="748640" cy="748640"/>
      </dsp:txXfrm>
    </dsp:sp>
    <dsp:sp modelId="{D34AEEB2-C19C-49E4-B731-3F3833062428}">
      <dsp:nvSpPr>
        <dsp:cNvPr id="0" name=""/>
        <dsp:cNvSpPr/>
      </dsp:nvSpPr>
      <dsp:spPr>
        <a:xfrm rot="16200000">
          <a:off x="2395438" y="1429618"/>
          <a:ext cx="741705" cy="34445"/>
        </a:xfrm>
        <a:custGeom>
          <a:avLst/>
          <a:gdLst/>
          <a:ahLst/>
          <a:cxnLst/>
          <a:rect l="0" t="0" r="0" b="0"/>
          <a:pathLst>
            <a:path>
              <a:moveTo>
                <a:pt x="0" y="17222"/>
              </a:moveTo>
              <a:lnTo>
                <a:pt x="741705" y="17222"/>
              </a:lnTo>
            </a:path>
          </a:pathLst>
        </a:custGeom>
        <a:noFill/>
        <a:ln w="12700" cap="flat" cmpd="sng" algn="ctr">
          <a:solidFill>
            <a:scrgbClr r="0" g="0" b="0"/>
          </a:solidFill>
          <a:prstDash val="solid"/>
          <a:miter lim="800000"/>
          <a:headEnd type="arrow" w="med" len="med"/>
          <a:tailEnd type="none" w="med" len="me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nb-NO" sz="500" kern="1200"/>
        </a:p>
      </dsp:txBody>
      <dsp:txXfrm>
        <a:off x="2747748" y="1428298"/>
        <a:ext cx="37085" cy="37085"/>
      </dsp:txXfrm>
    </dsp:sp>
    <dsp:sp modelId="{009619C1-BBBF-4345-9CA6-B2854B455EA9}">
      <dsp:nvSpPr>
        <dsp:cNvPr id="0" name=""/>
        <dsp:cNvSpPr/>
      </dsp:nvSpPr>
      <dsp:spPr>
        <a:xfrm>
          <a:off x="2236921" y="17249"/>
          <a:ext cx="1058738" cy="1058738"/>
        </a:xfrm>
        <a:prstGeom prst="ellipse">
          <a:avLst/>
        </a:prstGeom>
        <a:solidFill>
          <a:schemeClr val="accent6">
            <a:hueOff val="0"/>
            <a:satOff val="0"/>
            <a:lumOff val="0"/>
            <a:alphaOff val="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nb-NO" sz="1050" kern="1200" dirty="0"/>
            <a:t>Måle-indikatorer</a:t>
          </a:r>
        </a:p>
      </dsp:txBody>
      <dsp:txXfrm>
        <a:off x="2391970" y="172298"/>
        <a:ext cx="748640" cy="748640"/>
      </dsp:txXfrm>
    </dsp:sp>
    <dsp:sp modelId="{66D5E1F0-837A-4563-9185-6DAFA01B9E1F}">
      <dsp:nvSpPr>
        <dsp:cNvPr id="0" name=""/>
        <dsp:cNvSpPr/>
      </dsp:nvSpPr>
      <dsp:spPr>
        <a:xfrm rot="18900000">
          <a:off x="3031991" y="1693287"/>
          <a:ext cx="741705" cy="34445"/>
        </a:xfrm>
        <a:custGeom>
          <a:avLst/>
          <a:gdLst/>
          <a:ahLst/>
          <a:cxnLst/>
          <a:rect l="0" t="0" r="0" b="0"/>
          <a:pathLst>
            <a:path>
              <a:moveTo>
                <a:pt x="0" y="17222"/>
              </a:moveTo>
              <a:lnTo>
                <a:pt x="741705" y="17222"/>
              </a:lnTo>
            </a:path>
          </a:pathLst>
        </a:custGeom>
        <a:noFill/>
        <a:ln w="12700" cap="flat" cmpd="sng" algn="ctr">
          <a:solidFill>
            <a:scrgbClr r="0" g="0" b="0"/>
          </a:solidFill>
          <a:prstDash val="solid"/>
          <a:miter lim="800000"/>
          <a:headEnd type="arrow" w="med" len="med"/>
          <a:tailEnd type="none" w="med" len="me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nb-NO" sz="500" kern="1200"/>
        </a:p>
      </dsp:txBody>
      <dsp:txXfrm>
        <a:off x="3384301" y="1691967"/>
        <a:ext cx="37085" cy="37085"/>
      </dsp:txXfrm>
    </dsp:sp>
    <dsp:sp modelId="{2A088F07-A503-473D-8516-DCDC5C7AF134}">
      <dsp:nvSpPr>
        <dsp:cNvPr id="0" name=""/>
        <dsp:cNvSpPr/>
      </dsp:nvSpPr>
      <dsp:spPr>
        <a:xfrm>
          <a:off x="3510027" y="544587"/>
          <a:ext cx="1058738" cy="1058738"/>
        </a:xfrm>
        <a:prstGeom prst="ellipse">
          <a:avLst/>
        </a:prstGeom>
        <a:solidFill>
          <a:schemeClr val="accent6">
            <a:hueOff val="0"/>
            <a:satOff val="0"/>
            <a:lumOff val="0"/>
            <a:alphaOff val="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nb-NO" sz="1050" kern="1200" dirty="0"/>
            <a:t>Nøkkeltall</a:t>
          </a:r>
        </a:p>
      </dsp:txBody>
      <dsp:txXfrm>
        <a:off x="3665076" y="699636"/>
        <a:ext cx="748640" cy="748640"/>
      </dsp:txXfrm>
    </dsp:sp>
    <dsp:sp modelId="{9FBC6316-A861-423B-8467-6DE4A7162ED3}">
      <dsp:nvSpPr>
        <dsp:cNvPr id="0" name=""/>
        <dsp:cNvSpPr/>
      </dsp:nvSpPr>
      <dsp:spPr>
        <a:xfrm>
          <a:off x="3295660" y="2329840"/>
          <a:ext cx="741705" cy="34445"/>
        </a:xfrm>
        <a:custGeom>
          <a:avLst/>
          <a:gdLst/>
          <a:ahLst/>
          <a:cxnLst/>
          <a:rect l="0" t="0" r="0" b="0"/>
          <a:pathLst>
            <a:path>
              <a:moveTo>
                <a:pt x="0" y="17222"/>
              </a:moveTo>
              <a:lnTo>
                <a:pt x="741705" y="17222"/>
              </a:lnTo>
            </a:path>
          </a:pathLst>
        </a:custGeom>
        <a:noFill/>
        <a:ln w="12700" cap="flat" cmpd="sng" algn="ctr">
          <a:solidFill>
            <a:scrgbClr r="0" g="0" b="0"/>
          </a:solidFill>
          <a:prstDash val="solid"/>
          <a:miter lim="800000"/>
          <a:headEnd type="arrow" w="med" len="med"/>
          <a:tailEnd type="none" w="med" len="me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nb-NO" sz="500" kern="1200"/>
        </a:p>
      </dsp:txBody>
      <dsp:txXfrm>
        <a:off x="3647970" y="2328520"/>
        <a:ext cx="37085" cy="37085"/>
      </dsp:txXfrm>
    </dsp:sp>
    <dsp:sp modelId="{22FE51B4-F4E2-48B4-B19F-BF88D6B8FC20}">
      <dsp:nvSpPr>
        <dsp:cNvPr id="0" name=""/>
        <dsp:cNvSpPr/>
      </dsp:nvSpPr>
      <dsp:spPr>
        <a:xfrm>
          <a:off x="4037365" y="1817693"/>
          <a:ext cx="1058738" cy="1058738"/>
        </a:xfrm>
        <a:prstGeom prst="ellipse">
          <a:avLst/>
        </a:prstGeom>
        <a:solidFill>
          <a:schemeClr val="accent6">
            <a:hueOff val="0"/>
            <a:satOff val="0"/>
            <a:lumOff val="0"/>
            <a:alphaOff val="0"/>
          </a:schemeClr>
        </a:solidFill>
        <a:ln w="381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nb-NO" sz="1050" kern="1200" dirty="0"/>
            <a:t>Aktivitets- og plan-oppfølging</a:t>
          </a:r>
        </a:p>
      </dsp:txBody>
      <dsp:txXfrm>
        <a:off x="4192414" y="1972742"/>
        <a:ext cx="748640" cy="748640"/>
      </dsp:txXfrm>
    </dsp:sp>
    <dsp:sp modelId="{B0C1C678-E857-482B-9695-9D95A4943746}">
      <dsp:nvSpPr>
        <dsp:cNvPr id="0" name=""/>
        <dsp:cNvSpPr/>
      </dsp:nvSpPr>
      <dsp:spPr>
        <a:xfrm rot="2700000">
          <a:off x="3031991" y="2966393"/>
          <a:ext cx="741705" cy="34445"/>
        </a:xfrm>
        <a:custGeom>
          <a:avLst/>
          <a:gdLst/>
          <a:ahLst/>
          <a:cxnLst/>
          <a:rect l="0" t="0" r="0" b="0"/>
          <a:pathLst>
            <a:path>
              <a:moveTo>
                <a:pt x="0" y="17222"/>
              </a:moveTo>
              <a:lnTo>
                <a:pt x="741705" y="17222"/>
              </a:lnTo>
            </a:path>
          </a:pathLst>
        </a:custGeom>
        <a:noFill/>
        <a:ln w="12700" cap="flat" cmpd="sng" algn="ctr">
          <a:solidFill>
            <a:scrgbClr r="0" g="0" b="0"/>
          </a:solidFill>
          <a:prstDash val="solid"/>
          <a:miter lim="800000"/>
          <a:headEnd type="arrow" w="med" len="med"/>
          <a:tailEnd type="none" w="med" len="me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nb-NO" sz="500" kern="1200"/>
        </a:p>
      </dsp:txBody>
      <dsp:txXfrm>
        <a:off x="3384301" y="2965073"/>
        <a:ext cx="37085" cy="37085"/>
      </dsp:txXfrm>
    </dsp:sp>
    <dsp:sp modelId="{5EA9F090-9B5E-4FC9-B08B-50D8A2CBAE66}">
      <dsp:nvSpPr>
        <dsp:cNvPr id="0" name=""/>
        <dsp:cNvSpPr/>
      </dsp:nvSpPr>
      <dsp:spPr>
        <a:xfrm>
          <a:off x="3510027" y="3090799"/>
          <a:ext cx="1058738" cy="1058738"/>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nb-NO" sz="1050" kern="1200" dirty="0"/>
            <a:t>Annet…</a:t>
          </a:r>
        </a:p>
      </dsp:txBody>
      <dsp:txXfrm>
        <a:off x="3665076" y="3245848"/>
        <a:ext cx="748640" cy="748640"/>
      </dsp:txXfrm>
    </dsp:sp>
    <dsp:sp modelId="{A1087563-A43F-48C9-9405-64F9CA84EF72}">
      <dsp:nvSpPr>
        <dsp:cNvPr id="0" name=""/>
        <dsp:cNvSpPr/>
      </dsp:nvSpPr>
      <dsp:spPr>
        <a:xfrm rot="5400000">
          <a:off x="2395438" y="3230062"/>
          <a:ext cx="741705" cy="34445"/>
        </a:xfrm>
        <a:custGeom>
          <a:avLst/>
          <a:gdLst/>
          <a:ahLst/>
          <a:cxnLst/>
          <a:rect l="0" t="0" r="0" b="0"/>
          <a:pathLst>
            <a:path>
              <a:moveTo>
                <a:pt x="0" y="17222"/>
              </a:moveTo>
              <a:lnTo>
                <a:pt x="741705" y="17222"/>
              </a:lnTo>
            </a:path>
          </a:pathLst>
        </a:custGeom>
        <a:noFill/>
        <a:ln w="12700" cap="flat" cmpd="sng" algn="ctr">
          <a:solidFill>
            <a:scrgbClr r="0" g="0" b="0"/>
          </a:solidFill>
          <a:prstDash val="solid"/>
          <a:miter lim="800000"/>
          <a:headEnd type="arrow" w="med" len="med"/>
          <a:tailEnd type="none" w="med" len="me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nb-NO" sz="500" kern="1200"/>
        </a:p>
      </dsp:txBody>
      <dsp:txXfrm>
        <a:off x="2747748" y="3228742"/>
        <a:ext cx="37085" cy="37085"/>
      </dsp:txXfrm>
    </dsp:sp>
    <dsp:sp modelId="{B7ACCC0E-D9C6-4C1A-A883-98C2B6A0CD66}">
      <dsp:nvSpPr>
        <dsp:cNvPr id="0" name=""/>
        <dsp:cNvSpPr/>
      </dsp:nvSpPr>
      <dsp:spPr>
        <a:xfrm>
          <a:off x="2236921" y="3618137"/>
          <a:ext cx="1058738" cy="1058738"/>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nb-NO" sz="1050" kern="1200" dirty="0"/>
            <a:t>Intervjuer og under-</a:t>
          </a:r>
          <a:r>
            <a:rPr lang="nb-NO" sz="1050" kern="1200" dirty="0" err="1"/>
            <a:t>søkelser</a:t>
          </a:r>
          <a:endParaRPr lang="nb-NO" sz="1050" kern="1200" dirty="0"/>
        </a:p>
      </dsp:txBody>
      <dsp:txXfrm>
        <a:off x="2391970" y="3773186"/>
        <a:ext cx="748640" cy="748640"/>
      </dsp:txXfrm>
    </dsp:sp>
    <dsp:sp modelId="{82DF6A5C-A1C4-4D65-BC75-0572E3B563F3}">
      <dsp:nvSpPr>
        <dsp:cNvPr id="0" name=""/>
        <dsp:cNvSpPr/>
      </dsp:nvSpPr>
      <dsp:spPr>
        <a:xfrm rot="8100000">
          <a:off x="1758885" y="2966393"/>
          <a:ext cx="741705" cy="34445"/>
        </a:xfrm>
        <a:custGeom>
          <a:avLst/>
          <a:gdLst/>
          <a:ahLst/>
          <a:cxnLst/>
          <a:rect l="0" t="0" r="0" b="0"/>
          <a:pathLst>
            <a:path>
              <a:moveTo>
                <a:pt x="0" y="17222"/>
              </a:moveTo>
              <a:lnTo>
                <a:pt x="741705" y="17222"/>
              </a:lnTo>
            </a:path>
          </a:pathLst>
        </a:custGeom>
        <a:noFill/>
        <a:ln w="12700" cap="flat" cmpd="sng" algn="ctr">
          <a:solidFill>
            <a:scrgbClr r="0" g="0" b="0"/>
          </a:solidFill>
          <a:prstDash val="solid"/>
          <a:miter lim="800000"/>
          <a:headEnd type="arrow" w="med" len="med"/>
          <a:tailEnd type="none" w="med" len="me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nb-NO" sz="500" kern="1200"/>
        </a:p>
      </dsp:txBody>
      <dsp:txXfrm rot="10800000">
        <a:off x="2111195" y="2965073"/>
        <a:ext cx="37085" cy="37085"/>
      </dsp:txXfrm>
    </dsp:sp>
    <dsp:sp modelId="{5C19AA8C-EF83-4404-AE50-F890A7CD4B7F}">
      <dsp:nvSpPr>
        <dsp:cNvPr id="0" name=""/>
        <dsp:cNvSpPr/>
      </dsp:nvSpPr>
      <dsp:spPr>
        <a:xfrm>
          <a:off x="963815" y="3090799"/>
          <a:ext cx="1058738" cy="1058738"/>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nb-NO" sz="1050" kern="1200" dirty="0"/>
            <a:t>Eksterne analyser</a:t>
          </a:r>
        </a:p>
      </dsp:txBody>
      <dsp:txXfrm>
        <a:off x="1118864" y="3245848"/>
        <a:ext cx="748640" cy="748640"/>
      </dsp:txXfrm>
    </dsp:sp>
    <dsp:sp modelId="{D280A361-4859-4336-99B2-3BADDD26E358}">
      <dsp:nvSpPr>
        <dsp:cNvPr id="0" name=""/>
        <dsp:cNvSpPr/>
      </dsp:nvSpPr>
      <dsp:spPr>
        <a:xfrm rot="10800000">
          <a:off x="1495216" y="2329840"/>
          <a:ext cx="741705" cy="34445"/>
        </a:xfrm>
        <a:custGeom>
          <a:avLst/>
          <a:gdLst/>
          <a:ahLst/>
          <a:cxnLst/>
          <a:rect l="0" t="0" r="0" b="0"/>
          <a:pathLst>
            <a:path>
              <a:moveTo>
                <a:pt x="0" y="17222"/>
              </a:moveTo>
              <a:lnTo>
                <a:pt x="741705" y="17222"/>
              </a:lnTo>
            </a:path>
          </a:pathLst>
        </a:custGeom>
        <a:noFill/>
        <a:ln w="12700" cap="flat" cmpd="sng" algn="ctr">
          <a:solidFill>
            <a:scrgbClr r="0" g="0" b="0"/>
          </a:solidFill>
          <a:prstDash val="solid"/>
          <a:miter lim="800000"/>
          <a:headEnd type="arrow" w="med" len="med"/>
          <a:tailEnd type="none" w="med" len="me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nb-NO" sz="500" kern="1200"/>
        </a:p>
      </dsp:txBody>
      <dsp:txXfrm rot="10800000">
        <a:off x="1847526" y="2328520"/>
        <a:ext cx="37085" cy="37085"/>
      </dsp:txXfrm>
    </dsp:sp>
    <dsp:sp modelId="{D7B11B5F-6152-425D-B786-F9701345C934}">
      <dsp:nvSpPr>
        <dsp:cNvPr id="0" name=""/>
        <dsp:cNvSpPr/>
      </dsp:nvSpPr>
      <dsp:spPr>
        <a:xfrm>
          <a:off x="436477" y="1817693"/>
          <a:ext cx="1058738" cy="1058738"/>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nb-NO" sz="1050" kern="1200" dirty="0"/>
            <a:t>Forskning</a:t>
          </a:r>
        </a:p>
      </dsp:txBody>
      <dsp:txXfrm>
        <a:off x="591526" y="1972742"/>
        <a:ext cx="748640" cy="748640"/>
      </dsp:txXfrm>
    </dsp:sp>
    <dsp:sp modelId="{00E93B04-4FF1-423B-BF4F-3F33CF1FCE33}">
      <dsp:nvSpPr>
        <dsp:cNvPr id="0" name=""/>
        <dsp:cNvSpPr/>
      </dsp:nvSpPr>
      <dsp:spPr>
        <a:xfrm rot="13500000">
          <a:off x="1758885" y="1693287"/>
          <a:ext cx="741705" cy="34445"/>
        </a:xfrm>
        <a:custGeom>
          <a:avLst/>
          <a:gdLst/>
          <a:ahLst/>
          <a:cxnLst/>
          <a:rect l="0" t="0" r="0" b="0"/>
          <a:pathLst>
            <a:path>
              <a:moveTo>
                <a:pt x="0" y="17222"/>
              </a:moveTo>
              <a:lnTo>
                <a:pt x="741705" y="17222"/>
              </a:lnTo>
            </a:path>
          </a:pathLst>
        </a:custGeom>
        <a:noFill/>
        <a:ln w="12700" cap="flat" cmpd="sng" algn="ctr">
          <a:solidFill>
            <a:scrgbClr r="0" g="0" b="0"/>
          </a:solidFill>
          <a:prstDash val="solid"/>
          <a:miter lim="800000"/>
          <a:headEnd type="arrow" w="med" len="med"/>
          <a:tailEnd type="none" w="med" len="me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nb-NO" sz="500" kern="1200"/>
        </a:p>
      </dsp:txBody>
      <dsp:txXfrm rot="10800000">
        <a:off x="2111195" y="1691967"/>
        <a:ext cx="37085" cy="37085"/>
      </dsp:txXfrm>
    </dsp:sp>
    <dsp:sp modelId="{C7DFFE90-4A99-4485-8DEC-3266FDCA67A3}">
      <dsp:nvSpPr>
        <dsp:cNvPr id="0" name=""/>
        <dsp:cNvSpPr/>
      </dsp:nvSpPr>
      <dsp:spPr>
        <a:xfrm>
          <a:off x="963815" y="544587"/>
          <a:ext cx="1058738" cy="1058738"/>
        </a:xfrm>
        <a:prstGeom prst="ellipse">
          <a:avLst/>
        </a:prstGeom>
        <a:solidFill>
          <a:schemeClr val="accent6">
            <a:hueOff val="0"/>
            <a:satOff val="0"/>
            <a:lumOff val="0"/>
            <a:alphaOff val="0"/>
          </a:schemeClr>
        </a:solidFill>
        <a:ln w="381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nb-NO" sz="1050" kern="1200" dirty="0"/>
            <a:t>Regnskaps-tall og pengebruk</a:t>
          </a:r>
        </a:p>
      </dsp:txBody>
      <dsp:txXfrm>
        <a:off x="1118864" y="699636"/>
        <a:ext cx="748640" cy="748640"/>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4EE4C2EB-08CD-4DEC-A8F6-FB8DC7A420D3}" type="datetimeFigureOut">
              <a:rPr lang="nb-NO" smtClean="0"/>
              <a:t>24.03.2021</a:t>
            </a:fld>
            <a:endParaRPr lang="nb-NO"/>
          </a:p>
        </p:txBody>
      </p:sp>
      <p:sp>
        <p:nvSpPr>
          <p:cNvPr id="4" name="Plassholder for lysbil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71956B9C-EB3E-4244-9CDC-EE403EECE71E}" type="slidenum">
              <a:rPr lang="nb-NO" smtClean="0"/>
              <a:t>‹#›</a:t>
            </a:fld>
            <a:endParaRPr lang="nb-NO"/>
          </a:p>
        </p:txBody>
      </p:sp>
    </p:spTree>
    <p:extLst>
      <p:ext uri="{BB962C8B-B14F-4D97-AF65-F5344CB8AC3E}">
        <p14:creationId xmlns:p14="http://schemas.microsoft.com/office/powerpoint/2010/main" val="503961946"/>
      </p:ext>
    </p:extLst>
  </p:cSld>
  <p:clrMap bg1="lt1" tx1="dk1" bg2="lt2" tx2="dk2" accent1="accent1" accent2="accent2" accent3="accent3" accent4="accent4" accent5="accent5" accent6="accent6" hlink="hlink" folHlink="folHlink"/>
  <p:notesStyle>
    <a:lvl1pPr marL="0" algn="l" defTabSz="457291" rtl="0" eaLnBrk="1" latinLnBrk="0" hangingPunct="1">
      <a:defRPr sz="600" kern="1200">
        <a:solidFill>
          <a:schemeClr val="tx1"/>
        </a:solidFill>
        <a:latin typeface="+mn-lt"/>
        <a:ea typeface="+mn-ea"/>
        <a:cs typeface="+mn-cs"/>
      </a:defRPr>
    </a:lvl1pPr>
    <a:lvl2pPr marL="228646" algn="l" defTabSz="457291" rtl="0" eaLnBrk="1" latinLnBrk="0" hangingPunct="1">
      <a:defRPr sz="600" kern="1200">
        <a:solidFill>
          <a:schemeClr val="tx1"/>
        </a:solidFill>
        <a:latin typeface="+mn-lt"/>
        <a:ea typeface="+mn-ea"/>
        <a:cs typeface="+mn-cs"/>
      </a:defRPr>
    </a:lvl2pPr>
    <a:lvl3pPr marL="457291" algn="l" defTabSz="457291" rtl="0" eaLnBrk="1" latinLnBrk="0" hangingPunct="1">
      <a:defRPr sz="600" kern="1200">
        <a:solidFill>
          <a:schemeClr val="tx1"/>
        </a:solidFill>
        <a:latin typeface="+mn-lt"/>
        <a:ea typeface="+mn-ea"/>
        <a:cs typeface="+mn-cs"/>
      </a:defRPr>
    </a:lvl3pPr>
    <a:lvl4pPr marL="685937" algn="l" defTabSz="457291" rtl="0" eaLnBrk="1" latinLnBrk="0" hangingPunct="1">
      <a:defRPr sz="600" kern="1200">
        <a:solidFill>
          <a:schemeClr val="tx1"/>
        </a:solidFill>
        <a:latin typeface="+mn-lt"/>
        <a:ea typeface="+mn-ea"/>
        <a:cs typeface="+mn-cs"/>
      </a:defRPr>
    </a:lvl4pPr>
    <a:lvl5pPr marL="914583" algn="l" defTabSz="457291" rtl="0" eaLnBrk="1" latinLnBrk="0" hangingPunct="1">
      <a:defRPr sz="600" kern="1200">
        <a:solidFill>
          <a:schemeClr val="tx1"/>
        </a:solidFill>
        <a:latin typeface="+mn-lt"/>
        <a:ea typeface="+mn-ea"/>
        <a:cs typeface="+mn-cs"/>
      </a:defRPr>
    </a:lvl5pPr>
    <a:lvl6pPr marL="1143229" algn="l" defTabSz="457291" rtl="0" eaLnBrk="1" latinLnBrk="0" hangingPunct="1">
      <a:defRPr sz="600" kern="1200">
        <a:solidFill>
          <a:schemeClr val="tx1"/>
        </a:solidFill>
        <a:latin typeface="+mn-lt"/>
        <a:ea typeface="+mn-ea"/>
        <a:cs typeface="+mn-cs"/>
      </a:defRPr>
    </a:lvl6pPr>
    <a:lvl7pPr marL="1371874" algn="l" defTabSz="457291" rtl="0" eaLnBrk="1" latinLnBrk="0" hangingPunct="1">
      <a:defRPr sz="600" kern="1200">
        <a:solidFill>
          <a:schemeClr val="tx1"/>
        </a:solidFill>
        <a:latin typeface="+mn-lt"/>
        <a:ea typeface="+mn-ea"/>
        <a:cs typeface="+mn-cs"/>
      </a:defRPr>
    </a:lvl7pPr>
    <a:lvl8pPr marL="1600520" algn="l" defTabSz="457291" rtl="0" eaLnBrk="1" latinLnBrk="0" hangingPunct="1">
      <a:defRPr sz="600" kern="1200">
        <a:solidFill>
          <a:schemeClr val="tx1"/>
        </a:solidFill>
        <a:latin typeface="+mn-lt"/>
        <a:ea typeface="+mn-ea"/>
        <a:cs typeface="+mn-cs"/>
      </a:defRPr>
    </a:lvl8pPr>
    <a:lvl9pPr marL="1829166" algn="l" defTabSz="457291"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EU</a:t>
            </a:r>
            <a:r>
              <a:rPr lang="nb-NO" baseline="0" dirty="0"/>
              <a:t> har våren 2020 lansert en håndbok for byer, kommuner og regioner som skal hjelpe til med å vise hvordan man kan måle bærekraft lokalt, og forplikte seg til å gjennomføre såkalte VLR-er (</a:t>
            </a:r>
            <a:r>
              <a:rPr lang="nb-NO" baseline="0" dirty="0" err="1"/>
              <a:t>Voluntary</a:t>
            </a:r>
            <a:r>
              <a:rPr lang="nb-NO" baseline="0" dirty="0"/>
              <a:t> </a:t>
            </a:r>
            <a:r>
              <a:rPr lang="nb-NO" baseline="0" dirty="0" err="1"/>
              <a:t>Local</a:t>
            </a:r>
            <a:r>
              <a:rPr lang="nb-NO" baseline="0" dirty="0"/>
              <a:t> </a:t>
            </a:r>
            <a:r>
              <a:rPr lang="nb-NO" baseline="0" dirty="0" err="1"/>
              <a:t>Review</a:t>
            </a:r>
            <a:r>
              <a:rPr lang="nb-NO" baseline="0" dirty="0"/>
              <a:t> – Frivillig lokal rapportering). Aktørene i Bærekraftsnettverket er i dialog med FN gjennom UNECE og U4SSC, samt OECD og EU om temaet </a:t>
            </a:r>
            <a:r>
              <a:rPr lang="nb-NO" baseline="0" dirty="0" err="1"/>
              <a:t>Voluntary</a:t>
            </a:r>
            <a:r>
              <a:rPr lang="nb-NO" baseline="0" dirty="0"/>
              <a:t> </a:t>
            </a:r>
            <a:r>
              <a:rPr lang="nb-NO" baseline="0" dirty="0" err="1"/>
              <a:t>Local</a:t>
            </a:r>
            <a:r>
              <a:rPr lang="nb-NO" baseline="0" dirty="0"/>
              <a:t> </a:t>
            </a:r>
            <a:r>
              <a:rPr lang="nb-NO" baseline="0" dirty="0" err="1"/>
              <a:t>Reviews</a:t>
            </a:r>
            <a:r>
              <a:rPr lang="nb-NO" baseline="0" dirty="0"/>
              <a:t>. </a:t>
            </a:r>
          </a:p>
          <a:p>
            <a:endParaRPr lang="nb-NO" baseline="0" dirty="0"/>
          </a:p>
        </p:txBody>
      </p:sp>
      <p:sp>
        <p:nvSpPr>
          <p:cNvPr id="4" name="Plassholder for lysbildenummer 3"/>
          <p:cNvSpPr>
            <a:spLocks noGrp="1"/>
          </p:cNvSpPr>
          <p:nvPr>
            <p:ph type="sldNum" sz="quarter" idx="10"/>
          </p:nvPr>
        </p:nvSpPr>
        <p:spPr/>
        <p:txBody>
          <a:bodyPr/>
          <a:lstStyle/>
          <a:p>
            <a:fld id="{71956B9C-EB3E-4244-9CDC-EE403EECE71E}" type="slidenum">
              <a:rPr lang="nb-NO" smtClean="0"/>
              <a:t>17</a:t>
            </a:fld>
            <a:endParaRPr lang="nb-NO"/>
          </a:p>
        </p:txBody>
      </p:sp>
    </p:spTree>
    <p:extLst>
      <p:ext uri="{BB962C8B-B14F-4D97-AF65-F5344CB8AC3E}">
        <p14:creationId xmlns:p14="http://schemas.microsoft.com/office/powerpoint/2010/main" val="2368423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Respondentene oppfatter at eksisterende statistikk og indikatorer, som f.eks. KOSTRA-tall,</a:t>
            </a:r>
          </a:p>
          <a:p>
            <a:r>
              <a:rPr lang="nb-NO" dirty="0"/>
              <a:t>kun i begrenset grad er egnet for å måle framgang i arbeidet med FNs </a:t>
            </a:r>
            <a:r>
              <a:rPr lang="nb-NO" dirty="0" err="1"/>
              <a:t>bærekraftsmål</a:t>
            </a:r>
            <a:r>
              <a:rPr lang="nb-NO" dirty="0"/>
              <a:t> (Figur</a:t>
            </a:r>
          </a:p>
          <a:p>
            <a:r>
              <a:rPr lang="nb-NO" dirty="0"/>
              <a:t>28). Det er kun 7 % som svarer at eksisterende statistikk i Stor eller Meget stor grad er egnet,</a:t>
            </a:r>
          </a:p>
          <a:p>
            <a:r>
              <a:rPr lang="nb-NO" dirty="0"/>
              <a:t>mens 40 % svarer at det i Liten eller Meget liten grad er egnet. Her bør det bemerkes at det</a:t>
            </a:r>
          </a:p>
          <a:p>
            <a:r>
              <a:rPr lang="nb-NO" dirty="0"/>
              <a:t>er en betydelig andel av respondentene (27 %) som svarer Vet ikke. Bildet er imidlertid helt</a:t>
            </a:r>
          </a:p>
          <a:p>
            <a:r>
              <a:rPr lang="nb-NO" dirty="0"/>
              <a:t>annerledes når vi spør om i hvilken grad de oppfatter at bruk av indikatorer er relevant og</a:t>
            </a:r>
          </a:p>
          <a:p>
            <a:r>
              <a:rPr lang="nb-NO" dirty="0"/>
              <a:t>viktig for implementering av FNs </a:t>
            </a:r>
            <a:r>
              <a:rPr lang="nb-NO" dirty="0" err="1"/>
              <a:t>bærekraftsmål</a:t>
            </a:r>
            <a:r>
              <a:rPr lang="nb-NO" dirty="0"/>
              <a:t> i sin kommune (Figur 29). Her er bildet i all</a:t>
            </a:r>
          </a:p>
          <a:p>
            <a:r>
              <a:rPr lang="nb-NO" dirty="0"/>
              <a:t>hovedsak positivt. Hele 72 % svarer at bruk av indikatorer i Stor eller Meget stor grad er</a:t>
            </a:r>
          </a:p>
          <a:p>
            <a:r>
              <a:rPr lang="nb-NO" dirty="0"/>
              <a:t>relevant og viktig for implementering av FNs </a:t>
            </a:r>
            <a:r>
              <a:rPr lang="nb-NO" dirty="0" err="1"/>
              <a:t>bærekraftsmål</a:t>
            </a:r>
            <a:r>
              <a:rPr lang="nb-NO" dirty="0"/>
              <a:t> i deres kommune, mens 22 %</a:t>
            </a:r>
          </a:p>
          <a:p>
            <a:r>
              <a:rPr lang="nb-NO" dirty="0"/>
              <a:t>mener at det i Liten eller Meget liten grad er relevant og viktig.</a:t>
            </a:r>
          </a:p>
        </p:txBody>
      </p:sp>
      <p:sp>
        <p:nvSpPr>
          <p:cNvPr id="4" name="Plassholder for lysbildenummer 3"/>
          <p:cNvSpPr>
            <a:spLocks noGrp="1"/>
          </p:cNvSpPr>
          <p:nvPr>
            <p:ph type="sldNum" sz="quarter" idx="10"/>
          </p:nvPr>
        </p:nvSpPr>
        <p:spPr/>
        <p:txBody>
          <a:bodyPr/>
          <a:lstStyle/>
          <a:p>
            <a:fld id="{71956B9C-EB3E-4244-9CDC-EE403EECE71E}" type="slidenum">
              <a:rPr lang="nb-NO" smtClean="0"/>
              <a:t>28</a:t>
            </a:fld>
            <a:endParaRPr lang="nb-NO"/>
          </a:p>
        </p:txBody>
      </p:sp>
    </p:spTree>
    <p:extLst>
      <p:ext uri="{BB962C8B-B14F-4D97-AF65-F5344CB8AC3E}">
        <p14:creationId xmlns:p14="http://schemas.microsoft.com/office/powerpoint/2010/main" val="49732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BED3FA-FDB2-412B-ABE0-E521B53C742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6073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8FBED3FA-FDB2-412B-ABE0-E521B53C742C}" type="slidenum">
              <a:rPr lang="nb-NO" smtClean="0"/>
              <a:t>45</a:t>
            </a:fld>
            <a:endParaRPr lang="nb-NO"/>
          </a:p>
        </p:txBody>
      </p:sp>
    </p:spTree>
    <p:extLst>
      <p:ext uri="{BB962C8B-B14F-4D97-AF65-F5344CB8AC3E}">
        <p14:creationId xmlns:p14="http://schemas.microsoft.com/office/powerpoint/2010/main" val="33291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Dette kan det</a:t>
            </a:r>
            <a:r>
              <a:rPr lang="nb-NO" baseline="0" dirty="0"/>
              <a:t> fortelles mye om, men det handler om å gå veien fra DATA (Standardisering/evaluering, øverst til venstre), via politikkutforming, innovasjonspartnerskap (offentlig-privat samarbeid, frivillig sektor mm) til organisasjonsendring internt, innbyggerinvolvering og prosjekter, før vi lander på suksesshistoriene (som også kan fortelle hvor vi gjorde feil og lærte av det.).</a:t>
            </a:r>
            <a:endParaRPr lang="nb-NO" dirty="0"/>
          </a:p>
        </p:txBody>
      </p:sp>
      <p:sp>
        <p:nvSpPr>
          <p:cNvPr id="4" name="Plassholder for lysbildenummer 3"/>
          <p:cNvSpPr>
            <a:spLocks noGrp="1"/>
          </p:cNvSpPr>
          <p:nvPr>
            <p:ph type="sldNum" sz="quarter" idx="10"/>
          </p:nvPr>
        </p:nvSpPr>
        <p:spPr/>
        <p:txBody>
          <a:bodyPr/>
          <a:lstStyle/>
          <a:p>
            <a:fld id="{71956B9C-EB3E-4244-9CDC-EE403EECE71E}" type="slidenum">
              <a:rPr lang="nb-NO" smtClean="0"/>
              <a:t>49</a:t>
            </a:fld>
            <a:endParaRPr lang="nb-NO"/>
          </a:p>
        </p:txBody>
      </p:sp>
    </p:spTree>
    <p:extLst>
      <p:ext uri="{BB962C8B-B14F-4D97-AF65-F5344CB8AC3E}">
        <p14:creationId xmlns:p14="http://schemas.microsoft.com/office/powerpoint/2010/main" val="620803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600" i="1" kern="1200" dirty="0" smtClean="0">
                <a:solidFill>
                  <a:schemeClr val="tx1"/>
                </a:solidFill>
                <a:effectLst/>
                <a:latin typeface="+mn-lt"/>
                <a:ea typeface="+mn-ea"/>
                <a:cs typeface="+mn-cs"/>
              </a:rPr>
              <a:t>Data/Virksomhet</a:t>
            </a:r>
            <a:r>
              <a:rPr lang="nb-NO" sz="600" kern="1200" dirty="0" smtClean="0">
                <a:solidFill>
                  <a:schemeClr val="tx1"/>
                </a:solidFill>
                <a:effectLst/>
                <a:latin typeface="+mn-lt"/>
                <a:ea typeface="+mn-ea"/>
                <a:cs typeface="+mn-cs"/>
              </a:rPr>
              <a:t> betegner hvor indikatoren er hentet fra og hvem som eier dataene. </a:t>
            </a:r>
            <a:r>
              <a:rPr lang="nb-NO" sz="600" i="1" kern="1200" dirty="0" smtClean="0">
                <a:solidFill>
                  <a:schemeClr val="tx1"/>
                </a:solidFill>
                <a:effectLst/>
                <a:latin typeface="+mn-lt"/>
                <a:ea typeface="+mn-ea"/>
                <a:cs typeface="+mn-cs"/>
              </a:rPr>
              <a:t>Mål</a:t>
            </a:r>
            <a:r>
              <a:rPr lang="nb-NO" sz="600" kern="1200" dirty="0" smtClean="0">
                <a:solidFill>
                  <a:schemeClr val="tx1"/>
                </a:solidFill>
                <a:effectLst/>
                <a:latin typeface="+mn-lt"/>
                <a:ea typeface="+mn-ea"/>
                <a:cs typeface="+mn-cs"/>
              </a:rPr>
              <a:t> betegner hvilke bærekraftsmål indikatoren er egnet til å si noe om. </a:t>
            </a:r>
            <a:r>
              <a:rPr lang="nb-NO" sz="600" i="1" kern="1200" dirty="0" smtClean="0">
                <a:solidFill>
                  <a:schemeClr val="tx1"/>
                </a:solidFill>
                <a:effectLst/>
                <a:latin typeface="+mn-lt"/>
                <a:ea typeface="+mn-ea"/>
                <a:cs typeface="+mn-cs"/>
              </a:rPr>
              <a:t>Perspektiv</a:t>
            </a:r>
            <a:r>
              <a:rPr lang="nb-NO" sz="600" kern="1200" dirty="0" smtClean="0">
                <a:solidFill>
                  <a:schemeClr val="tx1"/>
                </a:solidFill>
                <a:effectLst/>
                <a:latin typeface="+mn-lt"/>
                <a:ea typeface="+mn-ea"/>
                <a:cs typeface="+mn-cs"/>
              </a:rPr>
              <a:t> dreier seg om hvorfor, eller i hvilken sammenheng man ønsker å benytte indikatoren, altså det brukerperspektivet en har som utgangspunkt for å benytte indikatoren. Til sist dreier </a:t>
            </a:r>
            <a:r>
              <a:rPr lang="nb-NO" sz="600" i="1" kern="1200" dirty="0" smtClean="0">
                <a:solidFill>
                  <a:schemeClr val="tx1"/>
                </a:solidFill>
                <a:effectLst/>
                <a:latin typeface="+mn-lt"/>
                <a:ea typeface="+mn-ea"/>
                <a:cs typeface="+mn-cs"/>
              </a:rPr>
              <a:t>kvalitet</a:t>
            </a:r>
            <a:r>
              <a:rPr lang="nb-NO" sz="600" kern="1200" dirty="0" smtClean="0">
                <a:solidFill>
                  <a:schemeClr val="tx1"/>
                </a:solidFill>
                <a:effectLst/>
                <a:latin typeface="+mn-lt"/>
                <a:ea typeface="+mn-ea"/>
                <a:cs typeface="+mn-cs"/>
              </a:rPr>
              <a:t> seg om hvor godt egnet eller brukelig indikatoren faktisk er for å benyttes mot angitt </a:t>
            </a:r>
            <a:r>
              <a:rPr lang="nb-NO" sz="600" i="1" kern="1200" dirty="0" smtClean="0">
                <a:solidFill>
                  <a:schemeClr val="tx1"/>
                </a:solidFill>
                <a:effectLst/>
                <a:latin typeface="+mn-lt"/>
                <a:ea typeface="+mn-ea"/>
                <a:cs typeface="+mn-cs"/>
              </a:rPr>
              <a:t>mål (</a:t>
            </a:r>
            <a:r>
              <a:rPr lang="nb-NO" sz="600" kern="1200" dirty="0" smtClean="0">
                <a:solidFill>
                  <a:schemeClr val="tx1"/>
                </a:solidFill>
                <a:effectLst/>
                <a:latin typeface="+mn-lt"/>
                <a:ea typeface="+mn-ea"/>
                <a:cs typeface="+mn-cs"/>
              </a:rPr>
              <a:t>gitt det brukerperspektivet en har</a:t>
            </a:r>
            <a:r>
              <a:rPr lang="nb-NO" sz="600" i="1" kern="1200" dirty="0" smtClean="0">
                <a:solidFill>
                  <a:schemeClr val="tx1"/>
                </a:solidFill>
                <a:effectLst/>
                <a:latin typeface="+mn-lt"/>
                <a:ea typeface="+mn-ea"/>
                <a:cs typeface="+mn-cs"/>
              </a:rPr>
              <a:t>)</a:t>
            </a:r>
            <a:r>
              <a:rPr lang="nb-NO" sz="600" kern="1200" dirty="0" smtClean="0">
                <a:solidFill>
                  <a:schemeClr val="tx1"/>
                </a:solidFill>
                <a:effectLst/>
                <a:latin typeface="+mn-lt"/>
                <a:ea typeface="+mn-ea"/>
                <a:cs typeface="+mn-cs"/>
              </a:rPr>
              <a:t>. </a:t>
            </a:r>
          </a:p>
          <a:p>
            <a:r>
              <a:rPr lang="nb-NO" sz="600" kern="1200" dirty="0" smtClean="0">
                <a:solidFill>
                  <a:schemeClr val="tx1"/>
                </a:solidFill>
                <a:effectLst/>
                <a:latin typeface="+mn-lt"/>
                <a:ea typeface="+mn-ea"/>
                <a:cs typeface="+mn-cs"/>
              </a:rPr>
              <a:t>Det sentrale i forståelsen av taksonomiens konsept er distinksjonen mellom mål og perspektiv. Brukeligheten av en indikator vil sjeldent kunne vurderes alene ut fra hvilket mål eller delmål den kan tenkes å belyse. Som regel vil bruken av en indikator ta utgangspunkt i en bestemt kontekst, eller ha et visst </a:t>
            </a:r>
            <a:r>
              <a:rPr lang="nb-NO" sz="600" i="1" kern="1200" dirty="0" smtClean="0">
                <a:solidFill>
                  <a:schemeClr val="tx1"/>
                </a:solidFill>
                <a:effectLst/>
                <a:latin typeface="+mn-lt"/>
                <a:ea typeface="+mn-ea"/>
                <a:cs typeface="+mn-cs"/>
              </a:rPr>
              <a:t>perspektiv</a:t>
            </a:r>
            <a:r>
              <a:rPr lang="nb-NO" sz="600" kern="1200" dirty="0" smtClean="0">
                <a:solidFill>
                  <a:schemeClr val="tx1"/>
                </a:solidFill>
                <a:effectLst/>
                <a:latin typeface="+mn-lt"/>
                <a:ea typeface="+mn-ea"/>
                <a:cs typeface="+mn-cs"/>
              </a:rPr>
              <a:t>, som vi har valgt å kalle det her. For en lokal bruker i en kommune, vil vurderingen av en gitt indikator være avhengig av hvorfor, hvordan eller i hvilken sammenheng en ønsker å benytte indikatoren. Bruken vil typisk være del av en eller annen strategi innenfor et (utviklings)område, f.eks. et ønske om å evaluere et tiltak med sikte på bærekraftig utvikling, og dermed også avhengig av et gitt behov for nedbrytning (fordeling), f.eks. på geografisk område eller sosial gruppe. Egenskapene en har behov for å avdekke ved indikatoren vil derfor være avhengig av denne bruken og det </a:t>
            </a:r>
            <a:r>
              <a:rPr lang="nb-NO" sz="600" i="1" kern="1200" dirty="0" smtClean="0">
                <a:solidFill>
                  <a:schemeClr val="tx1"/>
                </a:solidFill>
                <a:effectLst/>
                <a:latin typeface="+mn-lt"/>
                <a:ea typeface="+mn-ea"/>
                <a:cs typeface="+mn-cs"/>
              </a:rPr>
              <a:t>brukerperspektivet</a:t>
            </a:r>
            <a:r>
              <a:rPr lang="nb-NO" sz="600" kern="1200" dirty="0" smtClean="0">
                <a:solidFill>
                  <a:schemeClr val="tx1"/>
                </a:solidFill>
                <a:effectLst/>
                <a:latin typeface="+mn-lt"/>
                <a:ea typeface="+mn-ea"/>
                <a:cs typeface="+mn-cs"/>
              </a:rPr>
              <a:t> en har med seg inn i anvendelsen av indikatoren.  </a:t>
            </a:r>
          </a:p>
          <a:p>
            <a:endParaRPr lang="nb-NO" dirty="0"/>
          </a:p>
        </p:txBody>
      </p:sp>
      <p:sp>
        <p:nvSpPr>
          <p:cNvPr id="4" name="Plassholder for lysbildenummer 3"/>
          <p:cNvSpPr>
            <a:spLocks noGrp="1"/>
          </p:cNvSpPr>
          <p:nvPr>
            <p:ph type="sldNum" sz="quarter" idx="10"/>
          </p:nvPr>
        </p:nvSpPr>
        <p:spPr/>
        <p:txBody>
          <a:bodyPr/>
          <a:lstStyle/>
          <a:p>
            <a:fld id="{71956B9C-EB3E-4244-9CDC-EE403EECE71E}" type="slidenum">
              <a:rPr lang="nb-NO" smtClean="0"/>
              <a:t>61</a:t>
            </a:fld>
            <a:endParaRPr lang="nb-NO"/>
          </a:p>
        </p:txBody>
      </p:sp>
    </p:spTree>
    <p:extLst>
      <p:ext uri="{BB962C8B-B14F-4D97-AF65-F5344CB8AC3E}">
        <p14:creationId xmlns:p14="http://schemas.microsoft.com/office/powerpoint/2010/main" val="1688968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Det sentrale i forståelsen av taksonomiens konsept er distinksjonen </a:t>
            </a:r>
            <a:r>
              <a:rPr lang="nb-NO" sz="700" b="1" dirty="0" smtClean="0"/>
              <a:t>mellom mål og perspektiv</a:t>
            </a:r>
            <a:r>
              <a:rPr lang="nb-NO" dirty="0" smtClean="0"/>
              <a:t>. Brukeligheten av en indikator vil sjeldent kunne vurderes alene ut fra hvilket mål eller delmål den kan tenkes å belyse. Som regel vil bruken av en indikator ta utgangspunkt i en bestemt kontekst, eller ha et visst perspektiv, som vi har valgt å kalle det her. For en lokal bruker i en kommune, vil vurderingen av en gitt indikator være avhengig av hvorfor, hvordan eller i hvilken sammenheng en ønsker å benytte indikatoren. Bruken vil typisk være del av en eller annen strategi innenfor et (utviklings)område, f.eks. et ønske om å evaluere et tiltak med sikte på bærekraftig utvikling, og dermed også avhengig av et gitt behov for nedbrytning (fordeling), f.eks. på geografisk område eller sosial gruppe. Egenskapene en har behov for å avdekke ved indikatoren vil derfor være avhengig av denne bruken og det brukerperspektivet en har med seg inn i anvendelsen av indikatoren. </a:t>
            </a:r>
            <a:endParaRPr lang="nb-NO" dirty="0"/>
          </a:p>
        </p:txBody>
      </p:sp>
      <p:sp>
        <p:nvSpPr>
          <p:cNvPr id="4" name="Plassholder for lysbildenummer 3"/>
          <p:cNvSpPr>
            <a:spLocks noGrp="1"/>
          </p:cNvSpPr>
          <p:nvPr>
            <p:ph type="sldNum" sz="quarter" idx="10"/>
          </p:nvPr>
        </p:nvSpPr>
        <p:spPr/>
        <p:txBody>
          <a:bodyPr/>
          <a:lstStyle/>
          <a:p>
            <a:fld id="{71956B9C-EB3E-4244-9CDC-EE403EECE71E}" type="slidenum">
              <a:rPr lang="nb-NO" smtClean="0"/>
              <a:t>62</a:t>
            </a:fld>
            <a:endParaRPr lang="nb-NO"/>
          </a:p>
        </p:txBody>
      </p:sp>
    </p:spTree>
    <p:extLst>
      <p:ext uri="{BB962C8B-B14F-4D97-AF65-F5344CB8AC3E}">
        <p14:creationId xmlns:p14="http://schemas.microsoft.com/office/powerpoint/2010/main" val="41597033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tel lygrå">
    <p:bg>
      <p:bgPr>
        <a:solidFill>
          <a:schemeClr val="tx2"/>
        </a:solidFill>
        <a:effectLst/>
      </p:bgPr>
    </p:bg>
    <p:spTree>
      <p:nvGrpSpPr>
        <p:cNvPr id="1" name=""/>
        <p:cNvGrpSpPr/>
        <p:nvPr/>
      </p:nvGrpSpPr>
      <p:grpSpPr>
        <a:xfrm>
          <a:off x="0" y="0"/>
          <a:ext cx="0" cy="0"/>
          <a:chOff x="0" y="0"/>
          <a:chExt cx="0" cy="0"/>
        </a:xfrm>
      </p:grpSpPr>
      <p:pic>
        <p:nvPicPr>
          <p:cNvPr id="4" name="Grafikk 3">
            <a:extLst>
              <a:ext uri="{FF2B5EF4-FFF2-40B4-BE49-F238E27FC236}">
                <a16:creationId xmlns:a16="http://schemas.microsoft.com/office/drawing/2014/main" id="{12346B01-F165-A44B-9AB5-5E4D2AED8E3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6579359" y="360219"/>
            <a:ext cx="5092664" cy="6253018"/>
          </a:xfrm>
          <a:prstGeom prst="rect">
            <a:avLst/>
          </a:prstGeom>
        </p:spPr>
      </p:pic>
      <p:sp>
        <p:nvSpPr>
          <p:cNvPr id="16" name="Plassholder for tekst 9">
            <a:extLst>
              <a:ext uri="{FF2B5EF4-FFF2-40B4-BE49-F238E27FC236}">
                <a16:creationId xmlns:a16="http://schemas.microsoft.com/office/drawing/2014/main" id="{F1DBF0F5-915E-9949-90B8-66CFA189BBC2}"/>
              </a:ext>
            </a:extLst>
          </p:cNvPr>
          <p:cNvSpPr>
            <a:spLocks noGrp="1"/>
          </p:cNvSpPr>
          <p:nvPr>
            <p:ph type="body" sz="quarter" idx="10" hasCustomPrompt="1"/>
          </p:nvPr>
        </p:nvSpPr>
        <p:spPr>
          <a:xfrm>
            <a:off x="1416051" y="6002729"/>
            <a:ext cx="5256000" cy="305996"/>
          </a:xfrm>
          <a:prstGeom prst="rect">
            <a:avLst/>
          </a:prstGeom>
        </p:spPr>
        <p:txBody>
          <a:bodyPr lIns="0" tIns="0" rIns="0" bIns="0" anchor="b" anchorCtr="0">
            <a:normAutofit/>
          </a:bodyPr>
          <a:lstStyle>
            <a:lvl1pPr marL="0" indent="0">
              <a:buNone/>
              <a:defRPr sz="1400">
                <a:solidFill>
                  <a:schemeClr val="tx1"/>
                </a:solidFill>
                <a:latin typeface="Arial" panose="020B0604020202020204" pitchFamily="34" charset="0"/>
                <a:cs typeface="Arial" panose="020B0604020202020204" pitchFamily="34" charset="0"/>
              </a:defRPr>
            </a:lvl1pPr>
            <a:lvl2pPr marL="180036" indent="0">
              <a:buNone/>
              <a:defRPr sz="1800">
                <a:solidFill>
                  <a:schemeClr val="tx1">
                    <a:alpha val="70000"/>
                  </a:schemeClr>
                </a:solidFill>
                <a:latin typeface="Asker Sans" pitchFamily="2" charset="77"/>
              </a:defRPr>
            </a:lvl2pPr>
            <a:lvl3pPr marL="360072" indent="0">
              <a:buNone/>
              <a:defRPr sz="1800">
                <a:solidFill>
                  <a:schemeClr val="tx1">
                    <a:alpha val="70000"/>
                  </a:schemeClr>
                </a:solidFill>
                <a:latin typeface="Asker Sans" pitchFamily="2" charset="77"/>
              </a:defRPr>
            </a:lvl3pPr>
            <a:lvl4pPr marL="540108" indent="0">
              <a:buNone/>
              <a:defRPr sz="1800">
                <a:solidFill>
                  <a:schemeClr val="tx1">
                    <a:alpha val="70000"/>
                  </a:schemeClr>
                </a:solidFill>
                <a:latin typeface="Asker Sans" pitchFamily="2" charset="77"/>
              </a:defRPr>
            </a:lvl4pPr>
            <a:lvl5pPr marL="720144" indent="0">
              <a:buNone/>
              <a:defRPr sz="1800">
                <a:solidFill>
                  <a:schemeClr val="tx1">
                    <a:alpha val="70000"/>
                  </a:schemeClr>
                </a:solidFill>
                <a:latin typeface="Asker Sans" pitchFamily="2" charset="77"/>
              </a:defRPr>
            </a:lvl5pPr>
          </a:lstStyle>
          <a:p>
            <a:pPr lvl="0"/>
            <a:r>
              <a:rPr lang="nb-NO" dirty="0"/>
              <a:t>Sted / dato</a:t>
            </a:r>
          </a:p>
        </p:txBody>
      </p:sp>
      <p:pic>
        <p:nvPicPr>
          <p:cNvPr id="17" name="Bilde 6">
            <a:extLst>
              <a:ext uri="{FF2B5EF4-FFF2-40B4-BE49-F238E27FC236}">
                <a16:creationId xmlns:a16="http://schemas.microsoft.com/office/drawing/2014/main" id="{DAC0E075-B281-A244-B1EA-9E03561C10F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20000" y="610262"/>
            <a:ext cx="1819684" cy="720000"/>
          </a:xfrm>
          <a:prstGeom prst="rect">
            <a:avLst/>
          </a:prstGeom>
        </p:spPr>
      </p:pic>
      <p:sp>
        <p:nvSpPr>
          <p:cNvPr id="7" name="Title 1">
            <a:extLst>
              <a:ext uri="{FF2B5EF4-FFF2-40B4-BE49-F238E27FC236}">
                <a16:creationId xmlns:a16="http://schemas.microsoft.com/office/drawing/2014/main" id="{01973543-B449-2D4A-9A82-65E948EDC545}"/>
              </a:ext>
            </a:extLst>
          </p:cNvPr>
          <p:cNvSpPr>
            <a:spLocks noGrp="1"/>
          </p:cNvSpPr>
          <p:nvPr>
            <p:ph type="ctrTitle" hasCustomPrompt="1"/>
          </p:nvPr>
        </p:nvSpPr>
        <p:spPr>
          <a:xfrm>
            <a:off x="1416050" y="2088000"/>
            <a:ext cx="9363076" cy="1259680"/>
          </a:xfrm>
        </p:spPr>
        <p:txBody>
          <a:bodyPr lIns="0" tIns="0" rIns="0" bIns="0" anchor="b">
            <a:noAutofit/>
          </a:bodyPr>
          <a:lstStyle>
            <a:lvl1pPr algn="l">
              <a:lnSpc>
                <a:spcPct val="100000"/>
              </a:lnSpc>
              <a:defRPr sz="3600">
                <a:latin typeface="Arial" panose="020B0604020202020204" pitchFamily="34" charset="0"/>
                <a:cs typeface="Arial" panose="020B0604020202020204" pitchFamily="34" charset="0"/>
              </a:defRPr>
            </a:lvl1pPr>
          </a:lstStyle>
          <a:p>
            <a:r>
              <a:rPr lang="nb-NO" dirty="0"/>
              <a:t>Tittel på en eller maksimum to linjer</a:t>
            </a:r>
            <a:endParaRPr lang="en-US" dirty="0"/>
          </a:p>
        </p:txBody>
      </p:sp>
      <p:sp>
        <p:nvSpPr>
          <p:cNvPr id="8" name="Subtitle 2">
            <a:extLst>
              <a:ext uri="{FF2B5EF4-FFF2-40B4-BE49-F238E27FC236}">
                <a16:creationId xmlns:a16="http://schemas.microsoft.com/office/drawing/2014/main" id="{34B70BD3-4D48-9A46-A49A-5461A91E3C72}"/>
              </a:ext>
            </a:extLst>
          </p:cNvPr>
          <p:cNvSpPr>
            <a:spLocks noGrp="1"/>
          </p:cNvSpPr>
          <p:nvPr>
            <p:ph type="subTitle" idx="1" hasCustomPrompt="1"/>
          </p:nvPr>
        </p:nvSpPr>
        <p:spPr>
          <a:xfrm>
            <a:off x="1416050" y="3528000"/>
            <a:ext cx="9363600" cy="2232000"/>
          </a:xfrm>
          <a:prstGeom prst="rect">
            <a:avLst/>
          </a:prstGeom>
        </p:spPr>
        <p:txBody>
          <a:bodyPr lIns="0" tIns="0" rIns="0" bIns="0">
            <a:noAutofit/>
          </a:bodyPr>
          <a:lstStyle>
            <a:lvl1pPr marL="0" indent="0" algn="l">
              <a:lnSpc>
                <a:spcPct val="100000"/>
              </a:lnSpc>
              <a:spcBef>
                <a:spcPts val="0"/>
              </a:spcBef>
              <a:buNone/>
              <a:defRPr sz="2400">
                <a:solidFill>
                  <a:schemeClr val="tx1"/>
                </a:solidFill>
                <a:latin typeface="Arial" panose="020B0604020202020204" pitchFamily="34" charset="0"/>
                <a:cs typeface="Arial" panose="020B0604020202020204" pitchFamily="34"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dirty="0">
                <a:latin typeface="Asker Sans" pitchFamily="2" charset="77"/>
              </a:rPr>
              <a:t>Undertittel / enhet / avsender</a:t>
            </a:r>
          </a:p>
        </p:txBody>
      </p:sp>
    </p:spTree>
    <p:extLst>
      <p:ext uri="{BB962C8B-B14F-4D97-AF65-F5344CB8AC3E}">
        <p14:creationId xmlns:p14="http://schemas.microsoft.com/office/powerpoint/2010/main" val="229274571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tel Askerblå">
    <p:bg>
      <p:bgPr>
        <a:solidFill>
          <a:srgbClr val="006EB6"/>
        </a:solidFill>
        <a:effectLst/>
      </p:bgPr>
    </p:bg>
    <p:spTree>
      <p:nvGrpSpPr>
        <p:cNvPr id="1" name=""/>
        <p:cNvGrpSpPr/>
        <p:nvPr/>
      </p:nvGrpSpPr>
      <p:grpSpPr>
        <a:xfrm>
          <a:off x="0" y="0"/>
          <a:ext cx="0" cy="0"/>
          <a:chOff x="0" y="0"/>
          <a:chExt cx="0" cy="0"/>
        </a:xfrm>
      </p:grpSpPr>
      <p:pic>
        <p:nvPicPr>
          <p:cNvPr id="10" name="Grafikk 9">
            <a:extLst>
              <a:ext uri="{FF2B5EF4-FFF2-40B4-BE49-F238E27FC236}">
                <a16:creationId xmlns:a16="http://schemas.microsoft.com/office/drawing/2014/main" id="{439B327B-0CA3-AC41-9DDA-CD0ED20B7968}"/>
              </a:ext>
            </a:extLst>
          </p:cNvPr>
          <p:cNvPicPr>
            <a:picLocks/>
          </p:cNvPicPr>
          <p:nvPr userDrawn="1"/>
        </p:nvPicPr>
        <p:blipFill>
          <a:blip r:embed="rId2">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flipH="1">
            <a:off x="6476361" y="306913"/>
            <a:ext cx="5097600" cy="6245759"/>
          </a:xfrm>
          <a:prstGeom prst="rect">
            <a:avLst/>
          </a:prstGeom>
        </p:spPr>
      </p:pic>
      <p:pic>
        <p:nvPicPr>
          <p:cNvPr id="13" name="Bilde 8">
            <a:extLst>
              <a:ext uri="{FF2B5EF4-FFF2-40B4-BE49-F238E27FC236}">
                <a16:creationId xmlns:a16="http://schemas.microsoft.com/office/drawing/2014/main" id="{03DCD477-3DC3-0F4E-9C58-F4D6F577475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20000" y="612000"/>
            <a:ext cx="1818000" cy="719332"/>
          </a:xfrm>
          <a:prstGeom prst="rect">
            <a:avLst/>
          </a:prstGeom>
        </p:spPr>
      </p:pic>
      <p:sp>
        <p:nvSpPr>
          <p:cNvPr id="16" name="Plassholder for tekst 9">
            <a:extLst>
              <a:ext uri="{FF2B5EF4-FFF2-40B4-BE49-F238E27FC236}">
                <a16:creationId xmlns:a16="http://schemas.microsoft.com/office/drawing/2014/main" id="{833089B7-4DEC-B44B-815C-5304C5D93605}"/>
              </a:ext>
            </a:extLst>
          </p:cNvPr>
          <p:cNvSpPr>
            <a:spLocks noGrp="1"/>
          </p:cNvSpPr>
          <p:nvPr>
            <p:ph type="body" sz="quarter" idx="10" hasCustomPrompt="1"/>
          </p:nvPr>
        </p:nvSpPr>
        <p:spPr>
          <a:xfrm>
            <a:off x="1416051" y="6002729"/>
            <a:ext cx="5256000" cy="305996"/>
          </a:xfrm>
          <a:prstGeom prst="rect">
            <a:avLst/>
          </a:prstGeom>
        </p:spPr>
        <p:txBody>
          <a:bodyPr lIns="0" tIns="0" rIns="0" bIns="0" anchor="b" anchorCtr="0">
            <a:normAutofit/>
          </a:bodyPr>
          <a:lstStyle>
            <a:lvl1pPr marL="0" indent="0">
              <a:buNone/>
              <a:defRPr sz="1400">
                <a:solidFill>
                  <a:schemeClr val="bg1"/>
                </a:solidFill>
                <a:latin typeface="Arial" panose="020B0604020202020204" pitchFamily="34" charset="0"/>
                <a:cs typeface="Arial" panose="020B0604020202020204" pitchFamily="34" charset="0"/>
              </a:defRPr>
            </a:lvl1pPr>
            <a:lvl2pPr marL="180036" indent="0">
              <a:buNone/>
              <a:defRPr sz="1800">
                <a:solidFill>
                  <a:schemeClr val="tx1">
                    <a:alpha val="70000"/>
                  </a:schemeClr>
                </a:solidFill>
                <a:latin typeface="Asker Sans" pitchFamily="2" charset="77"/>
              </a:defRPr>
            </a:lvl2pPr>
            <a:lvl3pPr marL="360072" indent="0">
              <a:buNone/>
              <a:defRPr sz="1800">
                <a:solidFill>
                  <a:schemeClr val="tx1">
                    <a:alpha val="70000"/>
                  </a:schemeClr>
                </a:solidFill>
                <a:latin typeface="Asker Sans" pitchFamily="2" charset="77"/>
              </a:defRPr>
            </a:lvl3pPr>
            <a:lvl4pPr marL="540108" indent="0">
              <a:buNone/>
              <a:defRPr sz="1800">
                <a:solidFill>
                  <a:schemeClr val="tx1">
                    <a:alpha val="70000"/>
                  </a:schemeClr>
                </a:solidFill>
                <a:latin typeface="Asker Sans" pitchFamily="2" charset="77"/>
              </a:defRPr>
            </a:lvl4pPr>
            <a:lvl5pPr marL="720144" indent="0">
              <a:buNone/>
              <a:defRPr sz="1800">
                <a:solidFill>
                  <a:schemeClr val="tx1">
                    <a:alpha val="70000"/>
                  </a:schemeClr>
                </a:solidFill>
                <a:latin typeface="Asker Sans" pitchFamily="2" charset="77"/>
              </a:defRPr>
            </a:lvl5pPr>
          </a:lstStyle>
          <a:p>
            <a:pPr lvl="0"/>
            <a:r>
              <a:rPr lang="nb-NO" dirty="0"/>
              <a:t>Sted / dato</a:t>
            </a:r>
          </a:p>
        </p:txBody>
      </p:sp>
      <p:sp>
        <p:nvSpPr>
          <p:cNvPr id="7" name="Title 1">
            <a:extLst>
              <a:ext uri="{FF2B5EF4-FFF2-40B4-BE49-F238E27FC236}">
                <a16:creationId xmlns:a16="http://schemas.microsoft.com/office/drawing/2014/main" id="{AE688B1B-EE14-FC48-8849-384E4B4EF0CA}"/>
              </a:ext>
            </a:extLst>
          </p:cNvPr>
          <p:cNvSpPr>
            <a:spLocks noGrp="1"/>
          </p:cNvSpPr>
          <p:nvPr>
            <p:ph type="ctrTitle" hasCustomPrompt="1"/>
          </p:nvPr>
        </p:nvSpPr>
        <p:spPr>
          <a:xfrm>
            <a:off x="1416050" y="2088000"/>
            <a:ext cx="9363076" cy="1259680"/>
          </a:xfrm>
        </p:spPr>
        <p:txBody>
          <a:bodyPr lIns="0" tIns="0" rIns="0" bIns="0" anchor="b">
            <a:noAutofit/>
          </a:bodyPr>
          <a:lstStyle>
            <a:lvl1pPr algn="l">
              <a:lnSpc>
                <a:spcPct val="100000"/>
              </a:lnSpc>
              <a:defRPr sz="3600">
                <a:solidFill>
                  <a:schemeClr val="bg1"/>
                </a:solidFill>
                <a:latin typeface="Arial" panose="020B0604020202020204" pitchFamily="34" charset="0"/>
                <a:cs typeface="Arial" panose="020B0604020202020204" pitchFamily="34" charset="0"/>
              </a:defRPr>
            </a:lvl1pPr>
          </a:lstStyle>
          <a:p>
            <a:r>
              <a:rPr lang="nb-NO" dirty="0"/>
              <a:t>Tittel på en eller maksimum to linjer</a:t>
            </a:r>
            <a:endParaRPr lang="en-US" dirty="0"/>
          </a:p>
        </p:txBody>
      </p:sp>
      <p:sp>
        <p:nvSpPr>
          <p:cNvPr id="8" name="Subtitle 2">
            <a:extLst>
              <a:ext uri="{FF2B5EF4-FFF2-40B4-BE49-F238E27FC236}">
                <a16:creationId xmlns:a16="http://schemas.microsoft.com/office/drawing/2014/main" id="{2D375527-0A72-D946-88EC-FD35E1E913BB}"/>
              </a:ext>
            </a:extLst>
          </p:cNvPr>
          <p:cNvSpPr>
            <a:spLocks noGrp="1"/>
          </p:cNvSpPr>
          <p:nvPr>
            <p:ph type="subTitle" idx="1" hasCustomPrompt="1"/>
          </p:nvPr>
        </p:nvSpPr>
        <p:spPr>
          <a:xfrm>
            <a:off x="1416050" y="3528000"/>
            <a:ext cx="9363600" cy="2232000"/>
          </a:xfrm>
          <a:prstGeom prst="rect">
            <a:avLst/>
          </a:prstGeom>
        </p:spPr>
        <p:txBody>
          <a:bodyPr lIns="0" tIns="0" rIns="0" bIns="0">
            <a:noAutofit/>
          </a:bodyPr>
          <a:lstStyle>
            <a:lvl1pPr marL="0" indent="0" algn="l">
              <a:lnSpc>
                <a:spcPct val="100000"/>
              </a:lnSpc>
              <a:spcBef>
                <a:spcPts val="0"/>
              </a:spcBef>
              <a:buNone/>
              <a:defRPr sz="2400">
                <a:solidFill>
                  <a:schemeClr val="bg1"/>
                </a:solidFill>
                <a:latin typeface="Arial" panose="020B0604020202020204" pitchFamily="34" charset="0"/>
                <a:cs typeface="Arial" panose="020B0604020202020204" pitchFamily="34"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dirty="0">
                <a:latin typeface="Asker Sans" pitchFamily="2" charset="77"/>
              </a:rPr>
              <a:t>Undertittel / enhet / avsender</a:t>
            </a:r>
          </a:p>
        </p:txBody>
      </p:sp>
    </p:spTree>
    <p:extLst>
      <p:ext uri="{BB962C8B-B14F-4D97-AF65-F5344CB8AC3E}">
        <p14:creationId xmlns:p14="http://schemas.microsoft.com/office/powerpoint/2010/main" val="409383325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tel mørkgrå">
    <p:bg>
      <p:bgPr>
        <a:solidFill>
          <a:srgbClr val="1E3246"/>
        </a:solidFill>
        <a:effectLst/>
      </p:bgPr>
    </p:bg>
    <p:spTree>
      <p:nvGrpSpPr>
        <p:cNvPr id="1" name=""/>
        <p:cNvGrpSpPr/>
        <p:nvPr/>
      </p:nvGrpSpPr>
      <p:grpSpPr>
        <a:xfrm>
          <a:off x="0" y="0"/>
          <a:ext cx="0" cy="0"/>
          <a:chOff x="0" y="0"/>
          <a:chExt cx="0" cy="0"/>
        </a:xfrm>
      </p:grpSpPr>
      <p:pic>
        <p:nvPicPr>
          <p:cNvPr id="7" name="Grafikk 6">
            <a:extLst>
              <a:ext uri="{FF2B5EF4-FFF2-40B4-BE49-F238E27FC236}">
                <a16:creationId xmlns:a16="http://schemas.microsoft.com/office/drawing/2014/main" id="{0E81B239-633C-5E45-B458-44528D37BB29}"/>
              </a:ext>
            </a:extLst>
          </p:cNvPr>
          <p:cNvPicPr>
            <a:picLocks/>
          </p:cNvPicPr>
          <p:nvPr userDrawn="1"/>
        </p:nvPicPr>
        <p:blipFill>
          <a:blip r:embed="rId2">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flipH="1">
            <a:off x="6476361" y="306913"/>
            <a:ext cx="5097600" cy="6245759"/>
          </a:xfrm>
          <a:prstGeom prst="rect">
            <a:avLst/>
          </a:prstGeom>
        </p:spPr>
      </p:pic>
      <p:pic>
        <p:nvPicPr>
          <p:cNvPr id="13" name="Bilde 8">
            <a:extLst>
              <a:ext uri="{FF2B5EF4-FFF2-40B4-BE49-F238E27FC236}">
                <a16:creationId xmlns:a16="http://schemas.microsoft.com/office/drawing/2014/main" id="{2F3D3294-9E40-744E-AD8F-A0E28E6F6CA8}"/>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20000" y="612000"/>
            <a:ext cx="1818000" cy="719332"/>
          </a:xfrm>
          <a:prstGeom prst="rect">
            <a:avLst/>
          </a:prstGeom>
        </p:spPr>
      </p:pic>
      <p:sp>
        <p:nvSpPr>
          <p:cNvPr id="16" name="Plassholder for tekst 9">
            <a:extLst>
              <a:ext uri="{FF2B5EF4-FFF2-40B4-BE49-F238E27FC236}">
                <a16:creationId xmlns:a16="http://schemas.microsoft.com/office/drawing/2014/main" id="{9E27FF9F-7278-4F4D-8A71-A966D2CC4464}"/>
              </a:ext>
            </a:extLst>
          </p:cNvPr>
          <p:cNvSpPr>
            <a:spLocks noGrp="1"/>
          </p:cNvSpPr>
          <p:nvPr>
            <p:ph type="body" sz="quarter" idx="10" hasCustomPrompt="1"/>
          </p:nvPr>
        </p:nvSpPr>
        <p:spPr>
          <a:xfrm>
            <a:off x="1416051" y="6002729"/>
            <a:ext cx="5256000" cy="305996"/>
          </a:xfrm>
          <a:prstGeom prst="rect">
            <a:avLst/>
          </a:prstGeom>
        </p:spPr>
        <p:txBody>
          <a:bodyPr lIns="0" tIns="0" rIns="0" bIns="0" anchor="b" anchorCtr="0">
            <a:normAutofit/>
          </a:bodyPr>
          <a:lstStyle>
            <a:lvl1pPr marL="0" indent="0">
              <a:buNone/>
              <a:defRPr sz="1400">
                <a:solidFill>
                  <a:schemeClr val="bg1"/>
                </a:solidFill>
                <a:latin typeface="Arial" panose="020B0604020202020204" pitchFamily="34" charset="0"/>
                <a:cs typeface="Arial" panose="020B0604020202020204" pitchFamily="34" charset="0"/>
              </a:defRPr>
            </a:lvl1pPr>
            <a:lvl2pPr marL="180036" indent="0">
              <a:buNone/>
              <a:defRPr sz="1800">
                <a:solidFill>
                  <a:schemeClr val="tx1">
                    <a:alpha val="70000"/>
                  </a:schemeClr>
                </a:solidFill>
                <a:latin typeface="Asker Sans" pitchFamily="2" charset="77"/>
              </a:defRPr>
            </a:lvl2pPr>
            <a:lvl3pPr marL="360072" indent="0">
              <a:buNone/>
              <a:defRPr sz="1800">
                <a:solidFill>
                  <a:schemeClr val="tx1">
                    <a:alpha val="70000"/>
                  </a:schemeClr>
                </a:solidFill>
                <a:latin typeface="Asker Sans" pitchFamily="2" charset="77"/>
              </a:defRPr>
            </a:lvl3pPr>
            <a:lvl4pPr marL="540108" indent="0">
              <a:buNone/>
              <a:defRPr sz="1800">
                <a:solidFill>
                  <a:schemeClr val="tx1">
                    <a:alpha val="70000"/>
                  </a:schemeClr>
                </a:solidFill>
                <a:latin typeface="Asker Sans" pitchFamily="2" charset="77"/>
              </a:defRPr>
            </a:lvl4pPr>
            <a:lvl5pPr marL="720144" indent="0">
              <a:buNone/>
              <a:defRPr sz="1800">
                <a:solidFill>
                  <a:schemeClr val="tx1">
                    <a:alpha val="70000"/>
                  </a:schemeClr>
                </a:solidFill>
                <a:latin typeface="Asker Sans" pitchFamily="2" charset="77"/>
              </a:defRPr>
            </a:lvl5pPr>
          </a:lstStyle>
          <a:p>
            <a:pPr lvl="0"/>
            <a:r>
              <a:rPr lang="nb-NO" dirty="0"/>
              <a:t>Sted / dato</a:t>
            </a:r>
          </a:p>
        </p:txBody>
      </p:sp>
      <p:sp>
        <p:nvSpPr>
          <p:cNvPr id="8" name="Title 1">
            <a:extLst>
              <a:ext uri="{FF2B5EF4-FFF2-40B4-BE49-F238E27FC236}">
                <a16:creationId xmlns:a16="http://schemas.microsoft.com/office/drawing/2014/main" id="{13CD6481-BB8A-A84C-A330-6FF0D1216374}"/>
              </a:ext>
            </a:extLst>
          </p:cNvPr>
          <p:cNvSpPr>
            <a:spLocks noGrp="1"/>
          </p:cNvSpPr>
          <p:nvPr>
            <p:ph type="ctrTitle" hasCustomPrompt="1"/>
          </p:nvPr>
        </p:nvSpPr>
        <p:spPr>
          <a:xfrm>
            <a:off x="1416050" y="2088000"/>
            <a:ext cx="9363076" cy="1259680"/>
          </a:xfrm>
        </p:spPr>
        <p:txBody>
          <a:bodyPr lIns="0" tIns="0" rIns="0" bIns="0" anchor="b">
            <a:noAutofit/>
          </a:bodyPr>
          <a:lstStyle>
            <a:lvl1pPr algn="l">
              <a:lnSpc>
                <a:spcPct val="100000"/>
              </a:lnSpc>
              <a:defRPr sz="3600">
                <a:solidFill>
                  <a:schemeClr val="bg1"/>
                </a:solidFill>
                <a:latin typeface="Arial" panose="020B0604020202020204" pitchFamily="34" charset="0"/>
                <a:cs typeface="Arial" panose="020B0604020202020204" pitchFamily="34" charset="0"/>
              </a:defRPr>
            </a:lvl1pPr>
          </a:lstStyle>
          <a:p>
            <a:r>
              <a:rPr lang="nb-NO" dirty="0"/>
              <a:t>Tittel på en eller maksimum to linjer</a:t>
            </a:r>
            <a:endParaRPr lang="en-US" dirty="0"/>
          </a:p>
        </p:txBody>
      </p:sp>
      <p:sp>
        <p:nvSpPr>
          <p:cNvPr id="9" name="Subtitle 2">
            <a:extLst>
              <a:ext uri="{FF2B5EF4-FFF2-40B4-BE49-F238E27FC236}">
                <a16:creationId xmlns:a16="http://schemas.microsoft.com/office/drawing/2014/main" id="{3E5D0EF6-63A2-1144-A069-F58AF7EB3EBC}"/>
              </a:ext>
            </a:extLst>
          </p:cNvPr>
          <p:cNvSpPr>
            <a:spLocks noGrp="1"/>
          </p:cNvSpPr>
          <p:nvPr>
            <p:ph type="subTitle" idx="1" hasCustomPrompt="1"/>
          </p:nvPr>
        </p:nvSpPr>
        <p:spPr>
          <a:xfrm>
            <a:off x="1416050" y="3528000"/>
            <a:ext cx="9363600" cy="2232000"/>
          </a:xfrm>
          <a:prstGeom prst="rect">
            <a:avLst/>
          </a:prstGeom>
        </p:spPr>
        <p:txBody>
          <a:bodyPr lIns="0" tIns="0" rIns="0" bIns="0">
            <a:noAutofit/>
          </a:bodyPr>
          <a:lstStyle>
            <a:lvl1pPr marL="0" indent="0" algn="l">
              <a:lnSpc>
                <a:spcPct val="100000"/>
              </a:lnSpc>
              <a:spcBef>
                <a:spcPts val="0"/>
              </a:spcBef>
              <a:buNone/>
              <a:defRPr sz="2400">
                <a:solidFill>
                  <a:schemeClr val="bg1"/>
                </a:solidFill>
                <a:latin typeface="Arial" panose="020B0604020202020204" pitchFamily="34" charset="0"/>
                <a:cs typeface="Arial" panose="020B0604020202020204" pitchFamily="34"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dirty="0">
                <a:latin typeface="Asker Sans" pitchFamily="2" charset="77"/>
              </a:rPr>
              <a:t>Undertittel / enhet / avsender</a:t>
            </a:r>
          </a:p>
        </p:txBody>
      </p:sp>
    </p:spTree>
    <p:extLst>
      <p:ext uri="{BB962C8B-B14F-4D97-AF65-F5344CB8AC3E}">
        <p14:creationId xmlns:p14="http://schemas.microsoft.com/office/powerpoint/2010/main" val="183947555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tel hvit">
    <p:bg>
      <p:bgPr>
        <a:solidFill>
          <a:schemeClr val="bg1"/>
        </a:solidFill>
        <a:effectLst/>
      </p:bgPr>
    </p:bg>
    <p:spTree>
      <p:nvGrpSpPr>
        <p:cNvPr id="1" name=""/>
        <p:cNvGrpSpPr/>
        <p:nvPr/>
      </p:nvGrpSpPr>
      <p:grpSpPr>
        <a:xfrm>
          <a:off x="0" y="0"/>
          <a:ext cx="0" cy="0"/>
          <a:chOff x="0" y="0"/>
          <a:chExt cx="0" cy="0"/>
        </a:xfrm>
      </p:grpSpPr>
      <p:sp>
        <p:nvSpPr>
          <p:cNvPr id="10" name="Plassholder for tekst 9">
            <a:extLst>
              <a:ext uri="{FF2B5EF4-FFF2-40B4-BE49-F238E27FC236}">
                <a16:creationId xmlns:a16="http://schemas.microsoft.com/office/drawing/2014/main" id="{AFDCC7EF-9A2D-E44D-A010-BEFE25F66B40}"/>
              </a:ext>
            </a:extLst>
          </p:cNvPr>
          <p:cNvSpPr>
            <a:spLocks noGrp="1"/>
          </p:cNvSpPr>
          <p:nvPr>
            <p:ph type="body" sz="quarter" idx="10" hasCustomPrompt="1"/>
          </p:nvPr>
        </p:nvSpPr>
        <p:spPr>
          <a:xfrm>
            <a:off x="1416051" y="6002729"/>
            <a:ext cx="5256000" cy="305996"/>
          </a:xfrm>
          <a:prstGeom prst="rect">
            <a:avLst/>
          </a:prstGeom>
        </p:spPr>
        <p:txBody>
          <a:bodyPr lIns="0" tIns="0" rIns="0" bIns="0" anchor="b" anchorCtr="0">
            <a:normAutofit/>
          </a:bodyPr>
          <a:lstStyle>
            <a:lvl1pPr marL="0" indent="0">
              <a:buNone/>
              <a:defRPr sz="1400">
                <a:solidFill>
                  <a:schemeClr val="tx1"/>
                </a:solidFill>
                <a:latin typeface="Arial" panose="020B0604020202020204" pitchFamily="34" charset="0"/>
                <a:cs typeface="Arial" panose="020B0604020202020204" pitchFamily="34" charset="0"/>
              </a:defRPr>
            </a:lvl1pPr>
            <a:lvl2pPr marL="180036" indent="0">
              <a:buNone/>
              <a:defRPr sz="1800">
                <a:solidFill>
                  <a:schemeClr val="tx1">
                    <a:alpha val="70000"/>
                  </a:schemeClr>
                </a:solidFill>
                <a:latin typeface="Asker Sans" pitchFamily="2" charset="77"/>
              </a:defRPr>
            </a:lvl2pPr>
            <a:lvl3pPr marL="360072" indent="0">
              <a:buNone/>
              <a:defRPr sz="1800">
                <a:solidFill>
                  <a:schemeClr val="tx1">
                    <a:alpha val="70000"/>
                  </a:schemeClr>
                </a:solidFill>
                <a:latin typeface="Asker Sans" pitchFamily="2" charset="77"/>
              </a:defRPr>
            </a:lvl3pPr>
            <a:lvl4pPr marL="540108" indent="0">
              <a:buNone/>
              <a:defRPr sz="1800">
                <a:solidFill>
                  <a:schemeClr val="tx1">
                    <a:alpha val="70000"/>
                  </a:schemeClr>
                </a:solidFill>
                <a:latin typeface="Asker Sans" pitchFamily="2" charset="77"/>
              </a:defRPr>
            </a:lvl4pPr>
            <a:lvl5pPr marL="720144" indent="0">
              <a:buNone/>
              <a:defRPr sz="1800">
                <a:solidFill>
                  <a:schemeClr val="tx1">
                    <a:alpha val="70000"/>
                  </a:schemeClr>
                </a:solidFill>
                <a:latin typeface="Asker Sans" pitchFamily="2" charset="77"/>
              </a:defRPr>
            </a:lvl5pPr>
          </a:lstStyle>
          <a:p>
            <a:pPr lvl="0"/>
            <a:r>
              <a:rPr lang="nb-NO" dirty="0"/>
              <a:t>Sted / dato</a:t>
            </a:r>
          </a:p>
        </p:txBody>
      </p:sp>
      <p:pic>
        <p:nvPicPr>
          <p:cNvPr id="6" name="Bilde 6">
            <a:extLst>
              <a:ext uri="{FF2B5EF4-FFF2-40B4-BE49-F238E27FC236}">
                <a16:creationId xmlns:a16="http://schemas.microsoft.com/office/drawing/2014/main" id="{8BF0CB03-2EDF-1740-B672-99114685DC8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20000" y="610262"/>
            <a:ext cx="1819684" cy="720000"/>
          </a:xfrm>
          <a:prstGeom prst="rect">
            <a:avLst/>
          </a:prstGeom>
        </p:spPr>
      </p:pic>
      <p:sp>
        <p:nvSpPr>
          <p:cNvPr id="7" name="Title 1">
            <a:extLst>
              <a:ext uri="{FF2B5EF4-FFF2-40B4-BE49-F238E27FC236}">
                <a16:creationId xmlns:a16="http://schemas.microsoft.com/office/drawing/2014/main" id="{6BB7D801-27C4-FF41-9227-40DD49E70D6F}"/>
              </a:ext>
            </a:extLst>
          </p:cNvPr>
          <p:cNvSpPr>
            <a:spLocks noGrp="1"/>
          </p:cNvSpPr>
          <p:nvPr>
            <p:ph type="ctrTitle" hasCustomPrompt="1"/>
          </p:nvPr>
        </p:nvSpPr>
        <p:spPr>
          <a:xfrm>
            <a:off x="1416050" y="2088000"/>
            <a:ext cx="9363076" cy="1259680"/>
          </a:xfrm>
        </p:spPr>
        <p:txBody>
          <a:bodyPr lIns="0" tIns="0" rIns="0" bIns="0" anchor="b">
            <a:noAutofit/>
          </a:bodyPr>
          <a:lstStyle>
            <a:lvl1pPr algn="l">
              <a:lnSpc>
                <a:spcPct val="100000"/>
              </a:lnSpc>
              <a:defRPr sz="3600">
                <a:latin typeface="Arial" panose="020B0604020202020204" pitchFamily="34" charset="0"/>
                <a:cs typeface="Arial" panose="020B0604020202020204" pitchFamily="34" charset="0"/>
              </a:defRPr>
            </a:lvl1pPr>
          </a:lstStyle>
          <a:p>
            <a:r>
              <a:rPr lang="nb-NO" dirty="0"/>
              <a:t>Tittel på en eller maksimum to linjer</a:t>
            </a:r>
            <a:endParaRPr lang="en-US" dirty="0"/>
          </a:p>
        </p:txBody>
      </p:sp>
      <p:sp>
        <p:nvSpPr>
          <p:cNvPr id="8" name="Subtitle 2">
            <a:extLst>
              <a:ext uri="{FF2B5EF4-FFF2-40B4-BE49-F238E27FC236}">
                <a16:creationId xmlns:a16="http://schemas.microsoft.com/office/drawing/2014/main" id="{67F06F22-2846-3C4C-87AD-D8DB81E7A63D}"/>
              </a:ext>
            </a:extLst>
          </p:cNvPr>
          <p:cNvSpPr>
            <a:spLocks noGrp="1"/>
          </p:cNvSpPr>
          <p:nvPr>
            <p:ph type="subTitle" idx="1" hasCustomPrompt="1"/>
          </p:nvPr>
        </p:nvSpPr>
        <p:spPr>
          <a:xfrm>
            <a:off x="1416050" y="3528000"/>
            <a:ext cx="9363600" cy="2232000"/>
          </a:xfrm>
          <a:prstGeom prst="rect">
            <a:avLst/>
          </a:prstGeom>
        </p:spPr>
        <p:txBody>
          <a:bodyPr lIns="0" tIns="0" rIns="0" bIns="0">
            <a:noAutofit/>
          </a:bodyPr>
          <a:lstStyle>
            <a:lvl1pPr marL="0" indent="0" algn="l">
              <a:lnSpc>
                <a:spcPct val="100000"/>
              </a:lnSpc>
              <a:spcBef>
                <a:spcPts val="0"/>
              </a:spcBef>
              <a:buNone/>
              <a:defRPr sz="2400">
                <a:solidFill>
                  <a:schemeClr val="tx1"/>
                </a:solidFill>
                <a:latin typeface="Arial" panose="020B0604020202020204" pitchFamily="34" charset="0"/>
                <a:cs typeface="Arial" panose="020B0604020202020204" pitchFamily="34"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dirty="0">
                <a:latin typeface="Asker Sans" pitchFamily="2" charset="77"/>
              </a:rPr>
              <a:t>Undertittel / enhet / avsender</a:t>
            </a:r>
          </a:p>
        </p:txBody>
      </p:sp>
    </p:spTree>
    <p:extLst>
      <p:ext uri="{BB962C8B-B14F-4D97-AF65-F5344CB8AC3E}">
        <p14:creationId xmlns:p14="http://schemas.microsoft.com/office/powerpoint/2010/main" val="728263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orient="horz" pos="2228" userDrawn="1">
          <p15:clr>
            <a:srgbClr val="FBAE40"/>
          </p15:clr>
        </p15:guide>
        <p15:guide id="3" orient="horz" pos="3771" userDrawn="1">
          <p15:clr>
            <a:srgbClr val="FBAE40"/>
          </p15:clr>
        </p15:guide>
        <p15:guide id="4" orient="horz" pos="3695"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verskrift og teks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B531D05-1E41-F348-8FF8-7D1865FA7A52}"/>
              </a:ext>
            </a:extLst>
          </p:cNvPr>
          <p:cNvSpPr>
            <a:spLocks noGrp="1"/>
          </p:cNvSpPr>
          <p:nvPr>
            <p:ph type="title" hasCustomPrompt="1"/>
          </p:nvPr>
        </p:nvSpPr>
        <p:spPr>
          <a:xfrm>
            <a:off x="468000" y="288000"/>
            <a:ext cx="10080000" cy="1108800"/>
          </a:xfrm>
        </p:spPr>
        <p:txBody>
          <a:bodyPr/>
          <a:lstStyle>
            <a:lvl1pPr>
              <a:defRPr sz="3200">
                <a:latin typeface="Arial" panose="020B0604020202020204" pitchFamily="34" charset="0"/>
                <a:cs typeface="Arial" panose="020B0604020202020204" pitchFamily="34" charset="0"/>
              </a:defRPr>
            </a:lvl1pPr>
          </a:lstStyle>
          <a:p>
            <a:r>
              <a:rPr lang="nb-NO" dirty="0"/>
              <a:t>Klikk for å redigere overskrift som kan gå over en eller maksimum to linjer</a:t>
            </a:r>
            <a:endParaRPr lang="en-US" dirty="0"/>
          </a:p>
        </p:txBody>
      </p:sp>
      <p:sp>
        <p:nvSpPr>
          <p:cNvPr id="6" name="Content Placeholder 2">
            <a:extLst>
              <a:ext uri="{FF2B5EF4-FFF2-40B4-BE49-F238E27FC236}">
                <a16:creationId xmlns:a16="http://schemas.microsoft.com/office/drawing/2014/main" id="{86486D82-055B-0E48-AE5F-93B2D214121B}"/>
              </a:ext>
            </a:extLst>
          </p:cNvPr>
          <p:cNvSpPr>
            <a:spLocks noGrp="1"/>
          </p:cNvSpPr>
          <p:nvPr>
            <p:ph idx="15" hasCustomPrompt="1"/>
          </p:nvPr>
        </p:nvSpPr>
        <p:spPr>
          <a:xfrm>
            <a:off x="468000" y="1548000"/>
            <a:ext cx="10080000" cy="4860000"/>
          </a:xfrm>
          <a:prstGeom prst="rect">
            <a:avLst/>
          </a:prstGeom>
        </p:spPr>
        <p:txBody>
          <a:bodyPr lIns="0" tIns="0" rIns="0" bIns="0"/>
          <a:lstStyle>
            <a:lvl1pPr marL="360000" indent="-360000">
              <a:lnSpc>
                <a:spcPts val="2800"/>
              </a:lnSpc>
              <a:spcAft>
                <a:spcPts val="1200"/>
              </a:spcAft>
              <a:defRPr>
                <a:latin typeface="Arial" panose="020B0604020202020204" pitchFamily="34" charset="0"/>
                <a:cs typeface="Arial" panose="020B0604020202020204" pitchFamily="34" charset="0"/>
              </a:defRPr>
            </a:lvl1pPr>
            <a:lvl2pPr marL="540000">
              <a:lnSpc>
                <a:spcPts val="2800"/>
              </a:lnSpc>
              <a:spcAft>
                <a:spcPts val="1200"/>
              </a:spcAft>
              <a:defRPr>
                <a:latin typeface="Arial" panose="020B0604020202020204" pitchFamily="34" charset="0"/>
                <a:cs typeface="Arial" panose="020B0604020202020204" pitchFamily="34" charset="0"/>
              </a:defRPr>
            </a:lvl2pPr>
            <a:lvl3pPr marL="720000">
              <a:lnSpc>
                <a:spcPts val="2800"/>
              </a:lnSpc>
              <a:spcAft>
                <a:spcPts val="1200"/>
              </a:spcAft>
              <a:defRPr>
                <a:latin typeface="Arial" panose="020B0604020202020204" pitchFamily="34" charset="0"/>
                <a:cs typeface="Arial" panose="020B0604020202020204" pitchFamily="34" charset="0"/>
              </a:defRPr>
            </a:lvl3pPr>
            <a:lvl4pPr marL="719964" indent="0">
              <a:lnSpc>
                <a:spcPts val="2800"/>
              </a:lnSpc>
              <a:spcAft>
                <a:spcPts val="1200"/>
              </a:spcAft>
              <a:buNone/>
              <a:defRPr>
                <a:latin typeface="Asker Sans" pitchFamily="2" charset="77"/>
              </a:defRPr>
            </a:lvl4pPr>
            <a:lvl5pPr marL="1080000">
              <a:lnSpc>
                <a:spcPts val="2800"/>
              </a:lnSpc>
              <a:spcAft>
                <a:spcPts val="1200"/>
              </a:spcAft>
              <a:defRPr>
                <a:latin typeface="Asker Sans" pitchFamily="2" charset="77"/>
              </a:defRPr>
            </a:lvl5pPr>
          </a:lstStyle>
          <a:p>
            <a:pPr lvl="0"/>
            <a:r>
              <a:rPr lang="nb-NO" dirty="0"/>
              <a:t>Klikk for å redigere tekst i malen</a:t>
            </a:r>
          </a:p>
          <a:p>
            <a:pPr lvl="1"/>
            <a:r>
              <a:rPr lang="nb-NO" dirty="0"/>
              <a:t>Andre nivå</a:t>
            </a:r>
          </a:p>
          <a:p>
            <a:pPr lvl="2"/>
            <a:r>
              <a:rPr lang="nb-NO" dirty="0"/>
              <a:t>Tredje nivå</a:t>
            </a:r>
          </a:p>
        </p:txBody>
      </p:sp>
      <p:sp>
        <p:nvSpPr>
          <p:cNvPr id="14" name="Footer Placeholder 4">
            <a:extLst>
              <a:ext uri="{FF2B5EF4-FFF2-40B4-BE49-F238E27FC236}">
                <a16:creationId xmlns:a16="http://schemas.microsoft.com/office/drawing/2014/main" id="{19E3626F-7C05-FC43-AB34-426465E03CE4}"/>
              </a:ext>
            </a:extLst>
          </p:cNvPr>
          <p:cNvSpPr>
            <a:spLocks noGrp="1"/>
          </p:cNvSpPr>
          <p:nvPr>
            <p:ph type="ftr" sz="quarter" idx="3"/>
          </p:nvPr>
        </p:nvSpPr>
        <p:spPr>
          <a:xfrm>
            <a:off x="467999" y="6552000"/>
            <a:ext cx="5342252" cy="138499"/>
          </a:xfrm>
          <a:prstGeom prst="rect">
            <a:avLst/>
          </a:prstGeom>
        </p:spPr>
        <p:txBody>
          <a:bodyPr vert="horz" wrap="square" lIns="0" tIns="0" rIns="0" bIns="0" rtlCol="0" anchor="ctr">
            <a:spAutoFit/>
          </a:bodyPr>
          <a:lstStyle>
            <a:lvl1pPr algn="l">
              <a:defRPr sz="900">
                <a:solidFill>
                  <a:schemeClr val="tx1"/>
                </a:solidFill>
                <a:latin typeface="Arial" panose="020B0604020202020204" pitchFamily="34" charset="0"/>
                <a:cs typeface="Arial" panose="020B0604020202020204" pitchFamily="34" charset="0"/>
              </a:defRPr>
            </a:lvl1pPr>
          </a:lstStyle>
          <a:p>
            <a:r>
              <a:rPr lang="nb-NO"/>
              <a:t>Klikk for å redigere tema</a:t>
            </a:r>
            <a:endParaRPr lang="nb-NO" dirty="0"/>
          </a:p>
        </p:txBody>
      </p:sp>
      <p:sp>
        <p:nvSpPr>
          <p:cNvPr id="15" name="Slide Number Placeholder 5">
            <a:extLst>
              <a:ext uri="{FF2B5EF4-FFF2-40B4-BE49-F238E27FC236}">
                <a16:creationId xmlns:a16="http://schemas.microsoft.com/office/drawing/2014/main" id="{A78D2EC3-8C8F-8346-9836-E40E316C03D0}"/>
              </a:ext>
            </a:extLst>
          </p:cNvPr>
          <p:cNvSpPr>
            <a:spLocks noGrp="1"/>
          </p:cNvSpPr>
          <p:nvPr>
            <p:ph type="sldNum" sz="quarter" idx="4"/>
          </p:nvPr>
        </p:nvSpPr>
        <p:spPr>
          <a:xfrm>
            <a:off x="11052000" y="6552000"/>
            <a:ext cx="909842" cy="138499"/>
          </a:xfrm>
          <a:prstGeom prst="rect">
            <a:avLst/>
          </a:prstGeom>
        </p:spPr>
        <p:txBody>
          <a:bodyPr vert="horz" wrap="square" lIns="0" tIns="0" rIns="0" bIns="0" rtlCol="0" anchor="ctr">
            <a:spAutoFit/>
          </a:bodyPr>
          <a:lstStyle>
            <a:lvl1pPr algn="r">
              <a:defRPr sz="900">
                <a:solidFill>
                  <a:schemeClr val="tx1"/>
                </a:solidFill>
                <a:latin typeface="Arial" panose="020B0604020202020204" pitchFamily="34" charset="0"/>
                <a:cs typeface="Arial" panose="020B0604020202020204" pitchFamily="34" charset="0"/>
              </a:defRPr>
            </a:lvl1pPr>
          </a:lstStyle>
          <a:p>
            <a:fld id="{7D0233FF-1186-4D0A-89DE-C44C22CC98C6}" type="slidenum">
              <a:rPr lang="nb-NO" smtClean="0"/>
              <a:pPr/>
              <a:t>‹#›</a:t>
            </a:fld>
            <a:endParaRPr lang="nb-NO" dirty="0"/>
          </a:p>
        </p:txBody>
      </p:sp>
    </p:spTree>
    <p:extLst>
      <p:ext uri="{BB962C8B-B14F-4D97-AF65-F5344CB8AC3E}">
        <p14:creationId xmlns:p14="http://schemas.microsoft.com/office/powerpoint/2010/main" val="22706303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B531D05-1E41-F348-8FF8-7D1865FA7A52}"/>
              </a:ext>
            </a:extLst>
          </p:cNvPr>
          <p:cNvSpPr>
            <a:spLocks noGrp="1"/>
          </p:cNvSpPr>
          <p:nvPr>
            <p:ph type="title" hasCustomPrompt="1"/>
          </p:nvPr>
        </p:nvSpPr>
        <p:spPr>
          <a:xfrm>
            <a:off x="468000" y="288000"/>
            <a:ext cx="10080000" cy="1108800"/>
          </a:xfrm>
        </p:spPr>
        <p:txBody>
          <a:bodyPr/>
          <a:lstStyle>
            <a:lvl1pPr>
              <a:defRPr sz="3200">
                <a:latin typeface="Arial" panose="020B0604020202020204" pitchFamily="34" charset="0"/>
                <a:cs typeface="Arial" panose="020B0604020202020204" pitchFamily="34" charset="0"/>
              </a:defRPr>
            </a:lvl1pPr>
          </a:lstStyle>
          <a:p>
            <a:r>
              <a:rPr lang="nb-NO" dirty="0"/>
              <a:t>Klikk for å redigere overskrift som kan gå over en eller maksimum to linjer</a:t>
            </a:r>
            <a:endParaRPr lang="en-US" dirty="0"/>
          </a:p>
        </p:txBody>
      </p:sp>
      <p:sp>
        <p:nvSpPr>
          <p:cNvPr id="14" name="Footer Placeholder 4">
            <a:extLst>
              <a:ext uri="{FF2B5EF4-FFF2-40B4-BE49-F238E27FC236}">
                <a16:creationId xmlns:a16="http://schemas.microsoft.com/office/drawing/2014/main" id="{19E3626F-7C05-FC43-AB34-426465E03CE4}"/>
              </a:ext>
            </a:extLst>
          </p:cNvPr>
          <p:cNvSpPr>
            <a:spLocks noGrp="1"/>
          </p:cNvSpPr>
          <p:nvPr>
            <p:ph type="ftr" sz="quarter" idx="3"/>
          </p:nvPr>
        </p:nvSpPr>
        <p:spPr>
          <a:xfrm>
            <a:off x="467999" y="6552000"/>
            <a:ext cx="5342252" cy="138499"/>
          </a:xfrm>
          <a:prstGeom prst="rect">
            <a:avLst/>
          </a:prstGeom>
        </p:spPr>
        <p:txBody>
          <a:bodyPr vert="horz" wrap="square" lIns="0" tIns="0" rIns="0" bIns="0" rtlCol="0" anchor="ctr">
            <a:spAutoFit/>
          </a:bodyPr>
          <a:lstStyle>
            <a:lvl1pPr algn="l">
              <a:defRPr sz="900">
                <a:solidFill>
                  <a:schemeClr val="tx1"/>
                </a:solidFill>
                <a:latin typeface="Arial" panose="020B0604020202020204" pitchFamily="34" charset="0"/>
                <a:cs typeface="Arial" panose="020B0604020202020204" pitchFamily="34" charset="0"/>
              </a:defRPr>
            </a:lvl1pPr>
          </a:lstStyle>
          <a:p>
            <a:r>
              <a:rPr lang="nb-NO"/>
              <a:t>Klikk for å redigere tema</a:t>
            </a:r>
            <a:endParaRPr lang="nb-NO" dirty="0"/>
          </a:p>
        </p:txBody>
      </p:sp>
      <p:sp>
        <p:nvSpPr>
          <p:cNvPr id="15" name="Slide Number Placeholder 5">
            <a:extLst>
              <a:ext uri="{FF2B5EF4-FFF2-40B4-BE49-F238E27FC236}">
                <a16:creationId xmlns:a16="http://schemas.microsoft.com/office/drawing/2014/main" id="{A78D2EC3-8C8F-8346-9836-E40E316C03D0}"/>
              </a:ext>
            </a:extLst>
          </p:cNvPr>
          <p:cNvSpPr>
            <a:spLocks noGrp="1"/>
          </p:cNvSpPr>
          <p:nvPr>
            <p:ph type="sldNum" sz="quarter" idx="4"/>
          </p:nvPr>
        </p:nvSpPr>
        <p:spPr>
          <a:xfrm>
            <a:off x="11052000" y="6552000"/>
            <a:ext cx="909842" cy="138499"/>
          </a:xfrm>
          <a:prstGeom prst="rect">
            <a:avLst/>
          </a:prstGeom>
        </p:spPr>
        <p:txBody>
          <a:bodyPr vert="horz" wrap="square" lIns="0" tIns="0" rIns="0" bIns="0" rtlCol="0" anchor="ctr">
            <a:spAutoFit/>
          </a:bodyPr>
          <a:lstStyle>
            <a:lvl1pPr algn="r">
              <a:defRPr sz="900">
                <a:solidFill>
                  <a:schemeClr val="tx1"/>
                </a:solidFill>
                <a:latin typeface="Arial" panose="020B0604020202020204" pitchFamily="34" charset="0"/>
                <a:cs typeface="Arial" panose="020B0604020202020204" pitchFamily="34" charset="0"/>
              </a:defRPr>
            </a:lvl1pPr>
          </a:lstStyle>
          <a:p>
            <a:fld id="{7D0233FF-1186-4D0A-89DE-C44C22CC98C6}" type="slidenum">
              <a:rPr lang="nb-NO" smtClean="0"/>
              <a:pPr/>
              <a:t>‹#›</a:t>
            </a:fld>
            <a:endParaRPr lang="nb-NO" dirty="0"/>
          </a:p>
        </p:txBody>
      </p:sp>
    </p:spTree>
    <p:extLst>
      <p:ext uri="{BB962C8B-B14F-4D97-AF65-F5344CB8AC3E}">
        <p14:creationId xmlns:p14="http://schemas.microsoft.com/office/powerpoint/2010/main" val="12947654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Logo på tom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2116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tel bilde sort tekst">
    <p:bg>
      <p:bgPr>
        <a:solidFill>
          <a:schemeClr val="bg1"/>
        </a:solidFill>
        <a:effectLst/>
      </p:bgPr>
    </p:bg>
    <p:spTree>
      <p:nvGrpSpPr>
        <p:cNvPr id="1" name=""/>
        <p:cNvGrpSpPr/>
        <p:nvPr/>
      </p:nvGrpSpPr>
      <p:grpSpPr>
        <a:xfrm>
          <a:off x="0" y="0"/>
          <a:ext cx="0" cy="0"/>
          <a:chOff x="0" y="0"/>
          <a:chExt cx="0" cy="0"/>
        </a:xfrm>
      </p:grpSpPr>
      <p:sp>
        <p:nvSpPr>
          <p:cNvPr id="10" name="Plassholder for bilde 5">
            <a:extLst>
              <a:ext uri="{FF2B5EF4-FFF2-40B4-BE49-F238E27FC236}">
                <a16:creationId xmlns:a16="http://schemas.microsoft.com/office/drawing/2014/main" id="{C1BFA409-A37B-5F47-BD85-84BD05CC6B29}"/>
              </a:ext>
            </a:extLst>
          </p:cNvPr>
          <p:cNvSpPr>
            <a:spLocks noGrp="1"/>
          </p:cNvSpPr>
          <p:nvPr>
            <p:ph type="pic" sz="quarter" idx="11" hasCustomPrompt="1"/>
          </p:nvPr>
        </p:nvSpPr>
        <p:spPr>
          <a:xfrm>
            <a:off x="0" y="0"/>
            <a:ext cx="12195176" cy="6859587"/>
          </a:xfrm>
          <a:prstGeom prst="rect">
            <a:avLst/>
          </a:prstGeom>
          <a:solidFill>
            <a:schemeClr val="bg1">
              <a:lumMod val="85000"/>
            </a:schemeClr>
          </a:solidFill>
          <a:effectLst/>
        </p:spPr>
        <p:txBody>
          <a:bodyPr/>
          <a:lstStyle>
            <a:lvl1pPr marL="0" indent="0">
              <a:buNone/>
              <a:defRPr>
                <a:latin typeface="Arial" panose="020B0604020202020204" pitchFamily="34" charset="0"/>
                <a:cs typeface="Arial" panose="020B0604020202020204" pitchFamily="34" charset="0"/>
              </a:defRPr>
            </a:lvl1pPr>
          </a:lstStyle>
          <a:p>
            <a:r>
              <a:rPr lang="nb-NO" dirty="0"/>
              <a:t>Klikk på ikonet for å sette inn heldekkende bilde. Sørg for god kontrast til logo/tekst.</a:t>
            </a:r>
          </a:p>
        </p:txBody>
      </p:sp>
      <p:sp>
        <p:nvSpPr>
          <p:cNvPr id="8" name="Title 1">
            <a:extLst>
              <a:ext uri="{FF2B5EF4-FFF2-40B4-BE49-F238E27FC236}">
                <a16:creationId xmlns:a16="http://schemas.microsoft.com/office/drawing/2014/main" id="{93936FD0-250D-834A-B3C7-169DFFDC4FC8}"/>
              </a:ext>
            </a:extLst>
          </p:cNvPr>
          <p:cNvSpPr>
            <a:spLocks noGrp="1"/>
          </p:cNvSpPr>
          <p:nvPr>
            <p:ph type="ctrTitle" hasCustomPrompt="1"/>
          </p:nvPr>
        </p:nvSpPr>
        <p:spPr>
          <a:xfrm>
            <a:off x="1416050" y="2088000"/>
            <a:ext cx="9363076" cy="1259680"/>
          </a:xfrm>
        </p:spPr>
        <p:txBody>
          <a:bodyPr lIns="0" tIns="0" rIns="0" bIns="0" anchor="b">
            <a:noAutofit/>
          </a:bodyPr>
          <a:lstStyle>
            <a:lvl1pPr algn="l">
              <a:lnSpc>
                <a:spcPct val="100000"/>
              </a:lnSpc>
              <a:defRPr sz="3600">
                <a:latin typeface="Arial" panose="020B0604020202020204" pitchFamily="34" charset="0"/>
                <a:cs typeface="Arial" panose="020B0604020202020204" pitchFamily="34" charset="0"/>
              </a:defRPr>
            </a:lvl1pPr>
          </a:lstStyle>
          <a:p>
            <a:r>
              <a:rPr lang="nb-NO" dirty="0"/>
              <a:t>Tittel på en eller maksimum to linjer</a:t>
            </a:r>
            <a:endParaRPr lang="en-US" dirty="0"/>
          </a:p>
        </p:txBody>
      </p:sp>
      <p:sp>
        <p:nvSpPr>
          <p:cNvPr id="14" name="Subtitle 2">
            <a:extLst>
              <a:ext uri="{FF2B5EF4-FFF2-40B4-BE49-F238E27FC236}">
                <a16:creationId xmlns:a16="http://schemas.microsoft.com/office/drawing/2014/main" id="{B241267B-3203-5F43-8369-BEA8ADD75CF8}"/>
              </a:ext>
            </a:extLst>
          </p:cNvPr>
          <p:cNvSpPr>
            <a:spLocks noGrp="1"/>
          </p:cNvSpPr>
          <p:nvPr>
            <p:ph type="subTitle" idx="1" hasCustomPrompt="1"/>
          </p:nvPr>
        </p:nvSpPr>
        <p:spPr>
          <a:xfrm>
            <a:off x="1416050" y="3528000"/>
            <a:ext cx="9363600" cy="2232000"/>
          </a:xfrm>
          <a:prstGeom prst="rect">
            <a:avLst/>
          </a:prstGeom>
        </p:spPr>
        <p:txBody>
          <a:bodyPr lIns="0" tIns="0" rIns="0" bIns="0">
            <a:noAutofit/>
          </a:bodyPr>
          <a:lstStyle>
            <a:lvl1pPr marL="0" indent="0" algn="l">
              <a:lnSpc>
                <a:spcPct val="100000"/>
              </a:lnSpc>
              <a:spcBef>
                <a:spcPts val="0"/>
              </a:spcBef>
              <a:buNone/>
              <a:defRPr sz="2400">
                <a:solidFill>
                  <a:schemeClr val="tx1"/>
                </a:solidFill>
                <a:latin typeface="Arial" panose="020B0604020202020204" pitchFamily="34" charset="0"/>
                <a:cs typeface="Arial" panose="020B0604020202020204" pitchFamily="34"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dirty="0">
                <a:latin typeface="Asker Sans" pitchFamily="2" charset="77"/>
              </a:rPr>
              <a:t>Undertittel / enhet / avsender</a:t>
            </a:r>
          </a:p>
        </p:txBody>
      </p:sp>
      <p:sp>
        <p:nvSpPr>
          <p:cNvPr id="15" name="Plassholder for tekst 9">
            <a:extLst>
              <a:ext uri="{FF2B5EF4-FFF2-40B4-BE49-F238E27FC236}">
                <a16:creationId xmlns:a16="http://schemas.microsoft.com/office/drawing/2014/main" id="{65126818-A181-1340-A5F2-6EA4021B2299}"/>
              </a:ext>
            </a:extLst>
          </p:cNvPr>
          <p:cNvSpPr>
            <a:spLocks noGrp="1"/>
          </p:cNvSpPr>
          <p:nvPr>
            <p:ph type="body" sz="quarter" idx="10" hasCustomPrompt="1"/>
          </p:nvPr>
        </p:nvSpPr>
        <p:spPr>
          <a:xfrm>
            <a:off x="1416051" y="6002729"/>
            <a:ext cx="5256000" cy="305996"/>
          </a:xfrm>
          <a:prstGeom prst="rect">
            <a:avLst/>
          </a:prstGeom>
        </p:spPr>
        <p:txBody>
          <a:bodyPr lIns="0" tIns="0" rIns="0" bIns="0" anchor="b" anchorCtr="0">
            <a:normAutofit/>
          </a:bodyPr>
          <a:lstStyle>
            <a:lvl1pPr marL="0" indent="0">
              <a:buNone/>
              <a:defRPr sz="1400">
                <a:solidFill>
                  <a:schemeClr val="tx1"/>
                </a:solidFill>
                <a:latin typeface="Arial" panose="020B0604020202020204" pitchFamily="34" charset="0"/>
                <a:cs typeface="Arial" panose="020B0604020202020204" pitchFamily="34" charset="0"/>
              </a:defRPr>
            </a:lvl1pPr>
            <a:lvl2pPr marL="180036" indent="0">
              <a:buNone/>
              <a:defRPr sz="1800">
                <a:solidFill>
                  <a:schemeClr val="tx1">
                    <a:alpha val="70000"/>
                  </a:schemeClr>
                </a:solidFill>
                <a:latin typeface="Asker Sans" pitchFamily="2" charset="77"/>
              </a:defRPr>
            </a:lvl2pPr>
            <a:lvl3pPr marL="360072" indent="0">
              <a:buNone/>
              <a:defRPr sz="1800">
                <a:solidFill>
                  <a:schemeClr val="tx1">
                    <a:alpha val="70000"/>
                  </a:schemeClr>
                </a:solidFill>
                <a:latin typeface="Asker Sans" pitchFamily="2" charset="77"/>
              </a:defRPr>
            </a:lvl3pPr>
            <a:lvl4pPr marL="540108" indent="0">
              <a:buNone/>
              <a:defRPr sz="1800">
                <a:solidFill>
                  <a:schemeClr val="tx1">
                    <a:alpha val="70000"/>
                  </a:schemeClr>
                </a:solidFill>
                <a:latin typeface="Asker Sans" pitchFamily="2" charset="77"/>
              </a:defRPr>
            </a:lvl4pPr>
            <a:lvl5pPr marL="720144" indent="0">
              <a:buNone/>
              <a:defRPr sz="1800">
                <a:solidFill>
                  <a:schemeClr val="tx1">
                    <a:alpha val="70000"/>
                  </a:schemeClr>
                </a:solidFill>
                <a:latin typeface="Asker Sans" pitchFamily="2" charset="77"/>
              </a:defRPr>
            </a:lvl5pPr>
          </a:lstStyle>
          <a:p>
            <a:pPr lvl="0"/>
            <a:r>
              <a:rPr lang="nb-NO" dirty="0"/>
              <a:t>Sted / dato</a:t>
            </a:r>
          </a:p>
        </p:txBody>
      </p:sp>
      <p:pic>
        <p:nvPicPr>
          <p:cNvPr id="16" name="Bilde 6">
            <a:extLst>
              <a:ext uri="{FF2B5EF4-FFF2-40B4-BE49-F238E27FC236}">
                <a16:creationId xmlns:a16="http://schemas.microsoft.com/office/drawing/2014/main" id="{A7458F96-0349-5645-96C1-EA9560F42E5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20000" y="610262"/>
            <a:ext cx="1819684" cy="720000"/>
          </a:xfrm>
          <a:prstGeom prst="rect">
            <a:avLst/>
          </a:prstGeom>
        </p:spPr>
      </p:pic>
    </p:spTree>
    <p:extLst>
      <p:ext uri="{BB962C8B-B14F-4D97-AF65-F5344CB8AC3E}">
        <p14:creationId xmlns:p14="http://schemas.microsoft.com/office/powerpoint/2010/main" val="355917436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tel bilde hvit tekst">
    <p:bg>
      <p:bgPr>
        <a:solidFill>
          <a:schemeClr val="bg1"/>
        </a:solidFill>
        <a:effectLst/>
      </p:bgPr>
    </p:bg>
    <p:spTree>
      <p:nvGrpSpPr>
        <p:cNvPr id="1" name=""/>
        <p:cNvGrpSpPr/>
        <p:nvPr/>
      </p:nvGrpSpPr>
      <p:grpSpPr>
        <a:xfrm>
          <a:off x="0" y="0"/>
          <a:ext cx="0" cy="0"/>
          <a:chOff x="0" y="0"/>
          <a:chExt cx="0" cy="0"/>
        </a:xfrm>
      </p:grpSpPr>
      <p:sp>
        <p:nvSpPr>
          <p:cNvPr id="10" name="Plassholder for bilde 5">
            <a:extLst>
              <a:ext uri="{FF2B5EF4-FFF2-40B4-BE49-F238E27FC236}">
                <a16:creationId xmlns:a16="http://schemas.microsoft.com/office/drawing/2014/main" id="{C1BFA409-A37B-5F47-BD85-84BD05CC6B29}"/>
              </a:ext>
            </a:extLst>
          </p:cNvPr>
          <p:cNvSpPr>
            <a:spLocks noGrp="1"/>
          </p:cNvSpPr>
          <p:nvPr>
            <p:ph type="pic" sz="quarter" idx="11" hasCustomPrompt="1"/>
          </p:nvPr>
        </p:nvSpPr>
        <p:spPr>
          <a:xfrm>
            <a:off x="0" y="0"/>
            <a:ext cx="12195176" cy="6859587"/>
          </a:xfrm>
          <a:prstGeom prst="rect">
            <a:avLst/>
          </a:prstGeom>
          <a:solidFill>
            <a:schemeClr val="bg1">
              <a:lumMod val="50000"/>
            </a:schemeClr>
          </a:solidFill>
          <a:effectLst/>
        </p:spPr>
        <p:txBody>
          <a:bodyPr/>
          <a:lstStyle>
            <a:lvl1pPr marL="0" indent="0">
              <a:buNone/>
              <a:defRPr>
                <a:solidFill>
                  <a:schemeClr val="bg1"/>
                </a:solidFill>
                <a:latin typeface="Arial" panose="020B0604020202020204" pitchFamily="34" charset="0"/>
                <a:cs typeface="Arial" panose="020B0604020202020204" pitchFamily="34" charset="0"/>
              </a:defRPr>
            </a:lvl1pPr>
          </a:lstStyle>
          <a:p>
            <a:r>
              <a:rPr lang="nb-NO" dirty="0"/>
              <a:t>Klikk på ikonet for å sette inn heldekkende bilde. Sørg for god kontrast til logo/tekst.</a:t>
            </a:r>
          </a:p>
          <a:p>
            <a:endParaRPr lang="nb-NO" dirty="0"/>
          </a:p>
        </p:txBody>
      </p:sp>
      <p:pic>
        <p:nvPicPr>
          <p:cNvPr id="14" name="Bilde 8">
            <a:extLst>
              <a:ext uri="{FF2B5EF4-FFF2-40B4-BE49-F238E27FC236}">
                <a16:creationId xmlns:a16="http://schemas.microsoft.com/office/drawing/2014/main" id="{6522E34D-FD85-3D41-A29A-427C4D2FDF5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20000" y="612000"/>
            <a:ext cx="1818000" cy="719332"/>
          </a:xfrm>
          <a:prstGeom prst="rect">
            <a:avLst/>
          </a:prstGeom>
        </p:spPr>
      </p:pic>
      <p:sp>
        <p:nvSpPr>
          <p:cNvPr id="17" name="Plassholder for tekst 9">
            <a:extLst>
              <a:ext uri="{FF2B5EF4-FFF2-40B4-BE49-F238E27FC236}">
                <a16:creationId xmlns:a16="http://schemas.microsoft.com/office/drawing/2014/main" id="{07CCA35E-4A68-2249-AD35-94780748876A}"/>
              </a:ext>
            </a:extLst>
          </p:cNvPr>
          <p:cNvSpPr>
            <a:spLocks noGrp="1"/>
          </p:cNvSpPr>
          <p:nvPr>
            <p:ph type="body" sz="quarter" idx="10" hasCustomPrompt="1"/>
          </p:nvPr>
        </p:nvSpPr>
        <p:spPr>
          <a:xfrm>
            <a:off x="1416051" y="6002729"/>
            <a:ext cx="5256000" cy="305996"/>
          </a:xfrm>
          <a:prstGeom prst="rect">
            <a:avLst/>
          </a:prstGeom>
        </p:spPr>
        <p:txBody>
          <a:bodyPr lIns="0" tIns="0" rIns="0" bIns="0" anchor="b" anchorCtr="0">
            <a:normAutofit/>
          </a:bodyPr>
          <a:lstStyle>
            <a:lvl1pPr marL="0" indent="0">
              <a:buNone/>
              <a:defRPr sz="1400">
                <a:solidFill>
                  <a:schemeClr val="bg1"/>
                </a:solidFill>
                <a:latin typeface="Arial" panose="020B0604020202020204" pitchFamily="34" charset="0"/>
                <a:cs typeface="Arial" panose="020B0604020202020204" pitchFamily="34" charset="0"/>
              </a:defRPr>
            </a:lvl1pPr>
            <a:lvl2pPr marL="180036" indent="0">
              <a:buNone/>
              <a:defRPr sz="1800">
                <a:solidFill>
                  <a:schemeClr val="tx1">
                    <a:alpha val="70000"/>
                  </a:schemeClr>
                </a:solidFill>
                <a:latin typeface="Asker Sans" pitchFamily="2" charset="77"/>
              </a:defRPr>
            </a:lvl2pPr>
            <a:lvl3pPr marL="360072" indent="0">
              <a:buNone/>
              <a:defRPr sz="1800">
                <a:solidFill>
                  <a:schemeClr val="tx1">
                    <a:alpha val="70000"/>
                  </a:schemeClr>
                </a:solidFill>
                <a:latin typeface="Asker Sans" pitchFamily="2" charset="77"/>
              </a:defRPr>
            </a:lvl3pPr>
            <a:lvl4pPr marL="540108" indent="0">
              <a:buNone/>
              <a:defRPr sz="1800">
                <a:solidFill>
                  <a:schemeClr val="tx1">
                    <a:alpha val="70000"/>
                  </a:schemeClr>
                </a:solidFill>
                <a:latin typeface="Asker Sans" pitchFamily="2" charset="77"/>
              </a:defRPr>
            </a:lvl4pPr>
            <a:lvl5pPr marL="720144" indent="0">
              <a:buNone/>
              <a:defRPr sz="1800">
                <a:solidFill>
                  <a:schemeClr val="tx1">
                    <a:alpha val="70000"/>
                  </a:schemeClr>
                </a:solidFill>
                <a:latin typeface="Asker Sans" pitchFamily="2" charset="77"/>
              </a:defRPr>
            </a:lvl5pPr>
          </a:lstStyle>
          <a:p>
            <a:pPr lvl="0"/>
            <a:r>
              <a:rPr lang="nb-NO" dirty="0"/>
              <a:t>Sted / dato</a:t>
            </a:r>
          </a:p>
        </p:txBody>
      </p:sp>
      <p:sp>
        <p:nvSpPr>
          <p:cNvPr id="8" name="Title 1">
            <a:extLst>
              <a:ext uri="{FF2B5EF4-FFF2-40B4-BE49-F238E27FC236}">
                <a16:creationId xmlns:a16="http://schemas.microsoft.com/office/drawing/2014/main" id="{2137EC4B-E20B-A746-B315-1D2E461527A5}"/>
              </a:ext>
            </a:extLst>
          </p:cNvPr>
          <p:cNvSpPr>
            <a:spLocks noGrp="1"/>
          </p:cNvSpPr>
          <p:nvPr>
            <p:ph type="ctrTitle" hasCustomPrompt="1"/>
          </p:nvPr>
        </p:nvSpPr>
        <p:spPr>
          <a:xfrm>
            <a:off x="1416050" y="2088000"/>
            <a:ext cx="9363076" cy="1259680"/>
          </a:xfrm>
        </p:spPr>
        <p:txBody>
          <a:bodyPr lIns="0" tIns="0" rIns="0" bIns="0" anchor="b">
            <a:noAutofit/>
          </a:bodyPr>
          <a:lstStyle>
            <a:lvl1pPr algn="l">
              <a:lnSpc>
                <a:spcPct val="100000"/>
              </a:lnSpc>
              <a:defRPr sz="3600">
                <a:solidFill>
                  <a:schemeClr val="bg1"/>
                </a:solidFill>
                <a:latin typeface="Arial" panose="020B0604020202020204" pitchFamily="34" charset="0"/>
                <a:cs typeface="Arial" panose="020B0604020202020204" pitchFamily="34" charset="0"/>
              </a:defRPr>
            </a:lvl1pPr>
          </a:lstStyle>
          <a:p>
            <a:r>
              <a:rPr lang="nb-NO" dirty="0"/>
              <a:t>Tittel på en eller maksimum to linjer</a:t>
            </a:r>
            <a:endParaRPr lang="en-US" dirty="0"/>
          </a:p>
        </p:txBody>
      </p:sp>
      <p:sp>
        <p:nvSpPr>
          <p:cNvPr id="9" name="Subtitle 2">
            <a:extLst>
              <a:ext uri="{FF2B5EF4-FFF2-40B4-BE49-F238E27FC236}">
                <a16:creationId xmlns:a16="http://schemas.microsoft.com/office/drawing/2014/main" id="{E1CF457F-8CD2-2949-91CE-38825AA6E9C4}"/>
              </a:ext>
            </a:extLst>
          </p:cNvPr>
          <p:cNvSpPr>
            <a:spLocks noGrp="1"/>
          </p:cNvSpPr>
          <p:nvPr>
            <p:ph type="subTitle" idx="1" hasCustomPrompt="1"/>
          </p:nvPr>
        </p:nvSpPr>
        <p:spPr>
          <a:xfrm>
            <a:off x="1416050" y="3528000"/>
            <a:ext cx="9363600" cy="2232000"/>
          </a:xfrm>
          <a:prstGeom prst="rect">
            <a:avLst/>
          </a:prstGeom>
        </p:spPr>
        <p:txBody>
          <a:bodyPr lIns="0" tIns="0" rIns="0" bIns="0">
            <a:noAutofit/>
          </a:bodyPr>
          <a:lstStyle>
            <a:lvl1pPr marL="0" indent="0" algn="l">
              <a:lnSpc>
                <a:spcPct val="100000"/>
              </a:lnSpc>
              <a:spcBef>
                <a:spcPts val="0"/>
              </a:spcBef>
              <a:buNone/>
              <a:defRPr sz="2400">
                <a:solidFill>
                  <a:schemeClr val="bg1"/>
                </a:solidFill>
                <a:latin typeface="Arial" panose="020B0604020202020204" pitchFamily="34" charset="0"/>
                <a:cs typeface="Arial" panose="020B0604020202020204" pitchFamily="34"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dirty="0">
                <a:latin typeface="Asker Sans" pitchFamily="2" charset="77"/>
              </a:rPr>
              <a:t>Undertittel / enhet / avsender</a:t>
            </a:r>
          </a:p>
        </p:txBody>
      </p:sp>
    </p:spTree>
    <p:extLst>
      <p:ext uri="{BB962C8B-B14F-4D97-AF65-F5344CB8AC3E}">
        <p14:creationId xmlns:p14="http://schemas.microsoft.com/office/powerpoint/2010/main" val="2663459244"/>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tel – hvit med bilde">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07B53115-D419-B64E-BB97-B10FC1242B38}"/>
              </a:ext>
            </a:extLst>
          </p:cNvPr>
          <p:cNvSpPr>
            <a:spLocks noGrp="1"/>
          </p:cNvSpPr>
          <p:nvPr>
            <p:ph type="pic" sz="quarter" idx="11"/>
          </p:nvPr>
        </p:nvSpPr>
        <p:spPr>
          <a:xfrm>
            <a:off x="7250113" y="0"/>
            <a:ext cx="4945063" cy="6859587"/>
          </a:xfrm>
          <a:prstGeom prst="rect">
            <a:avLst/>
          </a:prstGeom>
          <a:noFill/>
          <a:effectLst/>
        </p:spPr>
        <p:txBody>
          <a:bodyPr/>
          <a:lstStyle>
            <a:lvl1pPr marL="0" indent="0">
              <a:buNone/>
              <a:defRPr>
                <a:latin typeface="Arial" panose="020B0604020202020204" pitchFamily="34" charset="0"/>
                <a:cs typeface="Arial" panose="020B0604020202020204" pitchFamily="34" charset="0"/>
              </a:defRPr>
            </a:lvl1pPr>
          </a:lstStyle>
          <a:p>
            <a:endParaRPr lang="nb-NO" dirty="0"/>
          </a:p>
        </p:txBody>
      </p:sp>
      <p:sp>
        <p:nvSpPr>
          <p:cNvPr id="8" name="Title 1">
            <a:extLst>
              <a:ext uri="{FF2B5EF4-FFF2-40B4-BE49-F238E27FC236}">
                <a16:creationId xmlns:a16="http://schemas.microsoft.com/office/drawing/2014/main" id="{F817C973-7105-7445-B2D5-C6E49EBC0411}"/>
              </a:ext>
            </a:extLst>
          </p:cNvPr>
          <p:cNvSpPr>
            <a:spLocks noGrp="1"/>
          </p:cNvSpPr>
          <p:nvPr>
            <p:ph type="ctrTitle" hasCustomPrompt="1"/>
          </p:nvPr>
        </p:nvSpPr>
        <p:spPr>
          <a:xfrm>
            <a:off x="733424" y="2105147"/>
            <a:ext cx="5940425" cy="1242533"/>
          </a:xfrm>
        </p:spPr>
        <p:txBody>
          <a:bodyPr lIns="0" tIns="0" rIns="0" bIns="0" anchor="b">
            <a:noAutofit/>
          </a:bodyPr>
          <a:lstStyle>
            <a:lvl1pPr algn="l">
              <a:lnSpc>
                <a:spcPct val="100000"/>
              </a:lnSpc>
              <a:defRPr sz="3600">
                <a:latin typeface="Arial" panose="020B0604020202020204" pitchFamily="34" charset="0"/>
                <a:cs typeface="Arial" panose="020B0604020202020204" pitchFamily="34" charset="0"/>
              </a:defRPr>
            </a:lvl1pPr>
          </a:lstStyle>
          <a:p>
            <a:r>
              <a:rPr lang="nb-NO" dirty="0"/>
              <a:t>Tittel på en eller maksimum to linjer</a:t>
            </a:r>
            <a:endParaRPr lang="en-US" dirty="0"/>
          </a:p>
        </p:txBody>
      </p:sp>
      <p:pic>
        <p:nvPicPr>
          <p:cNvPr id="14" name="Bilde 6">
            <a:extLst>
              <a:ext uri="{FF2B5EF4-FFF2-40B4-BE49-F238E27FC236}">
                <a16:creationId xmlns:a16="http://schemas.microsoft.com/office/drawing/2014/main" id="{372DD4B7-7FEC-4241-A087-1E626D85A9D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20000" y="610262"/>
            <a:ext cx="1819684" cy="720000"/>
          </a:xfrm>
          <a:prstGeom prst="rect">
            <a:avLst/>
          </a:prstGeom>
        </p:spPr>
      </p:pic>
      <p:sp>
        <p:nvSpPr>
          <p:cNvPr id="15" name="Subtitle 2">
            <a:extLst>
              <a:ext uri="{FF2B5EF4-FFF2-40B4-BE49-F238E27FC236}">
                <a16:creationId xmlns:a16="http://schemas.microsoft.com/office/drawing/2014/main" id="{E2361DAF-07E2-9646-9131-07C51383B3CF}"/>
              </a:ext>
            </a:extLst>
          </p:cNvPr>
          <p:cNvSpPr>
            <a:spLocks noGrp="1"/>
          </p:cNvSpPr>
          <p:nvPr>
            <p:ph type="subTitle" idx="1" hasCustomPrompt="1"/>
          </p:nvPr>
        </p:nvSpPr>
        <p:spPr>
          <a:xfrm>
            <a:off x="733425" y="3545149"/>
            <a:ext cx="5940425" cy="2214852"/>
          </a:xfrm>
          <a:prstGeom prst="rect">
            <a:avLst/>
          </a:prstGeom>
        </p:spPr>
        <p:txBody>
          <a:bodyPr lIns="0" tIns="0" rIns="0" bIns="0">
            <a:noAutofit/>
          </a:bodyPr>
          <a:lstStyle>
            <a:lvl1pPr marL="0" indent="0" algn="l">
              <a:lnSpc>
                <a:spcPct val="100000"/>
              </a:lnSpc>
              <a:spcBef>
                <a:spcPts val="0"/>
              </a:spcBef>
              <a:buNone/>
              <a:defRPr sz="2400">
                <a:solidFill>
                  <a:schemeClr val="tx1"/>
                </a:solidFill>
                <a:latin typeface="Arial" panose="020B0604020202020204" pitchFamily="34" charset="0"/>
                <a:cs typeface="Arial" panose="020B0604020202020204" pitchFamily="34"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dirty="0">
                <a:latin typeface="Asker Sans" pitchFamily="2" charset="77"/>
              </a:rPr>
              <a:t>Undertittel / enhet / avsender</a:t>
            </a:r>
          </a:p>
        </p:txBody>
      </p:sp>
      <p:sp>
        <p:nvSpPr>
          <p:cNvPr id="16" name="Plassholder for tekst 9">
            <a:extLst>
              <a:ext uri="{FF2B5EF4-FFF2-40B4-BE49-F238E27FC236}">
                <a16:creationId xmlns:a16="http://schemas.microsoft.com/office/drawing/2014/main" id="{8FD3CFD6-94B3-284B-8924-9C63350F01EC}"/>
              </a:ext>
            </a:extLst>
          </p:cNvPr>
          <p:cNvSpPr>
            <a:spLocks noGrp="1"/>
          </p:cNvSpPr>
          <p:nvPr>
            <p:ph type="body" sz="quarter" idx="10" hasCustomPrompt="1"/>
          </p:nvPr>
        </p:nvSpPr>
        <p:spPr>
          <a:xfrm>
            <a:off x="733425" y="6002729"/>
            <a:ext cx="5940424" cy="305996"/>
          </a:xfrm>
          <a:prstGeom prst="rect">
            <a:avLst/>
          </a:prstGeom>
        </p:spPr>
        <p:txBody>
          <a:bodyPr lIns="0" tIns="0" rIns="0" bIns="0" anchor="b" anchorCtr="0">
            <a:normAutofit/>
          </a:bodyPr>
          <a:lstStyle>
            <a:lvl1pPr marL="0" indent="0">
              <a:buNone/>
              <a:defRPr sz="1400">
                <a:solidFill>
                  <a:schemeClr val="tx1"/>
                </a:solidFill>
                <a:latin typeface="Arial" panose="020B0604020202020204" pitchFamily="34" charset="0"/>
                <a:cs typeface="Arial" panose="020B0604020202020204" pitchFamily="34" charset="0"/>
              </a:defRPr>
            </a:lvl1pPr>
            <a:lvl2pPr marL="180036" indent="0">
              <a:buNone/>
              <a:defRPr sz="1800">
                <a:solidFill>
                  <a:schemeClr val="tx1">
                    <a:alpha val="70000"/>
                  </a:schemeClr>
                </a:solidFill>
                <a:latin typeface="Asker Sans" pitchFamily="2" charset="77"/>
              </a:defRPr>
            </a:lvl2pPr>
            <a:lvl3pPr marL="360072" indent="0">
              <a:buNone/>
              <a:defRPr sz="1800">
                <a:solidFill>
                  <a:schemeClr val="tx1">
                    <a:alpha val="70000"/>
                  </a:schemeClr>
                </a:solidFill>
                <a:latin typeface="Asker Sans" pitchFamily="2" charset="77"/>
              </a:defRPr>
            </a:lvl3pPr>
            <a:lvl4pPr marL="540108" indent="0">
              <a:buNone/>
              <a:defRPr sz="1800">
                <a:solidFill>
                  <a:schemeClr val="tx1">
                    <a:alpha val="70000"/>
                  </a:schemeClr>
                </a:solidFill>
                <a:latin typeface="Asker Sans" pitchFamily="2" charset="77"/>
              </a:defRPr>
            </a:lvl4pPr>
            <a:lvl5pPr marL="720144" indent="0">
              <a:buNone/>
              <a:defRPr sz="1800">
                <a:solidFill>
                  <a:schemeClr val="tx1">
                    <a:alpha val="70000"/>
                  </a:schemeClr>
                </a:solidFill>
                <a:latin typeface="Asker Sans" pitchFamily="2" charset="77"/>
              </a:defRPr>
            </a:lvl5pPr>
          </a:lstStyle>
          <a:p>
            <a:pPr lvl="0"/>
            <a:r>
              <a:rPr lang="nb-NO" dirty="0"/>
              <a:t>Sted / dato</a:t>
            </a:r>
          </a:p>
        </p:txBody>
      </p:sp>
    </p:spTree>
    <p:extLst>
      <p:ext uri="{BB962C8B-B14F-4D97-AF65-F5344CB8AC3E}">
        <p14:creationId xmlns:p14="http://schemas.microsoft.com/office/powerpoint/2010/main" val="318059559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tel – lysgrå med bilde">
    <p:bg>
      <p:bgPr>
        <a:solidFill>
          <a:schemeClr val="tx2"/>
        </a:solidFill>
        <a:effectLst/>
      </p:bgPr>
    </p:bg>
    <p:spTree>
      <p:nvGrpSpPr>
        <p:cNvPr id="1" name=""/>
        <p:cNvGrpSpPr/>
        <p:nvPr/>
      </p:nvGrpSpPr>
      <p:grpSpPr>
        <a:xfrm>
          <a:off x="0" y="0"/>
          <a:ext cx="0" cy="0"/>
          <a:chOff x="0" y="0"/>
          <a:chExt cx="0" cy="0"/>
        </a:xfrm>
      </p:grpSpPr>
      <p:sp>
        <p:nvSpPr>
          <p:cNvPr id="16" name="Plassholder for bilde 5">
            <a:extLst>
              <a:ext uri="{FF2B5EF4-FFF2-40B4-BE49-F238E27FC236}">
                <a16:creationId xmlns:a16="http://schemas.microsoft.com/office/drawing/2014/main" id="{BB55DDB3-CBF8-4E42-9FF9-77A84E0684FD}"/>
              </a:ext>
            </a:extLst>
          </p:cNvPr>
          <p:cNvSpPr>
            <a:spLocks noGrp="1"/>
          </p:cNvSpPr>
          <p:nvPr>
            <p:ph type="pic" sz="quarter" idx="11"/>
          </p:nvPr>
        </p:nvSpPr>
        <p:spPr>
          <a:xfrm>
            <a:off x="7250113" y="0"/>
            <a:ext cx="4945063" cy="6859587"/>
          </a:xfrm>
          <a:prstGeom prst="rect">
            <a:avLst/>
          </a:prstGeom>
          <a:noFill/>
          <a:effectLst/>
        </p:spPr>
        <p:txBody>
          <a:bodyPr/>
          <a:lstStyle>
            <a:lvl1pPr marL="0" indent="0">
              <a:buNone/>
              <a:defRPr>
                <a:latin typeface="Arial" panose="020B0604020202020204" pitchFamily="34" charset="0"/>
                <a:cs typeface="Arial" panose="020B0604020202020204" pitchFamily="34" charset="0"/>
              </a:defRPr>
            </a:lvl1pPr>
          </a:lstStyle>
          <a:p>
            <a:endParaRPr lang="nb-NO" dirty="0"/>
          </a:p>
        </p:txBody>
      </p:sp>
      <p:pic>
        <p:nvPicPr>
          <p:cNvPr id="18" name="Bilde 6">
            <a:extLst>
              <a:ext uri="{FF2B5EF4-FFF2-40B4-BE49-F238E27FC236}">
                <a16:creationId xmlns:a16="http://schemas.microsoft.com/office/drawing/2014/main" id="{4EF49545-1935-6B4B-AB64-701FD863AE1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20000" y="610262"/>
            <a:ext cx="1819684" cy="720000"/>
          </a:xfrm>
          <a:prstGeom prst="rect">
            <a:avLst/>
          </a:prstGeom>
        </p:spPr>
      </p:pic>
      <p:sp>
        <p:nvSpPr>
          <p:cNvPr id="20" name="Plassholder for tekst 9">
            <a:extLst>
              <a:ext uri="{FF2B5EF4-FFF2-40B4-BE49-F238E27FC236}">
                <a16:creationId xmlns:a16="http://schemas.microsoft.com/office/drawing/2014/main" id="{31D9C15D-E247-4F4D-A8A0-6BD9B4ECD46E}"/>
              </a:ext>
            </a:extLst>
          </p:cNvPr>
          <p:cNvSpPr>
            <a:spLocks noGrp="1"/>
          </p:cNvSpPr>
          <p:nvPr>
            <p:ph type="body" sz="quarter" idx="10" hasCustomPrompt="1"/>
          </p:nvPr>
        </p:nvSpPr>
        <p:spPr>
          <a:xfrm>
            <a:off x="733425" y="6002729"/>
            <a:ext cx="5940424" cy="305996"/>
          </a:xfrm>
          <a:prstGeom prst="rect">
            <a:avLst/>
          </a:prstGeom>
        </p:spPr>
        <p:txBody>
          <a:bodyPr lIns="0" tIns="0" rIns="0" bIns="0" anchor="b" anchorCtr="0">
            <a:normAutofit/>
          </a:bodyPr>
          <a:lstStyle>
            <a:lvl1pPr marL="0" indent="0">
              <a:buNone/>
              <a:defRPr sz="1400">
                <a:solidFill>
                  <a:schemeClr val="tx1"/>
                </a:solidFill>
                <a:latin typeface="Arial" panose="020B0604020202020204" pitchFamily="34" charset="0"/>
                <a:cs typeface="Arial" panose="020B0604020202020204" pitchFamily="34" charset="0"/>
              </a:defRPr>
            </a:lvl1pPr>
            <a:lvl2pPr marL="180036" indent="0">
              <a:buNone/>
              <a:defRPr sz="1800">
                <a:solidFill>
                  <a:schemeClr val="tx1">
                    <a:alpha val="70000"/>
                  </a:schemeClr>
                </a:solidFill>
                <a:latin typeface="Asker Sans" pitchFamily="2" charset="77"/>
              </a:defRPr>
            </a:lvl2pPr>
            <a:lvl3pPr marL="360072" indent="0">
              <a:buNone/>
              <a:defRPr sz="1800">
                <a:solidFill>
                  <a:schemeClr val="tx1">
                    <a:alpha val="70000"/>
                  </a:schemeClr>
                </a:solidFill>
                <a:latin typeface="Asker Sans" pitchFamily="2" charset="77"/>
              </a:defRPr>
            </a:lvl3pPr>
            <a:lvl4pPr marL="540108" indent="0">
              <a:buNone/>
              <a:defRPr sz="1800">
                <a:solidFill>
                  <a:schemeClr val="tx1">
                    <a:alpha val="70000"/>
                  </a:schemeClr>
                </a:solidFill>
                <a:latin typeface="Asker Sans" pitchFamily="2" charset="77"/>
              </a:defRPr>
            </a:lvl4pPr>
            <a:lvl5pPr marL="720144" indent="0">
              <a:buNone/>
              <a:defRPr sz="1800">
                <a:solidFill>
                  <a:schemeClr val="tx1">
                    <a:alpha val="70000"/>
                  </a:schemeClr>
                </a:solidFill>
                <a:latin typeface="Asker Sans" pitchFamily="2" charset="77"/>
              </a:defRPr>
            </a:lvl5pPr>
          </a:lstStyle>
          <a:p>
            <a:pPr lvl="0"/>
            <a:r>
              <a:rPr lang="nb-NO" dirty="0"/>
              <a:t>Sted / dato</a:t>
            </a:r>
          </a:p>
        </p:txBody>
      </p:sp>
      <p:sp>
        <p:nvSpPr>
          <p:cNvPr id="7" name="Title 1">
            <a:extLst>
              <a:ext uri="{FF2B5EF4-FFF2-40B4-BE49-F238E27FC236}">
                <a16:creationId xmlns:a16="http://schemas.microsoft.com/office/drawing/2014/main" id="{793D0B8F-785A-5A43-872A-F15B7830F59C}"/>
              </a:ext>
            </a:extLst>
          </p:cNvPr>
          <p:cNvSpPr>
            <a:spLocks noGrp="1"/>
          </p:cNvSpPr>
          <p:nvPr>
            <p:ph type="ctrTitle" hasCustomPrompt="1"/>
          </p:nvPr>
        </p:nvSpPr>
        <p:spPr>
          <a:xfrm>
            <a:off x="733424" y="2105147"/>
            <a:ext cx="5940425" cy="1242533"/>
          </a:xfrm>
        </p:spPr>
        <p:txBody>
          <a:bodyPr lIns="0" tIns="0" rIns="0" bIns="0" anchor="b">
            <a:noAutofit/>
          </a:bodyPr>
          <a:lstStyle>
            <a:lvl1pPr algn="l">
              <a:lnSpc>
                <a:spcPct val="100000"/>
              </a:lnSpc>
              <a:defRPr sz="3600">
                <a:latin typeface="Arial" panose="020B0604020202020204" pitchFamily="34" charset="0"/>
                <a:cs typeface="Arial" panose="020B0604020202020204" pitchFamily="34" charset="0"/>
              </a:defRPr>
            </a:lvl1pPr>
          </a:lstStyle>
          <a:p>
            <a:r>
              <a:rPr lang="nb-NO" dirty="0"/>
              <a:t>Tittel på en eller maksimum to linjer</a:t>
            </a:r>
            <a:endParaRPr lang="en-US" dirty="0"/>
          </a:p>
        </p:txBody>
      </p:sp>
      <p:sp>
        <p:nvSpPr>
          <p:cNvPr id="8" name="Subtitle 2">
            <a:extLst>
              <a:ext uri="{FF2B5EF4-FFF2-40B4-BE49-F238E27FC236}">
                <a16:creationId xmlns:a16="http://schemas.microsoft.com/office/drawing/2014/main" id="{7FF40F7E-003B-FA49-A80C-3B49D5F9C4C8}"/>
              </a:ext>
            </a:extLst>
          </p:cNvPr>
          <p:cNvSpPr>
            <a:spLocks noGrp="1"/>
          </p:cNvSpPr>
          <p:nvPr>
            <p:ph type="subTitle" idx="1" hasCustomPrompt="1"/>
          </p:nvPr>
        </p:nvSpPr>
        <p:spPr>
          <a:xfrm>
            <a:off x="733425" y="3545149"/>
            <a:ext cx="5940425" cy="2214852"/>
          </a:xfrm>
          <a:prstGeom prst="rect">
            <a:avLst/>
          </a:prstGeom>
        </p:spPr>
        <p:txBody>
          <a:bodyPr lIns="0" tIns="0" rIns="0" bIns="0">
            <a:noAutofit/>
          </a:bodyPr>
          <a:lstStyle>
            <a:lvl1pPr marL="0" indent="0" algn="l">
              <a:lnSpc>
                <a:spcPct val="100000"/>
              </a:lnSpc>
              <a:spcBef>
                <a:spcPts val="0"/>
              </a:spcBef>
              <a:buNone/>
              <a:defRPr sz="2400">
                <a:solidFill>
                  <a:schemeClr val="tx1"/>
                </a:solidFill>
                <a:latin typeface="Arial" panose="020B0604020202020204" pitchFamily="34" charset="0"/>
                <a:cs typeface="Arial" panose="020B0604020202020204" pitchFamily="34"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dirty="0">
                <a:latin typeface="Asker Sans" pitchFamily="2" charset="77"/>
              </a:rPr>
              <a:t>Undertittel / enhet / avsender</a:t>
            </a:r>
          </a:p>
        </p:txBody>
      </p:sp>
    </p:spTree>
    <p:extLst>
      <p:ext uri="{BB962C8B-B14F-4D97-AF65-F5344CB8AC3E}">
        <p14:creationId xmlns:p14="http://schemas.microsoft.com/office/powerpoint/2010/main" val="3146415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tel sand">
    <p:bg>
      <p:bgPr>
        <a:solidFill>
          <a:srgbClr val="F5E6D2"/>
        </a:solidFill>
        <a:effectLst/>
      </p:bgPr>
    </p:bg>
    <p:spTree>
      <p:nvGrpSpPr>
        <p:cNvPr id="1" name=""/>
        <p:cNvGrpSpPr/>
        <p:nvPr/>
      </p:nvGrpSpPr>
      <p:grpSpPr>
        <a:xfrm>
          <a:off x="0" y="0"/>
          <a:ext cx="0" cy="0"/>
          <a:chOff x="0" y="0"/>
          <a:chExt cx="0" cy="0"/>
        </a:xfrm>
      </p:grpSpPr>
      <p:pic>
        <p:nvPicPr>
          <p:cNvPr id="9" name="Grafikk 8">
            <a:extLst>
              <a:ext uri="{FF2B5EF4-FFF2-40B4-BE49-F238E27FC236}">
                <a16:creationId xmlns:a16="http://schemas.microsoft.com/office/drawing/2014/main" id="{C2580F66-C4E8-1743-B270-552C58E43818}"/>
              </a:ext>
            </a:extLst>
          </p:cNvPr>
          <p:cNvPicPr>
            <a:picLocks/>
          </p:cNvPicPr>
          <p:nvPr userDrawn="1"/>
        </p:nvPicPr>
        <p:blipFill>
          <a:blip r:embed="rId2">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flipH="1">
            <a:off x="6578023" y="361878"/>
            <a:ext cx="5094000" cy="6251359"/>
          </a:xfrm>
          <a:prstGeom prst="rect">
            <a:avLst/>
          </a:prstGeom>
        </p:spPr>
      </p:pic>
      <p:sp>
        <p:nvSpPr>
          <p:cNvPr id="16" name="Plassholder for tekst 9">
            <a:extLst>
              <a:ext uri="{FF2B5EF4-FFF2-40B4-BE49-F238E27FC236}">
                <a16:creationId xmlns:a16="http://schemas.microsoft.com/office/drawing/2014/main" id="{C80090EE-3B63-6B48-92DD-83E395E6C23D}"/>
              </a:ext>
            </a:extLst>
          </p:cNvPr>
          <p:cNvSpPr>
            <a:spLocks noGrp="1"/>
          </p:cNvSpPr>
          <p:nvPr>
            <p:ph type="body" sz="quarter" idx="10" hasCustomPrompt="1"/>
          </p:nvPr>
        </p:nvSpPr>
        <p:spPr>
          <a:xfrm>
            <a:off x="1416051" y="6002729"/>
            <a:ext cx="5256000" cy="305996"/>
          </a:xfrm>
          <a:prstGeom prst="rect">
            <a:avLst/>
          </a:prstGeom>
        </p:spPr>
        <p:txBody>
          <a:bodyPr lIns="0" tIns="0" rIns="0" bIns="0" anchor="b" anchorCtr="0">
            <a:normAutofit/>
          </a:bodyPr>
          <a:lstStyle>
            <a:lvl1pPr marL="0" indent="0">
              <a:buNone/>
              <a:defRPr sz="1400">
                <a:solidFill>
                  <a:schemeClr val="tx1"/>
                </a:solidFill>
                <a:latin typeface="Arial" panose="020B0604020202020204" pitchFamily="34" charset="0"/>
                <a:cs typeface="Arial" panose="020B0604020202020204" pitchFamily="34" charset="0"/>
              </a:defRPr>
            </a:lvl1pPr>
            <a:lvl2pPr marL="180036" indent="0">
              <a:buNone/>
              <a:defRPr sz="1800">
                <a:solidFill>
                  <a:schemeClr val="tx1">
                    <a:alpha val="70000"/>
                  </a:schemeClr>
                </a:solidFill>
                <a:latin typeface="Asker Sans" pitchFamily="2" charset="77"/>
              </a:defRPr>
            </a:lvl2pPr>
            <a:lvl3pPr marL="360072" indent="0">
              <a:buNone/>
              <a:defRPr sz="1800">
                <a:solidFill>
                  <a:schemeClr val="tx1">
                    <a:alpha val="70000"/>
                  </a:schemeClr>
                </a:solidFill>
                <a:latin typeface="Asker Sans" pitchFamily="2" charset="77"/>
              </a:defRPr>
            </a:lvl3pPr>
            <a:lvl4pPr marL="540108" indent="0">
              <a:buNone/>
              <a:defRPr sz="1800">
                <a:solidFill>
                  <a:schemeClr val="tx1">
                    <a:alpha val="70000"/>
                  </a:schemeClr>
                </a:solidFill>
                <a:latin typeface="Asker Sans" pitchFamily="2" charset="77"/>
              </a:defRPr>
            </a:lvl4pPr>
            <a:lvl5pPr marL="720144" indent="0">
              <a:buNone/>
              <a:defRPr sz="1800">
                <a:solidFill>
                  <a:schemeClr val="tx1">
                    <a:alpha val="70000"/>
                  </a:schemeClr>
                </a:solidFill>
                <a:latin typeface="Asker Sans" pitchFamily="2" charset="77"/>
              </a:defRPr>
            </a:lvl5pPr>
          </a:lstStyle>
          <a:p>
            <a:pPr lvl="0"/>
            <a:r>
              <a:rPr lang="nb-NO" dirty="0"/>
              <a:t>Sted / dato</a:t>
            </a:r>
          </a:p>
        </p:txBody>
      </p:sp>
      <p:pic>
        <p:nvPicPr>
          <p:cNvPr id="17" name="Bilde 6">
            <a:extLst>
              <a:ext uri="{FF2B5EF4-FFF2-40B4-BE49-F238E27FC236}">
                <a16:creationId xmlns:a16="http://schemas.microsoft.com/office/drawing/2014/main" id="{BDD3059D-556A-BF4E-ABBF-BE30C7A465C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20000" y="610262"/>
            <a:ext cx="1819684" cy="720000"/>
          </a:xfrm>
          <a:prstGeom prst="rect">
            <a:avLst/>
          </a:prstGeom>
        </p:spPr>
      </p:pic>
      <p:sp>
        <p:nvSpPr>
          <p:cNvPr id="7" name="Title 1">
            <a:extLst>
              <a:ext uri="{FF2B5EF4-FFF2-40B4-BE49-F238E27FC236}">
                <a16:creationId xmlns:a16="http://schemas.microsoft.com/office/drawing/2014/main" id="{5FEB471E-8E20-BC45-BD32-E06761DF17BD}"/>
              </a:ext>
            </a:extLst>
          </p:cNvPr>
          <p:cNvSpPr>
            <a:spLocks noGrp="1"/>
          </p:cNvSpPr>
          <p:nvPr>
            <p:ph type="ctrTitle" hasCustomPrompt="1"/>
          </p:nvPr>
        </p:nvSpPr>
        <p:spPr>
          <a:xfrm>
            <a:off x="1416050" y="2088000"/>
            <a:ext cx="9363076" cy="1259680"/>
          </a:xfrm>
        </p:spPr>
        <p:txBody>
          <a:bodyPr lIns="0" tIns="0" rIns="0" bIns="0" anchor="b">
            <a:noAutofit/>
          </a:bodyPr>
          <a:lstStyle>
            <a:lvl1pPr algn="l">
              <a:lnSpc>
                <a:spcPct val="100000"/>
              </a:lnSpc>
              <a:defRPr sz="3600">
                <a:latin typeface="Arial" panose="020B0604020202020204" pitchFamily="34" charset="0"/>
                <a:cs typeface="Arial" panose="020B0604020202020204" pitchFamily="34" charset="0"/>
              </a:defRPr>
            </a:lvl1pPr>
          </a:lstStyle>
          <a:p>
            <a:r>
              <a:rPr lang="nb-NO" dirty="0"/>
              <a:t>Tittel på en eller maksimum to linjer</a:t>
            </a:r>
            <a:endParaRPr lang="en-US" dirty="0"/>
          </a:p>
        </p:txBody>
      </p:sp>
      <p:sp>
        <p:nvSpPr>
          <p:cNvPr id="8" name="Subtitle 2">
            <a:extLst>
              <a:ext uri="{FF2B5EF4-FFF2-40B4-BE49-F238E27FC236}">
                <a16:creationId xmlns:a16="http://schemas.microsoft.com/office/drawing/2014/main" id="{F377A235-E7A1-D945-8779-554233C0170A}"/>
              </a:ext>
            </a:extLst>
          </p:cNvPr>
          <p:cNvSpPr>
            <a:spLocks noGrp="1"/>
          </p:cNvSpPr>
          <p:nvPr>
            <p:ph type="subTitle" idx="1" hasCustomPrompt="1"/>
          </p:nvPr>
        </p:nvSpPr>
        <p:spPr>
          <a:xfrm>
            <a:off x="1416050" y="3528000"/>
            <a:ext cx="9363600" cy="2232000"/>
          </a:xfrm>
          <a:prstGeom prst="rect">
            <a:avLst/>
          </a:prstGeom>
        </p:spPr>
        <p:txBody>
          <a:bodyPr lIns="0" tIns="0" rIns="0" bIns="0">
            <a:noAutofit/>
          </a:bodyPr>
          <a:lstStyle>
            <a:lvl1pPr marL="0" indent="0" algn="l">
              <a:lnSpc>
                <a:spcPct val="100000"/>
              </a:lnSpc>
              <a:spcBef>
                <a:spcPts val="0"/>
              </a:spcBef>
              <a:buNone/>
              <a:defRPr sz="2400">
                <a:solidFill>
                  <a:schemeClr val="tx1"/>
                </a:solidFill>
                <a:latin typeface="Arial" panose="020B0604020202020204" pitchFamily="34" charset="0"/>
                <a:cs typeface="Arial" panose="020B0604020202020204" pitchFamily="34"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dirty="0">
                <a:latin typeface="Asker Sans" pitchFamily="2" charset="77"/>
              </a:rPr>
              <a:t>Undertittel / enhet / avsender</a:t>
            </a:r>
          </a:p>
        </p:txBody>
      </p:sp>
    </p:spTree>
    <p:extLst>
      <p:ext uri="{BB962C8B-B14F-4D97-AF65-F5344CB8AC3E}">
        <p14:creationId xmlns:p14="http://schemas.microsoft.com/office/powerpoint/2010/main" val="210481372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tel – sand med bilde">
    <p:bg>
      <p:bgPr>
        <a:solidFill>
          <a:srgbClr val="F5E6D2"/>
        </a:solidFill>
        <a:effectLst/>
      </p:bgPr>
    </p:bg>
    <p:spTree>
      <p:nvGrpSpPr>
        <p:cNvPr id="1" name=""/>
        <p:cNvGrpSpPr/>
        <p:nvPr/>
      </p:nvGrpSpPr>
      <p:grpSpPr>
        <a:xfrm>
          <a:off x="0" y="0"/>
          <a:ext cx="0" cy="0"/>
          <a:chOff x="0" y="0"/>
          <a:chExt cx="0" cy="0"/>
        </a:xfrm>
      </p:grpSpPr>
      <p:sp>
        <p:nvSpPr>
          <p:cNvPr id="16" name="Plassholder for bilde 5">
            <a:extLst>
              <a:ext uri="{FF2B5EF4-FFF2-40B4-BE49-F238E27FC236}">
                <a16:creationId xmlns:a16="http://schemas.microsoft.com/office/drawing/2014/main" id="{A7B78B1B-E201-EB4A-950B-4D67FA6AB861}"/>
              </a:ext>
            </a:extLst>
          </p:cNvPr>
          <p:cNvSpPr>
            <a:spLocks noGrp="1"/>
          </p:cNvSpPr>
          <p:nvPr>
            <p:ph type="pic" sz="quarter" idx="11"/>
          </p:nvPr>
        </p:nvSpPr>
        <p:spPr>
          <a:xfrm>
            <a:off x="7250113" y="0"/>
            <a:ext cx="4945063" cy="6859587"/>
          </a:xfrm>
          <a:prstGeom prst="rect">
            <a:avLst/>
          </a:prstGeom>
          <a:noFill/>
          <a:effectLst/>
        </p:spPr>
        <p:txBody>
          <a:bodyPr/>
          <a:lstStyle>
            <a:lvl1pPr marL="0" indent="0">
              <a:buNone/>
              <a:defRPr>
                <a:latin typeface="Arial" panose="020B0604020202020204" pitchFamily="34" charset="0"/>
                <a:cs typeface="Arial" panose="020B0604020202020204" pitchFamily="34" charset="0"/>
              </a:defRPr>
            </a:lvl1pPr>
          </a:lstStyle>
          <a:p>
            <a:endParaRPr lang="nb-NO" dirty="0"/>
          </a:p>
        </p:txBody>
      </p:sp>
      <p:pic>
        <p:nvPicPr>
          <p:cNvPr id="18" name="Bilde 6">
            <a:extLst>
              <a:ext uri="{FF2B5EF4-FFF2-40B4-BE49-F238E27FC236}">
                <a16:creationId xmlns:a16="http://schemas.microsoft.com/office/drawing/2014/main" id="{98CF2678-81DF-8D42-84E9-5F8919BFC0C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20000" y="610262"/>
            <a:ext cx="1819684" cy="720000"/>
          </a:xfrm>
          <a:prstGeom prst="rect">
            <a:avLst/>
          </a:prstGeom>
        </p:spPr>
      </p:pic>
      <p:sp>
        <p:nvSpPr>
          <p:cNvPr id="20" name="Plassholder for tekst 9">
            <a:extLst>
              <a:ext uri="{FF2B5EF4-FFF2-40B4-BE49-F238E27FC236}">
                <a16:creationId xmlns:a16="http://schemas.microsoft.com/office/drawing/2014/main" id="{611FD708-49F3-5442-B7A6-4BE14E82F75A}"/>
              </a:ext>
            </a:extLst>
          </p:cNvPr>
          <p:cNvSpPr>
            <a:spLocks noGrp="1"/>
          </p:cNvSpPr>
          <p:nvPr>
            <p:ph type="body" sz="quarter" idx="10" hasCustomPrompt="1"/>
          </p:nvPr>
        </p:nvSpPr>
        <p:spPr>
          <a:xfrm>
            <a:off x="733425" y="6002729"/>
            <a:ext cx="5940424" cy="305996"/>
          </a:xfrm>
          <a:prstGeom prst="rect">
            <a:avLst/>
          </a:prstGeom>
        </p:spPr>
        <p:txBody>
          <a:bodyPr lIns="0" tIns="0" rIns="0" bIns="0" anchor="b" anchorCtr="0">
            <a:normAutofit/>
          </a:bodyPr>
          <a:lstStyle>
            <a:lvl1pPr marL="0" indent="0">
              <a:buNone/>
              <a:defRPr sz="1400">
                <a:solidFill>
                  <a:schemeClr val="tx1"/>
                </a:solidFill>
                <a:latin typeface="Arial" panose="020B0604020202020204" pitchFamily="34" charset="0"/>
                <a:cs typeface="Arial" panose="020B0604020202020204" pitchFamily="34" charset="0"/>
              </a:defRPr>
            </a:lvl1pPr>
            <a:lvl2pPr marL="180036" indent="0">
              <a:buNone/>
              <a:defRPr sz="1800">
                <a:solidFill>
                  <a:schemeClr val="tx1">
                    <a:alpha val="70000"/>
                  </a:schemeClr>
                </a:solidFill>
                <a:latin typeface="Asker Sans" pitchFamily="2" charset="77"/>
              </a:defRPr>
            </a:lvl2pPr>
            <a:lvl3pPr marL="360072" indent="0">
              <a:buNone/>
              <a:defRPr sz="1800">
                <a:solidFill>
                  <a:schemeClr val="tx1">
                    <a:alpha val="70000"/>
                  </a:schemeClr>
                </a:solidFill>
                <a:latin typeface="Asker Sans" pitchFamily="2" charset="77"/>
              </a:defRPr>
            </a:lvl3pPr>
            <a:lvl4pPr marL="540108" indent="0">
              <a:buNone/>
              <a:defRPr sz="1800">
                <a:solidFill>
                  <a:schemeClr val="tx1">
                    <a:alpha val="70000"/>
                  </a:schemeClr>
                </a:solidFill>
                <a:latin typeface="Asker Sans" pitchFamily="2" charset="77"/>
              </a:defRPr>
            </a:lvl4pPr>
            <a:lvl5pPr marL="720144" indent="0">
              <a:buNone/>
              <a:defRPr sz="1800">
                <a:solidFill>
                  <a:schemeClr val="tx1">
                    <a:alpha val="70000"/>
                  </a:schemeClr>
                </a:solidFill>
                <a:latin typeface="Asker Sans" pitchFamily="2" charset="77"/>
              </a:defRPr>
            </a:lvl5pPr>
          </a:lstStyle>
          <a:p>
            <a:pPr lvl="0"/>
            <a:r>
              <a:rPr lang="nb-NO" dirty="0"/>
              <a:t>Sted / dato</a:t>
            </a:r>
          </a:p>
        </p:txBody>
      </p:sp>
      <p:sp>
        <p:nvSpPr>
          <p:cNvPr id="7" name="Title 1">
            <a:extLst>
              <a:ext uri="{FF2B5EF4-FFF2-40B4-BE49-F238E27FC236}">
                <a16:creationId xmlns:a16="http://schemas.microsoft.com/office/drawing/2014/main" id="{3CF7E78D-3530-484C-80A4-702010356210}"/>
              </a:ext>
            </a:extLst>
          </p:cNvPr>
          <p:cNvSpPr>
            <a:spLocks noGrp="1"/>
          </p:cNvSpPr>
          <p:nvPr>
            <p:ph type="ctrTitle" hasCustomPrompt="1"/>
          </p:nvPr>
        </p:nvSpPr>
        <p:spPr>
          <a:xfrm>
            <a:off x="733424" y="2105147"/>
            <a:ext cx="5940425" cy="1242533"/>
          </a:xfrm>
        </p:spPr>
        <p:txBody>
          <a:bodyPr lIns="0" tIns="0" rIns="0" bIns="0" anchor="b">
            <a:noAutofit/>
          </a:bodyPr>
          <a:lstStyle>
            <a:lvl1pPr algn="l">
              <a:lnSpc>
                <a:spcPct val="100000"/>
              </a:lnSpc>
              <a:defRPr sz="3600">
                <a:latin typeface="Arial" panose="020B0604020202020204" pitchFamily="34" charset="0"/>
                <a:cs typeface="Arial" panose="020B0604020202020204" pitchFamily="34" charset="0"/>
              </a:defRPr>
            </a:lvl1pPr>
          </a:lstStyle>
          <a:p>
            <a:r>
              <a:rPr lang="nb-NO" dirty="0"/>
              <a:t>Tittel på en eller maksimum to linjer</a:t>
            </a:r>
            <a:endParaRPr lang="en-US" dirty="0"/>
          </a:p>
        </p:txBody>
      </p:sp>
      <p:sp>
        <p:nvSpPr>
          <p:cNvPr id="8" name="Subtitle 2">
            <a:extLst>
              <a:ext uri="{FF2B5EF4-FFF2-40B4-BE49-F238E27FC236}">
                <a16:creationId xmlns:a16="http://schemas.microsoft.com/office/drawing/2014/main" id="{47BF60E9-EAAC-B747-A613-7BD2037A9AEA}"/>
              </a:ext>
            </a:extLst>
          </p:cNvPr>
          <p:cNvSpPr>
            <a:spLocks noGrp="1"/>
          </p:cNvSpPr>
          <p:nvPr>
            <p:ph type="subTitle" idx="1" hasCustomPrompt="1"/>
          </p:nvPr>
        </p:nvSpPr>
        <p:spPr>
          <a:xfrm>
            <a:off x="733425" y="3545149"/>
            <a:ext cx="5940425" cy="2214852"/>
          </a:xfrm>
          <a:prstGeom prst="rect">
            <a:avLst/>
          </a:prstGeom>
        </p:spPr>
        <p:txBody>
          <a:bodyPr lIns="0" tIns="0" rIns="0" bIns="0">
            <a:noAutofit/>
          </a:bodyPr>
          <a:lstStyle>
            <a:lvl1pPr marL="0" indent="0" algn="l">
              <a:lnSpc>
                <a:spcPct val="100000"/>
              </a:lnSpc>
              <a:spcBef>
                <a:spcPts val="0"/>
              </a:spcBef>
              <a:buNone/>
              <a:defRPr sz="2400">
                <a:solidFill>
                  <a:schemeClr val="tx1"/>
                </a:solidFill>
                <a:latin typeface="Arial" panose="020B0604020202020204" pitchFamily="34" charset="0"/>
                <a:cs typeface="Arial" panose="020B0604020202020204" pitchFamily="34"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dirty="0">
                <a:latin typeface="Asker Sans" pitchFamily="2" charset="77"/>
              </a:rPr>
              <a:t>Undertittel / enhet / avsender</a:t>
            </a:r>
          </a:p>
        </p:txBody>
      </p:sp>
    </p:spTree>
    <p:extLst>
      <p:ext uri="{BB962C8B-B14F-4D97-AF65-F5344CB8AC3E}">
        <p14:creationId xmlns:p14="http://schemas.microsoft.com/office/powerpoint/2010/main" val="225355952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tel – khakigrønn med bilde">
    <p:bg>
      <p:bgPr>
        <a:solidFill>
          <a:srgbClr val="D2DCC8"/>
        </a:solidFill>
        <a:effectLst/>
      </p:bgPr>
    </p:bg>
    <p:spTree>
      <p:nvGrpSpPr>
        <p:cNvPr id="1" name=""/>
        <p:cNvGrpSpPr/>
        <p:nvPr/>
      </p:nvGrpSpPr>
      <p:grpSpPr>
        <a:xfrm>
          <a:off x="0" y="0"/>
          <a:ext cx="0" cy="0"/>
          <a:chOff x="0" y="0"/>
          <a:chExt cx="0" cy="0"/>
        </a:xfrm>
      </p:grpSpPr>
      <p:sp>
        <p:nvSpPr>
          <p:cNvPr id="16" name="Plassholder for bilde 5">
            <a:extLst>
              <a:ext uri="{FF2B5EF4-FFF2-40B4-BE49-F238E27FC236}">
                <a16:creationId xmlns:a16="http://schemas.microsoft.com/office/drawing/2014/main" id="{20BB0584-34C1-DF49-B525-966B1A418E1D}"/>
              </a:ext>
            </a:extLst>
          </p:cNvPr>
          <p:cNvSpPr>
            <a:spLocks noGrp="1"/>
          </p:cNvSpPr>
          <p:nvPr>
            <p:ph type="pic" sz="quarter" idx="11"/>
          </p:nvPr>
        </p:nvSpPr>
        <p:spPr>
          <a:xfrm>
            <a:off x="7250113" y="0"/>
            <a:ext cx="4945063" cy="6859587"/>
          </a:xfrm>
          <a:prstGeom prst="rect">
            <a:avLst/>
          </a:prstGeom>
          <a:noFill/>
          <a:effectLst/>
        </p:spPr>
        <p:txBody>
          <a:bodyPr/>
          <a:lstStyle>
            <a:lvl1pPr marL="0" indent="0">
              <a:buNone/>
              <a:defRPr>
                <a:latin typeface="Arial" panose="020B0604020202020204" pitchFamily="34" charset="0"/>
                <a:cs typeface="Arial" panose="020B0604020202020204" pitchFamily="34" charset="0"/>
              </a:defRPr>
            </a:lvl1pPr>
          </a:lstStyle>
          <a:p>
            <a:endParaRPr lang="nb-NO" dirty="0"/>
          </a:p>
        </p:txBody>
      </p:sp>
      <p:pic>
        <p:nvPicPr>
          <p:cNvPr id="18" name="Bilde 6">
            <a:extLst>
              <a:ext uri="{FF2B5EF4-FFF2-40B4-BE49-F238E27FC236}">
                <a16:creationId xmlns:a16="http://schemas.microsoft.com/office/drawing/2014/main" id="{DDCC2EF4-7266-5941-AE70-37B8EA8B06F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20000" y="610262"/>
            <a:ext cx="1819684" cy="720000"/>
          </a:xfrm>
          <a:prstGeom prst="rect">
            <a:avLst/>
          </a:prstGeom>
        </p:spPr>
      </p:pic>
      <p:sp>
        <p:nvSpPr>
          <p:cNvPr id="20" name="Plassholder for tekst 9">
            <a:extLst>
              <a:ext uri="{FF2B5EF4-FFF2-40B4-BE49-F238E27FC236}">
                <a16:creationId xmlns:a16="http://schemas.microsoft.com/office/drawing/2014/main" id="{6F2F750F-5C84-E241-8980-CE4193EE69E3}"/>
              </a:ext>
            </a:extLst>
          </p:cNvPr>
          <p:cNvSpPr>
            <a:spLocks noGrp="1"/>
          </p:cNvSpPr>
          <p:nvPr>
            <p:ph type="body" sz="quarter" idx="10" hasCustomPrompt="1"/>
          </p:nvPr>
        </p:nvSpPr>
        <p:spPr>
          <a:xfrm>
            <a:off x="733425" y="6002729"/>
            <a:ext cx="5940424" cy="305996"/>
          </a:xfrm>
          <a:prstGeom prst="rect">
            <a:avLst/>
          </a:prstGeom>
        </p:spPr>
        <p:txBody>
          <a:bodyPr lIns="0" tIns="0" rIns="0" bIns="0" anchor="b" anchorCtr="0">
            <a:normAutofit/>
          </a:bodyPr>
          <a:lstStyle>
            <a:lvl1pPr marL="0" indent="0">
              <a:buNone/>
              <a:defRPr sz="1400">
                <a:solidFill>
                  <a:schemeClr val="tx1"/>
                </a:solidFill>
                <a:latin typeface="Arial" panose="020B0604020202020204" pitchFamily="34" charset="0"/>
                <a:cs typeface="Arial" panose="020B0604020202020204" pitchFamily="34" charset="0"/>
              </a:defRPr>
            </a:lvl1pPr>
            <a:lvl2pPr marL="180036" indent="0">
              <a:buNone/>
              <a:defRPr sz="1800">
                <a:solidFill>
                  <a:schemeClr val="tx1">
                    <a:alpha val="70000"/>
                  </a:schemeClr>
                </a:solidFill>
                <a:latin typeface="Asker Sans" pitchFamily="2" charset="77"/>
              </a:defRPr>
            </a:lvl2pPr>
            <a:lvl3pPr marL="360072" indent="0">
              <a:buNone/>
              <a:defRPr sz="1800">
                <a:solidFill>
                  <a:schemeClr val="tx1">
                    <a:alpha val="70000"/>
                  </a:schemeClr>
                </a:solidFill>
                <a:latin typeface="Asker Sans" pitchFamily="2" charset="77"/>
              </a:defRPr>
            </a:lvl3pPr>
            <a:lvl4pPr marL="540108" indent="0">
              <a:buNone/>
              <a:defRPr sz="1800">
                <a:solidFill>
                  <a:schemeClr val="tx1">
                    <a:alpha val="70000"/>
                  </a:schemeClr>
                </a:solidFill>
                <a:latin typeface="Asker Sans" pitchFamily="2" charset="77"/>
              </a:defRPr>
            </a:lvl4pPr>
            <a:lvl5pPr marL="720144" indent="0">
              <a:buNone/>
              <a:defRPr sz="1800">
                <a:solidFill>
                  <a:schemeClr val="tx1">
                    <a:alpha val="70000"/>
                  </a:schemeClr>
                </a:solidFill>
                <a:latin typeface="Asker Sans" pitchFamily="2" charset="77"/>
              </a:defRPr>
            </a:lvl5pPr>
          </a:lstStyle>
          <a:p>
            <a:pPr lvl="0"/>
            <a:r>
              <a:rPr lang="nb-NO" dirty="0"/>
              <a:t>Sted / dato</a:t>
            </a:r>
          </a:p>
        </p:txBody>
      </p:sp>
      <p:sp>
        <p:nvSpPr>
          <p:cNvPr id="7" name="Title 1">
            <a:extLst>
              <a:ext uri="{FF2B5EF4-FFF2-40B4-BE49-F238E27FC236}">
                <a16:creationId xmlns:a16="http://schemas.microsoft.com/office/drawing/2014/main" id="{9850BAB1-8754-1E4A-A908-1796F04F6CA0}"/>
              </a:ext>
            </a:extLst>
          </p:cNvPr>
          <p:cNvSpPr>
            <a:spLocks noGrp="1"/>
          </p:cNvSpPr>
          <p:nvPr>
            <p:ph type="ctrTitle" hasCustomPrompt="1"/>
          </p:nvPr>
        </p:nvSpPr>
        <p:spPr>
          <a:xfrm>
            <a:off x="733424" y="2105147"/>
            <a:ext cx="5940425" cy="1242533"/>
          </a:xfrm>
        </p:spPr>
        <p:txBody>
          <a:bodyPr lIns="0" tIns="0" rIns="0" bIns="0" anchor="b">
            <a:noAutofit/>
          </a:bodyPr>
          <a:lstStyle>
            <a:lvl1pPr algn="l">
              <a:lnSpc>
                <a:spcPct val="100000"/>
              </a:lnSpc>
              <a:defRPr sz="3600">
                <a:latin typeface="Arial" panose="020B0604020202020204" pitchFamily="34" charset="0"/>
                <a:cs typeface="Arial" panose="020B0604020202020204" pitchFamily="34" charset="0"/>
              </a:defRPr>
            </a:lvl1pPr>
          </a:lstStyle>
          <a:p>
            <a:r>
              <a:rPr lang="nb-NO" dirty="0"/>
              <a:t>Tittel på en eller maksimum to linjer</a:t>
            </a:r>
            <a:endParaRPr lang="en-US" dirty="0"/>
          </a:p>
        </p:txBody>
      </p:sp>
      <p:sp>
        <p:nvSpPr>
          <p:cNvPr id="8" name="Subtitle 2">
            <a:extLst>
              <a:ext uri="{FF2B5EF4-FFF2-40B4-BE49-F238E27FC236}">
                <a16:creationId xmlns:a16="http://schemas.microsoft.com/office/drawing/2014/main" id="{E65C6870-1868-344E-8400-E880F51651D3}"/>
              </a:ext>
            </a:extLst>
          </p:cNvPr>
          <p:cNvSpPr>
            <a:spLocks noGrp="1"/>
          </p:cNvSpPr>
          <p:nvPr>
            <p:ph type="subTitle" idx="1" hasCustomPrompt="1"/>
          </p:nvPr>
        </p:nvSpPr>
        <p:spPr>
          <a:xfrm>
            <a:off x="733425" y="3545149"/>
            <a:ext cx="5940425" cy="2214852"/>
          </a:xfrm>
          <a:prstGeom prst="rect">
            <a:avLst/>
          </a:prstGeom>
        </p:spPr>
        <p:txBody>
          <a:bodyPr lIns="0" tIns="0" rIns="0" bIns="0">
            <a:noAutofit/>
          </a:bodyPr>
          <a:lstStyle>
            <a:lvl1pPr marL="0" indent="0" algn="l">
              <a:lnSpc>
                <a:spcPct val="100000"/>
              </a:lnSpc>
              <a:spcBef>
                <a:spcPts val="0"/>
              </a:spcBef>
              <a:buNone/>
              <a:defRPr sz="2400">
                <a:solidFill>
                  <a:schemeClr val="tx1"/>
                </a:solidFill>
                <a:latin typeface="Arial" panose="020B0604020202020204" pitchFamily="34" charset="0"/>
                <a:cs typeface="Arial" panose="020B0604020202020204" pitchFamily="34"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dirty="0">
                <a:latin typeface="Asker Sans" pitchFamily="2" charset="77"/>
              </a:rPr>
              <a:t>Undertittel / enhet / avsender</a:t>
            </a:r>
          </a:p>
        </p:txBody>
      </p:sp>
    </p:spTree>
    <p:extLst>
      <p:ext uri="{BB962C8B-B14F-4D97-AF65-F5344CB8AC3E}">
        <p14:creationId xmlns:p14="http://schemas.microsoft.com/office/powerpoint/2010/main" val="4294575608"/>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tel fiolett med bilde">
    <p:bg>
      <p:bgPr>
        <a:solidFill>
          <a:srgbClr val="C8AAF0"/>
        </a:solidFill>
        <a:effectLst/>
      </p:bgPr>
    </p:bg>
    <p:spTree>
      <p:nvGrpSpPr>
        <p:cNvPr id="1" name=""/>
        <p:cNvGrpSpPr/>
        <p:nvPr/>
      </p:nvGrpSpPr>
      <p:grpSpPr>
        <a:xfrm>
          <a:off x="0" y="0"/>
          <a:ext cx="0" cy="0"/>
          <a:chOff x="0" y="0"/>
          <a:chExt cx="0" cy="0"/>
        </a:xfrm>
      </p:grpSpPr>
      <p:sp>
        <p:nvSpPr>
          <p:cNvPr id="16" name="Plassholder for bilde 5">
            <a:extLst>
              <a:ext uri="{FF2B5EF4-FFF2-40B4-BE49-F238E27FC236}">
                <a16:creationId xmlns:a16="http://schemas.microsoft.com/office/drawing/2014/main" id="{E5B2F2F7-46BE-9D43-BF46-61899D2639EB}"/>
              </a:ext>
            </a:extLst>
          </p:cNvPr>
          <p:cNvSpPr>
            <a:spLocks noGrp="1"/>
          </p:cNvSpPr>
          <p:nvPr>
            <p:ph type="pic" sz="quarter" idx="11"/>
          </p:nvPr>
        </p:nvSpPr>
        <p:spPr>
          <a:xfrm>
            <a:off x="7250113" y="0"/>
            <a:ext cx="4945063" cy="6859587"/>
          </a:xfrm>
          <a:prstGeom prst="rect">
            <a:avLst/>
          </a:prstGeom>
          <a:noFill/>
          <a:effectLst/>
        </p:spPr>
        <p:txBody>
          <a:bodyPr/>
          <a:lstStyle>
            <a:lvl1pPr marL="0" indent="0">
              <a:buNone/>
              <a:defRPr>
                <a:latin typeface="Arial" panose="020B0604020202020204" pitchFamily="34" charset="0"/>
                <a:cs typeface="Arial" panose="020B0604020202020204" pitchFamily="34" charset="0"/>
              </a:defRPr>
            </a:lvl1pPr>
          </a:lstStyle>
          <a:p>
            <a:endParaRPr lang="nb-NO" dirty="0"/>
          </a:p>
        </p:txBody>
      </p:sp>
      <p:pic>
        <p:nvPicPr>
          <p:cNvPr id="18" name="Bilde 6">
            <a:extLst>
              <a:ext uri="{FF2B5EF4-FFF2-40B4-BE49-F238E27FC236}">
                <a16:creationId xmlns:a16="http://schemas.microsoft.com/office/drawing/2014/main" id="{D1779916-7E15-7F45-9B33-3EBFF607256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20000" y="610262"/>
            <a:ext cx="1819684" cy="720000"/>
          </a:xfrm>
          <a:prstGeom prst="rect">
            <a:avLst/>
          </a:prstGeom>
        </p:spPr>
      </p:pic>
      <p:sp>
        <p:nvSpPr>
          <p:cNvPr id="20" name="Plassholder for tekst 9">
            <a:extLst>
              <a:ext uri="{FF2B5EF4-FFF2-40B4-BE49-F238E27FC236}">
                <a16:creationId xmlns:a16="http://schemas.microsoft.com/office/drawing/2014/main" id="{6268ED46-4B57-A849-89E8-760CDB5C523F}"/>
              </a:ext>
            </a:extLst>
          </p:cNvPr>
          <p:cNvSpPr>
            <a:spLocks noGrp="1"/>
          </p:cNvSpPr>
          <p:nvPr>
            <p:ph type="body" sz="quarter" idx="10" hasCustomPrompt="1"/>
          </p:nvPr>
        </p:nvSpPr>
        <p:spPr>
          <a:xfrm>
            <a:off x="733425" y="6002729"/>
            <a:ext cx="5940424" cy="305996"/>
          </a:xfrm>
          <a:prstGeom prst="rect">
            <a:avLst/>
          </a:prstGeom>
        </p:spPr>
        <p:txBody>
          <a:bodyPr lIns="0" tIns="0" rIns="0" bIns="0" anchor="b" anchorCtr="0">
            <a:normAutofit/>
          </a:bodyPr>
          <a:lstStyle>
            <a:lvl1pPr marL="0" indent="0">
              <a:buNone/>
              <a:defRPr sz="1400">
                <a:solidFill>
                  <a:schemeClr val="tx1"/>
                </a:solidFill>
                <a:latin typeface="Arial" panose="020B0604020202020204" pitchFamily="34" charset="0"/>
                <a:cs typeface="Arial" panose="020B0604020202020204" pitchFamily="34" charset="0"/>
              </a:defRPr>
            </a:lvl1pPr>
            <a:lvl2pPr marL="180036" indent="0">
              <a:buNone/>
              <a:defRPr sz="1800">
                <a:solidFill>
                  <a:schemeClr val="tx1">
                    <a:alpha val="70000"/>
                  </a:schemeClr>
                </a:solidFill>
                <a:latin typeface="Asker Sans" pitchFamily="2" charset="77"/>
              </a:defRPr>
            </a:lvl2pPr>
            <a:lvl3pPr marL="360072" indent="0">
              <a:buNone/>
              <a:defRPr sz="1800">
                <a:solidFill>
                  <a:schemeClr val="tx1">
                    <a:alpha val="70000"/>
                  </a:schemeClr>
                </a:solidFill>
                <a:latin typeface="Asker Sans" pitchFamily="2" charset="77"/>
              </a:defRPr>
            </a:lvl3pPr>
            <a:lvl4pPr marL="540108" indent="0">
              <a:buNone/>
              <a:defRPr sz="1800">
                <a:solidFill>
                  <a:schemeClr val="tx1">
                    <a:alpha val="70000"/>
                  </a:schemeClr>
                </a:solidFill>
                <a:latin typeface="Asker Sans" pitchFamily="2" charset="77"/>
              </a:defRPr>
            </a:lvl4pPr>
            <a:lvl5pPr marL="720144" indent="0">
              <a:buNone/>
              <a:defRPr sz="1800">
                <a:solidFill>
                  <a:schemeClr val="tx1">
                    <a:alpha val="70000"/>
                  </a:schemeClr>
                </a:solidFill>
                <a:latin typeface="Asker Sans" pitchFamily="2" charset="77"/>
              </a:defRPr>
            </a:lvl5pPr>
          </a:lstStyle>
          <a:p>
            <a:pPr lvl="0"/>
            <a:r>
              <a:rPr lang="nb-NO" dirty="0"/>
              <a:t>Sted / dato</a:t>
            </a:r>
          </a:p>
        </p:txBody>
      </p:sp>
      <p:sp>
        <p:nvSpPr>
          <p:cNvPr id="7" name="Title 1">
            <a:extLst>
              <a:ext uri="{FF2B5EF4-FFF2-40B4-BE49-F238E27FC236}">
                <a16:creationId xmlns:a16="http://schemas.microsoft.com/office/drawing/2014/main" id="{1AD6C703-75C4-B047-8F07-B557EB22300E}"/>
              </a:ext>
            </a:extLst>
          </p:cNvPr>
          <p:cNvSpPr>
            <a:spLocks noGrp="1"/>
          </p:cNvSpPr>
          <p:nvPr>
            <p:ph type="ctrTitle" hasCustomPrompt="1"/>
          </p:nvPr>
        </p:nvSpPr>
        <p:spPr>
          <a:xfrm>
            <a:off x="733424" y="2105147"/>
            <a:ext cx="5940425" cy="1242533"/>
          </a:xfrm>
        </p:spPr>
        <p:txBody>
          <a:bodyPr lIns="0" tIns="0" rIns="0" bIns="0" anchor="b">
            <a:noAutofit/>
          </a:bodyPr>
          <a:lstStyle>
            <a:lvl1pPr algn="l">
              <a:lnSpc>
                <a:spcPct val="100000"/>
              </a:lnSpc>
              <a:defRPr sz="3600">
                <a:latin typeface="Arial" panose="020B0604020202020204" pitchFamily="34" charset="0"/>
                <a:cs typeface="Arial" panose="020B0604020202020204" pitchFamily="34" charset="0"/>
              </a:defRPr>
            </a:lvl1pPr>
          </a:lstStyle>
          <a:p>
            <a:r>
              <a:rPr lang="nb-NO" dirty="0"/>
              <a:t>Tittel på en eller maksimum to linjer</a:t>
            </a:r>
            <a:endParaRPr lang="en-US" dirty="0"/>
          </a:p>
        </p:txBody>
      </p:sp>
      <p:sp>
        <p:nvSpPr>
          <p:cNvPr id="8" name="Subtitle 2">
            <a:extLst>
              <a:ext uri="{FF2B5EF4-FFF2-40B4-BE49-F238E27FC236}">
                <a16:creationId xmlns:a16="http://schemas.microsoft.com/office/drawing/2014/main" id="{6F44EEF9-6476-D247-A6C2-0B275A747675}"/>
              </a:ext>
            </a:extLst>
          </p:cNvPr>
          <p:cNvSpPr>
            <a:spLocks noGrp="1"/>
          </p:cNvSpPr>
          <p:nvPr>
            <p:ph type="subTitle" idx="1" hasCustomPrompt="1"/>
          </p:nvPr>
        </p:nvSpPr>
        <p:spPr>
          <a:xfrm>
            <a:off x="733425" y="3545149"/>
            <a:ext cx="5940425" cy="2214852"/>
          </a:xfrm>
          <a:prstGeom prst="rect">
            <a:avLst/>
          </a:prstGeom>
        </p:spPr>
        <p:txBody>
          <a:bodyPr lIns="0" tIns="0" rIns="0" bIns="0">
            <a:noAutofit/>
          </a:bodyPr>
          <a:lstStyle>
            <a:lvl1pPr marL="0" indent="0" algn="l">
              <a:lnSpc>
                <a:spcPct val="100000"/>
              </a:lnSpc>
              <a:spcBef>
                <a:spcPts val="0"/>
              </a:spcBef>
              <a:buNone/>
              <a:defRPr sz="2400">
                <a:solidFill>
                  <a:schemeClr val="tx1"/>
                </a:solidFill>
                <a:latin typeface="Arial" panose="020B0604020202020204" pitchFamily="34" charset="0"/>
                <a:cs typeface="Arial" panose="020B0604020202020204" pitchFamily="34"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dirty="0">
                <a:latin typeface="Asker Sans" pitchFamily="2" charset="77"/>
              </a:rPr>
              <a:t>Undertittel / enhet / avsender</a:t>
            </a:r>
          </a:p>
        </p:txBody>
      </p:sp>
    </p:spTree>
    <p:extLst>
      <p:ext uri="{BB962C8B-B14F-4D97-AF65-F5344CB8AC3E}">
        <p14:creationId xmlns:p14="http://schemas.microsoft.com/office/powerpoint/2010/main" val="249486727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tel oransje med bilde">
    <p:bg>
      <p:bgPr>
        <a:solidFill>
          <a:srgbClr val="FFB446"/>
        </a:solidFill>
        <a:effectLst/>
      </p:bgPr>
    </p:bg>
    <p:spTree>
      <p:nvGrpSpPr>
        <p:cNvPr id="1" name=""/>
        <p:cNvGrpSpPr/>
        <p:nvPr/>
      </p:nvGrpSpPr>
      <p:grpSpPr>
        <a:xfrm>
          <a:off x="0" y="0"/>
          <a:ext cx="0" cy="0"/>
          <a:chOff x="0" y="0"/>
          <a:chExt cx="0" cy="0"/>
        </a:xfrm>
      </p:grpSpPr>
      <p:sp>
        <p:nvSpPr>
          <p:cNvPr id="16" name="Plassholder for bilde 5">
            <a:extLst>
              <a:ext uri="{FF2B5EF4-FFF2-40B4-BE49-F238E27FC236}">
                <a16:creationId xmlns:a16="http://schemas.microsoft.com/office/drawing/2014/main" id="{B1850187-1683-AF45-B4C4-49D23E00588D}"/>
              </a:ext>
            </a:extLst>
          </p:cNvPr>
          <p:cNvSpPr>
            <a:spLocks noGrp="1"/>
          </p:cNvSpPr>
          <p:nvPr>
            <p:ph type="pic" sz="quarter" idx="11"/>
          </p:nvPr>
        </p:nvSpPr>
        <p:spPr>
          <a:xfrm>
            <a:off x="7250113" y="0"/>
            <a:ext cx="4945063" cy="6859587"/>
          </a:xfrm>
          <a:prstGeom prst="rect">
            <a:avLst/>
          </a:prstGeom>
          <a:noFill/>
          <a:effectLst/>
        </p:spPr>
        <p:txBody>
          <a:bodyPr/>
          <a:lstStyle>
            <a:lvl1pPr marL="0" indent="0">
              <a:buNone/>
              <a:defRPr>
                <a:latin typeface="Arial" panose="020B0604020202020204" pitchFamily="34" charset="0"/>
                <a:cs typeface="Arial" panose="020B0604020202020204" pitchFamily="34" charset="0"/>
              </a:defRPr>
            </a:lvl1pPr>
          </a:lstStyle>
          <a:p>
            <a:endParaRPr lang="nb-NO" dirty="0"/>
          </a:p>
        </p:txBody>
      </p:sp>
      <p:pic>
        <p:nvPicPr>
          <p:cNvPr id="18" name="Bilde 6">
            <a:extLst>
              <a:ext uri="{FF2B5EF4-FFF2-40B4-BE49-F238E27FC236}">
                <a16:creationId xmlns:a16="http://schemas.microsoft.com/office/drawing/2014/main" id="{3B99231E-4367-9F4B-98CD-7140DD21E02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20000" y="610262"/>
            <a:ext cx="1819684" cy="720000"/>
          </a:xfrm>
          <a:prstGeom prst="rect">
            <a:avLst/>
          </a:prstGeom>
        </p:spPr>
      </p:pic>
      <p:sp>
        <p:nvSpPr>
          <p:cNvPr id="20" name="Plassholder for tekst 9">
            <a:extLst>
              <a:ext uri="{FF2B5EF4-FFF2-40B4-BE49-F238E27FC236}">
                <a16:creationId xmlns:a16="http://schemas.microsoft.com/office/drawing/2014/main" id="{0C4C8714-0EE5-D944-9FC5-AC246F9C722F}"/>
              </a:ext>
            </a:extLst>
          </p:cNvPr>
          <p:cNvSpPr>
            <a:spLocks noGrp="1"/>
          </p:cNvSpPr>
          <p:nvPr>
            <p:ph type="body" sz="quarter" idx="10" hasCustomPrompt="1"/>
          </p:nvPr>
        </p:nvSpPr>
        <p:spPr>
          <a:xfrm>
            <a:off x="733425" y="6002729"/>
            <a:ext cx="5940424" cy="305996"/>
          </a:xfrm>
          <a:prstGeom prst="rect">
            <a:avLst/>
          </a:prstGeom>
        </p:spPr>
        <p:txBody>
          <a:bodyPr lIns="0" tIns="0" rIns="0" bIns="0" anchor="b" anchorCtr="0">
            <a:normAutofit/>
          </a:bodyPr>
          <a:lstStyle>
            <a:lvl1pPr marL="0" indent="0">
              <a:buNone/>
              <a:defRPr sz="1400">
                <a:solidFill>
                  <a:schemeClr val="tx1"/>
                </a:solidFill>
                <a:latin typeface="Arial" panose="020B0604020202020204" pitchFamily="34" charset="0"/>
                <a:cs typeface="Arial" panose="020B0604020202020204" pitchFamily="34" charset="0"/>
              </a:defRPr>
            </a:lvl1pPr>
            <a:lvl2pPr marL="180036" indent="0">
              <a:buNone/>
              <a:defRPr sz="1800">
                <a:solidFill>
                  <a:schemeClr val="tx1">
                    <a:alpha val="70000"/>
                  </a:schemeClr>
                </a:solidFill>
                <a:latin typeface="Asker Sans" pitchFamily="2" charset="77"/>
              </a:defRPr>
            </a:lvl2pPr>
            <a:lvl3pPr marL="360072" indent="0">
              <a:buNone/>
              <a:defRPr sz="1800">
                <a:solidFill>
                  <a:schemeClr val="tx1">
                    <a:alpha val="70000"/>
                  </a:schemeClr>
                </a:solidFill>
                <a:latin typeface="Asker Sans" pitchFamily="2" charset="77"/>
              </a:defRPr>
            </a:lvl3pPr>
            <a:lvl4pPr marL="540108" indent="0">
              <a:buNone/>
              <a:defRPr sz="1800">
                <a:solidFill>
                  <a:schemeClr val="tx1">
                    <a:alpha val="70000"/>
                  </a:schemeClr>
                </a:solidFill>
                <a:latin typeface="Asker Sans" pitchFamily="2" charset="77"/>
              </a:defRPr>
            </a:lvl4pPr>
            <a:lvl5pPr marL="720144" indent="0">
              <a:buNone/>
              <a:defRPr sz="1800">
                <a:solidFill>
                  <a:schemeClr val="tx1">
                    <a:alpha val="70000"/>
                  </a:schemeClr>
                </a:solidFill>
                <a:latin typeface="Asker Sans" pitchFamily="2" charset="77"/>
              </a:defRPr>
            </a:lvl5pPr>
          </a:lstStyle>
          <a:p>
            <a:pPr lvl="0"/>
            <a:r>
              <a:rPr lang="nb-NO" dirty="0"/>
              <a:t>Sted / dato</a:t>
            </a:r>
          </a:p>
        </p:txBody>
      </p:sp>
      <p:sp>
        <p:nvSpPr>
          <p:cNvPr id="7" name="Title 1">
            <a:extLst>
              <a:ext uri="{FF2B5EF4-FFF2-40B4-BE49-F238E27FC236}">
                <a16:creationId xmlns:a16="http://schemas.microsoft.com/office/drawing/2014/main" id="{16C089BE-8611-B942-8F8A-1EB54195C3DF}"/>
              </a:ext>
            </a:extLst>
          </p:cNvPr>
          <p:cNvSpPr>
            <a:spLocks noGrp="1"/>
          </p:cNvSpPr>
          <p:nvPr>
            <p:ph type="ctrTitle" hasCustomPrompt="1"/>
          </p:nvPr>
        </p:nvSpPr>
        <p:spPr>
          <a:xfrm>
            <a:off x="733424" y="2105147"/>
            <a:ext cx="5940425" cy="1242533"/>
          </a:xfrm>
        </p:spPr>
        <p:txBody>
          <a:bodyPr lIns="0" tIns="0" rIns="0" bIns="0" anchor="b">
            <a:noAutofit/>
          </a:bodyPr>
          <a:lstStyle>
            <a:lvl1pPr algn="l">
              <a:lnSpc>
                <a:spcPct val="100000"/>
              </a:lnSpc>
              <a:defRPr sz="3600">
                <a:latin typeface="Arial" panose="020B0604020202020204" pitchFamily="34" charset="0"/>
                <a:cs typeface="Arial" panose="020B0604020202020204" pitchFamily="34" charset="0"/>
              </a:defRPr>
            </a:lvl1pPr>
          </a:lstStyle>
          <a:p>
            <a:r>
              <a:rPr lang="nb-NO" dirty="0"/>
              <a:t>Tittel på en eller maksimum to linjer</a:t>
            </a:r>
            <a:endParaRPr lang="en-US" dirty="0"/>
          </a:p>
        </p:txBody>
      </p:sp>
      <p:sp>
        <p:nvSpPr>
          <p:cNvPr id="8" name="Subtitle 2">
            <a:extLst>
              <a:ext uri="{FF2B5EF4-FFF2-40B4-BE49-F238E27FC236}">
                <a16:creationId xmlns:a16="http://schemas.microsoft.com/office/drawing/2014/main" id="{A0C2AA20-C991-7F43-80DD-298E6952531F}"/>
              </a:ext>
            </a:extLst>
          </p:cNvPr>
          <p:cNvSpPr>
            <a:spLocks noGrp="1"/>
          </p:cNvSpPr>
          <p:nvPr>
            <p:ph type="subTitle" idx="1" hasCustomPrompt="1"/>
          </p:nvPr>
        </p:nvSpPr>
        <p:spPr>
          <a:xfrm>
            <a:off x="733425" y="3545149"/>
            <a:ext cx="5940425" cy="2214852"/>
          </a:xfrm>
          <a:prstGeom prst="rect">
            <a:avLst/>
          </a:prstGeom>
        </p:spPr>
        <p:txBody>
          <a:bodyPr lIns="0" tIns="0" rIns="0" bIns="0">
            <a:noAutofit/>
          </a:bodyPr>
          <a:lstStyle>
            <a:lvl1pPr marL="0" indent="0" algn="l">
              <a:lnSpc>
                <a:spcPct val="100000"/>
              </a:lnSpc>
              <a:spcBef>
                <a:spcPts val="0"/>
              </a:spcBef>
              <a:buNone/>
              <a:defRPr sz="2400">
                <a:solidFill>
                  <a:schemeClr val="tx1"/>
                </a:solidFill>
                <a:latin typeface="Arial" panose="020B0604020202020204" pitchFamily="34" charset="0"/>
                <a:cs typeface="Arial" panose="020B0604020202020204" pitchFamily="34"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dirty="0">
                <a:latin typeface="Asker Sans" pitchFamily="2" charset="77"/>
              </a:rPr>
              <a:t>Undertittel / enhet / avsender</a:t>
            </a:r>
          </a:p>
        </p:txBody>
      </p:sp>
    </p:spTree>
    <p:extLst>
      <p:ext uri="{BB962C8B-B14F-4D97-AF65-F5344CB8AC3E}">
        <p14:creationId xmlns:p14="http://schemas.microsoft.com/office/powerpoint/2010/main" val="2756998238"/>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tel Askerblå med bilde">
    <p:bg>
      <p:bgPr>
        <a:solidFill>
          <a:srgbClr val="006EB6"/>
        </a:solidFill>
        <a:effectLst/>
      </p:bgPr>
    </p:bg>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41F34093-83E9-684E-9F5B-958755D6722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20000" y="610262"/>
            <a:ext cx="1818000" cy="719332"/>
          </a:xfrm>
          <a:prstGeom prst="rect">
            <a:avLst/>
          </a:prstGeom>
        </p:spPr>
      </p:pic>
      <p:sp>
        <p:nvSpPr>
          <p:cNvPr id="16" name="Plassholder for bilde 5">
            <a:extLst>
              <a:ext uri="{FF2B5EF4-FFF2-40B4-BE49-F238E27FC236}">
                <a16:creationId xmlns:a16="http://schemas.microsoft.com/office/drawing/2014/main" id="{6234187D-BC79-ED4B-9C39-30906C7C1569}"/>
              </a:ext>
            </a:extLst>
          </p:cNvPr>
          <p:cNvSpPr>
            <a:spLocks noGrp="1"/>
          </p:cNvSpPr>
          <p:nvPr>
            <p:ph type="pic" sz="quarter" idx="11"/>
          </p:nvPr>
        </p:nvSpPr>
        <p:spPr>
          <a:xfrm>
            <a:off x="7250113" y="0"/>
            <a:ext cx="4945063" cy="6859587"/>
          </a:xfrm>
          <a:prstGeom prst="rect">
            <a:avLst/>
          </a:prstGeom>
          <a:noFill/>
          <a:effectLst/>
        </p:spPr>
        <p:txBody>
          <a:bodyPr/>
          <a:lstStyle>
            <a:lvl1pPr marL="0" indent="0">
              <a:buNone/>
              <a:defRPr>
                <a:solidFill>
                  <a:schemeClr val="bg1"/>
                </a:solidFill>
                <a:latin typeface="Arial" panose="020B0604020202020204" pitchFamily="34" charset="0"/>
                <a:cs typeface="Arial" panose="020B0604020202020204" pitchFamily="34" charset="0"/>
              </a:defRPr>
            </a:lvl1pPr>
          </a:lstStyle>
          <a:p>
            <a:endParaRPr lang="nb-NO" dirty="0"/>
          </a:p>
        </p:txBody>
      </p:sp>
      <p:sp>
        <p:nvSpPr>
          <p:cNvPr id="20" name="Plassholder for tekst 9">
            <a:extLst>
              <a:ext uri="{FF2B5EF4-FFF2-40B4-BE49-F238E27FC236}">
                <a16:creationId xmlns:a16="http://schemas.microsoft.com/office/drawing/2014/main" id="{7DA36390-E7EF-9A4A-8633-90D27A683259}"/>
              </a:ext>
            </a:extLst>
          </p:cNvPr>
          <p:cNvSpPr>
            <a:spLocks noGrp="1"/>
          </p:cNvSpPr>
          <p:nvPr>
            <p:ph type="body" sz="quarter" idx="10" hasCustomPrompt="1"/>
          </p:nvPr>
        </p:nvSpPr>
        <p:spPr>
          <a:xfrm>
            <a:off x="733425" y="6002729"/>
            <a:ext cx="5940424" cy="305996"/>
          </a:xfrm>
          <a:prstGeom prst="rect">
            <a:avLst/>
          </a:prstGeom>
        </p:spPr>
        <p:txBody>
          <a:bodyPr lIns="0" tIns="0" rIns="0" bIns="0" anchor="b" anchorCtr="0">
            <a:normAutofit/>
          </a:bodyPr>
          <a:lstStyle>
            <a:lvl1pPr marL="0" indent="0">
              <a:buNone/>
              <a:defRPr sz="1400">
                <a:solidFill>
                  <a:schemeClr val="bg1"/>
                </a:solidFill>
                <a:latin typeface="Arial" panose="020B0604020202020204" pitchFamily="34" charset="0"/>
                <a:cs typeface="Arial" panose="020B0604020202020204" pitchFamily="34" charset="0"/>
              </a:defRPr>
            </a:lvl1pPr>
            <a:lvl2pPr marL="180036" indent="0">
              <a:buNone/>
              <a:defRPr sz="1800">
                <a:solidFill>
                  <a:schemeClr val="tx1">
                    <a:alpha val="70000"/>
                  </a:schemeClr>
                </a:solidFill>
                <a:latin typeface="Asker Sans" pitchFamily="2" charset="77"/>
              </a:defRPr>
            </a:lvl2pPr>
            <a:lvl3pPr marL="360072" indent="0">
              <a:buNone/>
              <a:defRPr sz="1800">
                <a:solidFill>
                  <a:schemeClr val="tx1">
                    <a:alpha val="70000"/>
                  </a:schemeClr>
                </a:solidFill>
                <a:latin typeface="Asker Sans" pitchFamily="2" charset="77"/>
              </a:defRPr>
            </a:lvl3pPr>
            <a:lvl4pPr marL="540108" indent="0">
              <a:buNone/>
              <a:defRPr sz="1800">
                <a:solidFill>
                  <a:schemeClr val="tx1">
                    <a:alpha val="70000"/>
                  </a:schemeClr>
                </a:solidFill>
                <a:latin typeface="Asker Sans" pitchFamily="2" charset="77"/>
              </a:defRPr>
            </a:lvl4pPr>
            <a:lvl5pPr marL="720144" indent="0">
              <a:buNone/>
              <a:defRPr sz="1800">
                <a:solidFill>
                  <a:schemeClr val="tx1">
                    <a:alpha val="70000"/>
                  </a:schemeClr>
                </a:solidFill>
                <a:latin typeface="Asker Sans" pitchFamily="2" charset="77"/>
              </a:defRPr>
            </a:lvl5pPr>
          </a:lstStyle>
          <a:p>
            <a:pPr lvl="0"/>
            <a:r>
              <a:rPr lang="nb-NO" dirty="0"/>
              <a:t>Sted / dato</a:t>
            </a:r>
          </a:p>
        </p:txBody>
      </p:sp>
      <p:sp>
        <p:nvSpPr>
          <p:cNvPr id="7" name="Title 1">
            <a:extLst>
              <a:ext uri="{FF2B5EF4-FFF2-40B4-BE49-F238E27FC236}">
                <a16:creationId xmlns:a16="http://schemas.microsoft.com/office/drawing/2014/main" id="{AB37DFF5-24F8-274F-9033-5A246510B003}"/>
              </a:ext>
            </a:extLst>
          </p:cNvPr>
          <p:cNvSpPr>
            <a:spLocks noGrp="1"/>
          </p:cNvSpPr>
          <p:nvPr>
            <p:ph type="ctrTitle" hasCustomPrompt="1"/>
          </p:nvPr>
        </p:nvSpPr>
        <p:spPr>
          <a:xfrm>
            <a:off x="733424" y="2105147"/>
            <a:ext cx="5940425" cy="1242533"/>
          </a:xfrm>
        </p:spPr>
        <p:txBody>
          <a:bodyPr lIns="0" tIns="0" rIns="0" bIns="0" anchor="b">
            <a:noAutofit/>
          </a:bodyPr>
          <a:lstStyle>
            <a:lvl1pPr algn="l">
              <a:lnSpc>
                <a:spcPct val="100000"/>
              </a:lnSpc>
              <a:defRPr sz="3600">
                <a:solidFill>
                  <a:schemeClr val="bg1"/>
                </a:solidFill>
                <a:latin typeface="Arial" panose="020B0604020202020204" pitchFamily="34" charset="0"/>
                <a:cs typeface="Arial" panose="020B0604020202020204" pitchFamily="34" charset="0"/>
              </a:defRPr>
            </a:lvl1pPr>
          </a:lstStyle>
          <a:p>
            <a:r>
              <a:rPr lang="nb-NO" dirty="0"/>
              <a:t>Tittel på en eller maksimum to linjer</a:t>
            </a:r>
            <a:endParaRPr lang="en-US" dirty="0"/>
          </a:p>
        </p:txBody>
      </p:sp>
      <p:sp>
        <p:nvSpPr>
          <p:cNvPr id="9" name="Subtitle 2">
            <a:extLst>
              <a:ext uri="{FF2B5EF4-FFF2-40B4-BE49-F238E27FC236}">
                <a16:creationId xmlns:a16="http://schemas.microsoft.com/office/drawing/2014/main" id="{636E5C8F-A673-9341-852E-D51CCF2978ED}"/>
              </a:ext>
            </a:extLst>
          </p:cNvPr>
          <p:cNvSpPr>
            <a:spLocks noGrp="1"/>
          </p:cNvSpPr>
          <p:nvPr>
            <p:ph type="subTitle" idx="1" hasCustomPrompt="1"/>
          </p:nvPr>
        </p:nvSpPr>
        <p:spPr>
          <a:xfrm>
            <a:off x="733425" y="3545149"/>
            <a:ext cx="5940425" cy="2214852"/>
          </a:xfrm>
          <a:prstGeom prst="rect">
            <a:avLst/>
          </a:prstGeom>
        </p:spPr>
        <p:txBody>
          <a:bodyPr lIns="0" tIns="0" rIns="0" bIns="0">
            <a:noAutofit/>
          </a:bodyPr>
          <a:lstStyle>
            <a:lvl1pPr marL="0" indent="0" algn="l">
              <a:lnSpc>
                <a:spcPct val="100000"/>
              </a:lnSpc>
              <a:spcBef>
                <a:spcPts val="0"/>
              </a:spcBef>
              <a:buNone/>
              <a:defRPr sz="2400">
                <a:solidFill>
                  <a:schemeClr val="bg1"/>
                </a:solidFill>
                <a:latin typeface="Arial" panose="020B0604020202020204" pitchFamily="34" charset="0"/>
                <a:cs typeface="Arial" panose="020B0604020202020204" pitchFamily="34"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dirty="0">
                <a:latin typeface="Asker Sans" pitchFamily="2" charset="77"/>
              </a:rPr>
              <a:t>Undertittel / enhet / avsender</a:t>
            </a:r>
          </a:p>
        </p:txBody>
      </p:sp>
    </p:spTree>
    <p:extLst>
      <p:ext uri="{BB962C8B-B14F-4D97-AF65-F5344CB8AC3E}">
        <p14:creationId xmlns:p14="http://schemas.microsoft.com/office/powerpoint/2010/main" val="73771857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tel mørkgrønn med bilde">
    <p:bg>
      <p:bgPr>
        <a:solidFill>
          <a:srgbClr val="005028"/>
        </a:solidFill>
        <a:effectLst/>
      </p:bgPr>
    </p:bg>
    <p:spTree>
      <p:nvGrpSpPr>
        <p:cNvPr id="1" name=""/>
        <p:cNvGrpSpPr/>
        <p:nvPr/>
      </p:nvGrpSpPr>
      <p:grpSpPr>
        <a:xfrm>
          <a:off x="0" y="0"/>
          <a:ext cx="0" cy="0"/>
          <a:chOff x="0" y="0"/>
          <a:chExt cx="0" cy="0"/>
        </a:xfrm>
      </p:grpSpPr>
      <p:pic>
        <p:nvPicPr>
          <p:cNvPr id="17" name="Bilde 7">
            <a:extLst>
              <a:ext uri="{FF2B5EF4-FFF2-40B4-BE49-F238E27FC236}">
                <a16:creationId xmlns:a16="http://schemas.microsoft.com/office/drawing/2014/main" id="{86D2881A-A930-A44E-8C98-0191B5AC490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20000" y="610262"/>
            <a:ext cx="1818000" cy="719332"/>
          </a:xfrm>
          <a:prstGeom prst="rect">
            <a:avLst/>
          </a:prstGeom>
        </p:spPr>
      </p:pic>
      <p:sp>
        <p:nvSpPr>
          <p:cNvPr id="18" name="Plassholder for bilde 5">
            <a:extLst>
              <a:ext uri="{FF2B5EF4-FFF2-40B4-BE49-F238E27FC236}">
                <a16:creationId xmlns:a16="http://schemas.microsoft.com/office/drawing/2014/main" id="{17121352-E5BF-CE40-AC4D-40B1CC4130AD}"/>
              </a:ext>
            </a:extLst>
          </p:cNvPr>
          <p:cNvSpPr>
            <a:spLocks noGrp="1"/>
          </p:cNvSpPr>
          <p:nvPr>
            <p:ph type="pic" sz="quarter" idx="11"/>
          </p:nvPr>
        </p:nvSpPr>
        <p:spPr>
          <a:xfrm>
            <a:off x="7250113" y="0"/>
            <a:ext cx="4945063" cy="6859587"/>
          </a:xfrm>
          <a:prstGeom prst="rect">
            <a:avLst/>
          </a:prstGeom>
          <a:noFill/>
          <a:effectLst/>
        </p:spPr>
        <p:txBody>
          <a:bodyPr/>
          <a:lstStyle>
            <a:lvl1pPr marL="0" indent="0">
              <a:buNone/>
              <a:defRPr>
                <a:solidFill>
                  <a:schemeClr val="bg1"/>
                </a:solidFill>
                <a:latin typeface="Arial" panose="020B0604020202020204" pitchFamily="34" charset="0"/>
                <a:cs typeface="Arial" panose="020B0604020202020204" pitchFamily="34" charset="0"/>
              </a:defRPr>
            </a:lvl1pPr>
          </a:lstStyle>
          <a:p>
            <a:endParaRPr lang="nb-NO" dirty="0"/>
          </a:p>
        </p:txBody>
      </p:sp>
      <p:sp>
        <p:nvSpPr>
          <p:cNvPr id="21" name="Plassholder for tekst 9">
            <a:extLst>
              <a:ext uri="{FF2B5EF4-FFF2-40B4-BE49-F238E27FC236}">
                <a16:creationId xmlns:a16="http://schemas.microsoft.com/office/drawing/2014/main" id="{E6E03453-A3C4-944A-903C-4BEF99342A79}"/>
              </a:ext>
            </a:extLst>
          </p:cNvPr>
          <p:cNvSpPr>
            <a:spLocks noGrp="1"/>
          </p:cNvSpPr>
          <p:nvPr>
            <p:ph type="body" sz="quarter" idx="10" hasCustomPrompt="1"/>
          </p:nvPr>
        </p:nvSpPr>
        <p:spPr>
          <a:xfrm>
            <a:off x="733425" y="6002729"/>
            <a:ext cx="5940424" cy="305996"/>
          </a:xfrm>
          <a:prstGeom prst="rect">
            <a:avLst/>
          </a:prstGeom>
        </p:spPr>
        <p:txBody>
          <a:bodyPr lIns="0" tIns="0" rIns="0" bIns="0" anchor="b" anchorCtr="0">
            <a:normAutofit/>
          </a:bodyPr>
          <a:lstStyle>
            <a:lvl1pPr marL="0" indent="0">
              <a:buNone/>
              <a:defRPr sz="1400">
                <a:solidFill>
                  <a:schemeClr val="bg1"/>
                </a:solidFill>
                <a:latin typeface="Arial" panose="020B0604020202020204" pitchFamily="34" charset="0"/>
                <a:cs typeface="Arial" panose="020B0604020202020204" pitchFamily="34" charset="0"/>
              </a:defRPr>
            </a:lvl1pPr>
            <a:lvl2pPr marL="180036" indent="0">
              <a:buNone/>
              <a:defRPr sz="1800">
                <a:solidFill>
                  <a:schemeClr val="tx1">
                    <a:alpha val="70000"/>
                  </a:schemeClr>
                </a:solidFill>
                <a:latin typeface="Asker Sans" pitchFamily="2" charset="77"/>
              </a:defRPr>
            </a:lvl2pPr>
            <a:lvl3pPr marL="360072" indent="0">
              <a:buNone/>
              <a:defRPr sz="1800">
                <a:solidFill>
                  <a:schemeClr val="tx1">
                    <a:alpha val="70000"/>
                  </a:schemeClr>
                </a:solidFill>
                <a:latin typeface="Asker Sans" pitchFamily="2" charset="77"/>
              </a:defRPr>
            </a:lvl3pPr>
            <a:lvl4pPr marL="540108" indent="0">
              <a:buNone/>
              <a:defRPr sz="1800">
                <a:solidFill>
                  <a:schemeClr val="tx1">
                    <a:alpha val="70000"/>
                  </a:schemeClr>
                </a:solidFill>
                <a:latin typeface="Asker Sans" pitchFamily="2" charset="77"/>
              </a:defRPr>
            </a:lvl4pPr>
            <a:lvl5pPr marL="720144" indent="0">
              <a:buNone/>
              <a:defRPr sz="1800">
                <a:solidFill>
                  <a:schemeClr val="tx1">
                    <a:alpha val="70000"/>
                  </a:schemeClr>
                </a:solidFill>
                <a:latin typeface="Asker Sans" pitchFamily="2" charset="77"/>
              </a:defRPr>
            </a:lvl5pPr>
          </a:lstStyle>
          <a:p>
            <a:pPr lvl="0"/>
            <a:r>
              <a:rPr lang="nb-NO" dirty="0"/>
              <a:t>Sted / dato</a:t>
            </a:r>
          </a:p>
        </p:txBody>
      </p:sp>
      <p:sp>
        <p:nvSpPr>
          <p:cNvPr id="7" name="Title 1">
            <a:extLst>
              <a:ext uri="{FF2B5EF4-FFF2-40B4-BE49-F238E27FC236}">
                <a16:creationId xmlns:a16="http://schemas.microsoft.com/office/drawing/2014/main" id="{D4B97CA2-8990-204B-BE75-EDC8796C220C}"/>
              </a:ext>
            </a:extLst>
          </p:cNvPr>
          <p:cNvSpPr>
            <a:spLocks noGrp="1"/>
          </p:cNvSpPr>
          <p:nvPr>
            <p:ph type="ctrTitle" hasCustomPrompt="1"/>
          </p:nvPr>
        </p:nvSpPr>
        <p:spPr>
          <a:xfrm>
            <a:off x="733424" y="2105147"/>
            <a:ext cx="5940425" cy="1242533"/>
          </a:xfrm>
        </p:spPr>
        <p:txBody>
          <a:bodyPr lIns="0" tIns="0" rIns="0" bIns="0" anchor="b">
            <a:noAutofit/>
          </a:bodyPr>
          <a:lstStyle>
            <a:lvl1pPr algn="l">
              <a:lnSpc>
                <a:spcPct val="100000"/>
              </a:lnSpc>
              <a:defRPr sz="3600">
                <a:solidFill>
                  <a:schemeClr val="bg1"/>
                </a:solidFill>
                <a:latin typeface="Arial" panose="020B0604020202020204" pitchFamily="34" charset="0"/>
                <a:cs typeface="Arial" panose="020B0604020202020204" pitchFamily="34" charset="0"/>
              </a:defRPr>
            </a:lvl1pPr>
          </a:lstStyle>
          <a:p>
            <a:r>
              <a:rPr lang="nb-NO" dirty="0"/>
              <a:t>Tittel på en eller maksimum to linjer</a:t>
            </a:r>
            <a:endParaRPr lang="en-US" dirty="0"/>
          </a:p>
        </p:txBody>
      </p:sp>
      <p:sp>
        <p:nvSpPr>
          <p:cNvPr id="8" name="Subtitle 2">
            <a:extLst>
              <a:ext uri="{FF2B5EF4-FFF2-40B4-BE49-F238E27FC236}">
                <a16:creationId xmlns:a16="http://schemas.microsoft.com/office/drawing/2014/main" id="{3764A103-811A-6743-9302-DA2A8680C98B}"/>
              </a:ext>
            </a:extLst>
          </p:cNvPr>
          <p:cNvSpPr>
            <a:spLocks noGrp="1"/>
          </p:cNvSpPr>
          <p:nvPr>
            <p:ph type="subTitle" idx="1" hasCustomPrompt="1"/>
          </p:nvPr>
        </p:nvSpPr>
        <p:spPr>
          <a:xfrm>
            <a:off x="733425" y="3545149"/>
            <a:ext cx="5940425" cy="2214852"/>
          </a:xfrm>
          <a:prstGeom prst="rect">
            <a:avLst/>
          </a:prstGeom>
        </p:spPr>
        <p:txBody>
          <a:bodyPr lIns="0" tIns="0" rIns="0" bIns="0">
            <a:noAutofit/>
          </a:bodyPr>
          <a:lstStyle>
            <a:lvl1pPr marL="0" indent="0" algn="l">
              <a:lnSpc>
                <a:spcPct val="100000"/>
              </a:lnSpc>
              <a:spcBef>
                <a:spcPts val="0"/>
              </a:spcBef>
              <a:buNone/>
              <a:defRPr sz="2400">
                <a:solidFill>
                  <a:schemeClr val="bg1"/>
                </a:solidFill>
                <a:latin typeface="Arial" panose="020B0604020202020204" pitchFamily="34" charset="0"/>
                <a:cs typeface="Arial" panose="020B0604020202020204" pitchFamily="34"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dirty="0">
                <a:latin typeface="Asker Sans" pitchFamily="2" charset="77"/>
              </a:rPr>
              <a:t>Undertittel / enhet / avsender</a:t>
            </a:r>
          </a:p>
        </p:txBody>
      </p:sp>
    </p:spTree>
    <p:extLst>
      <p:ext uri="{BB962C8B-B14F-4D97-AF65-F5344CB8AC3E}">
        <p14:creationId xmlns:p14="http://schemas.microsoft.com/office/powerpoint/2010/main" val="408189090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tel rød med bilde">
    <p:bg>
      <p:bgPr>
        <a:solidFill>
          <a:srgbClr val="A01400"/>
        </a:solidFill>
        <a:effectLst/>
      </p:bgPr>
    </p:bg>
    <p:spTree>
      <p:nvGrpSpPr>
        <p:cNvPr id="1" name=""/>
        <p:cNvGrpSpPr/>
        <p:nvPr/>
      </p:nvGrpSpPr>
      <p:grpSpPr>
        <a:xfrm>
          <a:off x="0" y="0"/>
          <a:ext cx="0" cy="0"/>
          <a:chOff x="0" y="0"/>
          <a:chExt cx="0" cy="0"/>
        </a:xfrm>
      </p:grpSpPr>
      <p:pic>
        <p:nvPicPr>
          <p:cNvPr id="17" name="Bilde 7">
            <a:extLst>
              <a:ext uri="{FF2B5EF4-FFF2-40B4-BE49-F238E27FC236}">
                <a16:creationId xmlns:a16="http://schemas.microsoft.com/office/drawing/2014/main" id="{492BD8A5-9BA0-F44B-991E-3E5B3047959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20000" y="610262"/>
            <a:ext cx="1818000" cy="719332"/>
          </a:xfrm>
          <a:prstGeom prst="rect">
            <a:avLst/>
          </a:prstGeom>
        </p:spPr>
      </p:pic>
      <p:sp>
        <p:nvSpPr>
          <p:cNvPr id="18" name="Plassholder for bilde 5">
            <a:extLst>
              <a:ext uri="{FF2B5EF4-FFF2-40B4-BE49-F238E27FC236}">
                <a16:creationId xmlns:a16="http://schemas.microsoft.com/office/drawing/2014/main" id="{A609A6E0-3B67-2B49-9F9E-A9CE96F70A8F}"/>
              </a:ext>
            </a:extLst>
          </p:cNvPr>
          <p:cNvSpPr>
            <a:spLocks noGrp="1"/>
          </p:cNvSpPr>
          <p:nvPr>
            <p:ph type="pic" sz="quarter" idx="11"/>
          </p:nvPr>
        </p:nvSpPr>
        <p:spPr>
          <a:xfrm>
            <a:off x="7250113" y="0"/>
            <a:ext cx="4945063" cy="6859587"/>
          </a:xfrm>
          <a:prstGeom prst="rect">
            <a:avLst/>
          </a:prstGeom>
          <a:noFill/>
          <a:effectLst/>
        </p:spPr>
        <p:txBody>
          <a:bodyPr/>
          <a:lstStyle>
            <a:lvl1pPr marL="0" indent="0">
              <a:buNone/>
              <a:defRPr>
                <a:solidFill>
                  <a:schemeClr val="bg1"/>
                </a:solidFill>
                <a:latin typeface="Arial" panose="020B0604020202020204" pitchFamily="34" charset="0"/>
                <a:cs typeface="Arial" panose="020B0604020202020204" pitchFamily="34" charset="0"/>
              </a:defRPr>
            </a:lvl1pPr>
          </a:lstStyle>
          <a:p>
            <a:endParaRPr lang="nb-NO" dirty="0"/>
          </a:p>
        </p:txBody>
      </p:sp>
      <p:sp>
        <p:nvSpPr>
          <p:cNvPr id="21" name="Plassholder for tekst 9">
            <a:extLst>
              <a:ext uri="{FF2B5EF4-FFF2-40B4-BE49-F238E27FC236}">
                <a16:creationId xmlns:a16="http://schemas.microsoft.com/office/drawing/2014/main" id="{97FDF496-2F68-CC40-83B5-09D2EF8B817A}"/>
              </a:ext>
            </a:extLst>
          </p:cNvPr>
          <p:cNvSpPr>
            <a:spLocks noGrp="1"/>
          </p:cNvSpPr>
          <p:nvPr>
            <p:ph type="body" sz="quarter" idx="10" hasCustomPrompt="1"/>
          </p:nvPr>
        </p:nvSpPr>
        <p:spPr>
          <a:xfrm>
            <a:off x="733425" y="6002729"/>
            <a:ext cx="5940424" cy="305996"/>
          </a:xfrm>
          <a:prstGeom prst="rect">
            <a:avLst/>
          </a:prstGeom>
        </p:spPr>
        <p:txBody>
          <a:bodyPr lIns="0" tIns="0" rIns="0" bIns="0" anchor="b" anchorCtr="0">
            <a:normAutofit/>
          </a:bodyPr>
          <a:lstStyle>
            <a:lvl1pPr marL="0" indent="0">
              <a:buNone/>
              <a:defRPr sz="1400">
                <a:solidFill>
                  <a:schemeClr val="bg1"/>
                </a:solidFill>
                <a:latin typeface="Arial" panose="020B0604020202020204" pitchFamily="34" charset="0"/>
                <a:cs typeface="Arial" panose="020B0604020202020204" pitchFamily="34" charset="0"/>
              </a:defRPr>
            </a:lvl1pPr>
            <a:lvl2pPr marL="180036" indent="0">
              <a:buNone/>
              <a:defRPr sz="1800">
                <a:solidFill>
                  <a:schemeClr val="tx1">
                    <a:alpha val="70000"/>
                  </a:schemeClr>
                </a:solidFill>
                <a:latin typeface="Asker Sans" pitchFamily="2" charset="77"/>
              </a:defRPr>
            </a:lvl2pPr>
            <a:lvl3pPr marL="360072" indent="0">
              <a:buNone/>
              <a:defRPr sz="1800">
                <a:solidFill>
                  <a:schemeClr val="tx1">
                    <a:alpha val="70000"/>
                  </a:schemeClr>
                </a:solidFill>
                <a:latin typeface="Asker Sans" pitchFamily="2" charset="77"/>
              </a:defRPr>
            </a:lvl3pPr>
            <a:lvl4pPr marL="540108" indent="0">
              <a:buNone/>
              <a:defRPr sz="1800">
                <a:solidFill>
                  <a:schemeClr val="tx1">
                    <a:alpha val="70000"/>
                  </a:schemeClr>
                </a:solidFill>
                <a:latin typeface="Asker Sans" pitchFamily="2" charset="77"/>
              </a:defRPr>
            </a:lvl4pPr>
            <a:lvl5pPr marL="720144" indent="0">
              <a:buNone/>
              <a:defRPr sz="1800">
                <a:solidFill>
                  <a:schemeClr val="tx1">
                    <a:alpha val="70000"/>
                  </a:schemeClr>
                </a:solidFill>
                <a:latin typeface="Asker Sans" pitchFamily="2" charset="77"/>
              </a:defRPr>
            </a:lvl5pPr>
          </a:lstStyle>
          <a:p>
            <a:pPr lvl="0"/>
            <a:r>
              <a:rPr lang="nb-NO" dirty="0"/>
              <a:t>Sted / dato</a:t>
            </a:r>
          </a:p>
        </p:txBody>
      </p:sp>
      <p:sp>
        <p:nvSpPr>
          <p:cNvPr id="7" name="Title 1">
            <a:extLst>
              <a:ext uri="{FF2B5EF4-FFF2-40B4-BE49-F238E27FC236}">
                <a16:creationId xmlns:a16="http://schemas.microsoft.com/office/drawing/2014/main" id="{25383C05-401B-BB49-9027-AF03EE6AD97B}"/>
              </a:ext>
            </a:extLst>
          </p:cNvPr>
          <p:cNvSpPr>
            <a:spLocks noGrp="1"/>
          </p:cNvSpPr>
          <p:nvPr>
            <p:ph type="ctrTitle" hasCustomPrompt="1"/>
          </p:nvPr>
        </p:nvSpPr>
        <p:spPr>
          <a:xfrm>
            <a:off x="733424" y="2105147"/>
            <a:ext cx="5940425" cy="1242533"/>
          </a:xfrm>
        </p:spPr>
        <p:txBody>
          <a:bodyPr lIns="0" tIns="0" rIns="0" bIns="0" anchor="b">
            <a:noAutofit/>
          </a:bodyPr>
          <a:lstStyle>
            <a:lvl1pPr algn="l">
              <a:lnSpc>
                <a:spcPct val="100000"/>
              </a:lnSpc>
              <a:defRPr sz="3600">
                <a:solidFill>
                  <a:schemeClr val="bg1"/>
                </a:solidFill>
                <a:latin typeface="Arial" panose="020B0604020202020204" pitchFamily="34" charset="0"/>
                <a:cs typeface="Arial" panose="020B0604020202020204" pitchFamily="34" charset="0"/>
              </a:defRPr>
            </a:lvl1pPr>
          </a:lstStyle>
          <a:p>
            <a:r>
              <a:rPr lang="nb-NO" dirty="0"/>
              <a:t>Tittel på en eller maksimum to linjer</a:t>
            </a:r>
            <a:endParaRPr lang="en-US" dirty="0"/>
          </a:p>
        </p:txBody>
      </p:sp>
      <p:sp>
        <p:nvSpPr>
          <p:cNvPr id="8" name="Subtitle 2">
            <a:extLst>
              <a:ext uri="{FF2B5EF4-FFF2-40B4-BE49-F238E27FC236}">
                <a16:creationId xmlns:a16="http://schemas.microsoft.com/office/drawing/2014/main" id="{8354962D-27F5-374E-9406-27696BF1C58C}"/>
              </a:ext>
            </a:extLst>
          </p:cNvPr>
          <p:cNvSpPr>
            <a:spLocks noGrp="1"/>
          </p:cNvSpPr>
          <p:nvPr>
            <p:ph type="subTitle" idx="1" hasCustomPrompt="1"/>
          </p:nvPr>
        </p:nvSpPr>
        <p:spPr>
          <a:xfrm>
            <a:off x="733425" y="3545149"/>
            <a:ext cx="5940425" cy="2214852"/>
          </a:xfrm>
          <a:prstGeom prst="rect">
            <a:avLst/>
          </a:prstGeom>
        </p:spPr>
        <p:txBody>
          <a:bodyPr lIns="0" tIns="0" rIns="0" bIns="0">
            <a:noAutofit/>
          </a:bodyPr>
          <a:lstStyle>
            <a:lvl1pPr marL="0" indent="0" algn="l">
              <a:lnSpc>
                <a:spcPct val="100000"/>
              </a:lnSpc>
              <a:spcBef>
                <a:spcPts val="0"/>
              </a:spcBef>
              <a:buNone/>
              <a:defRPr sz="2400">
                <a:solidFill>
                  <a:schemeClr val="bg1"/>
                </a:solidFill>
                <a:latin typeface="Arial" panose="020B0604020202020204" pitchFamily="34" charset="0"/>
                <a:cs typeface="Arial" panose="020B0604020202020204" pitchFamily="34"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dirty="0">
                <a:latin typeface="Asker Sans" pitchFamily="2" charset="77"/>
              </a:rPr>
              <a:t>Undertittel / enhet / avsender</a:t>
            </a:r>
          </a:p>
        </p:txBody>
      </p:sp>
    </p:spTree>
    <p:extLst>
      <p:ext uri="{BB962C8B-B14F-4D97-AF65-F5344CB8AC3E}">
        <p14:creationId xmlns:p14="http://schemas.microsoft.com/office/powerpoint/2010/main" val="17814757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Overskrift og teks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B531D05-1E41-F348-8FF8-7D1865FA7A52}"/>
              </a:ext>
            </a:extLst>
          </p:cNvPr>
          <p:cNvSpPr>
            <a:spLocks noGrp="1"/>
          </p:cNvSpPr>
          <p:nvPr>
            <p:ph type="title" hasCustomPrompt="1"/>
          </p:nvPr>
        </p:nvSpPr>
        <p:spPr>
          <a:xfrm>
            <a:off x="468000" y="288000"/>
            <a:ext cx="10080000" cy="1108800"/>
          </a:xfrm>
        </p:spPr>
        <p:txBody>
          <a:bodyPr/>
          <a:lstStyle>
            <a:lvl1pPr>
              <a:defRPr sz="3200">
                <a:latin typeface="Arial" panose="020B0604020202020204" pitchFamily="34" charset="0"/>
                <a:cs typeface="Arial" panose="020B0604020202020204" pitchFamily="34" charset="0"/>
              </a:defRPr>
            </a:lvl1pPr>
          </a:lstStyle>
          <a:p>
            <a:r>
              <a:rPr lang="nb-NO" dirty="0"/>
              <a:t>Klikk for å redigere overskrift som kan gå over en eller maksimum to linjer</a:t>
            </a:r>
            <a:endParaRPr lang="en-US" dirty="0"/>
          </a:p>
        </p:txBody>
      </p:sp>
      <p:sp>
        <p:nvSpPr>
          <p:cNvPr id="6" name="Content Placeholder 2">
            <a:extLst>
              <a:ext uri="{FF2B5EF4-FFF2-40B4-BE49-F238E27FC236}">
                <a16:creationId xmlns:a16="http://schemas.microsoft.com/office/drawing/2014/main" id="{86486D82-055B-0E48-AE5F-93B2D214121B}"/>
              </a:ext>
            </a:extLst>
          </p:cNvPr>
          <p:cNvSpPr>
            <a:spLocks noGrp="1"/>
          </p:cNvSpPr>
          <p:nvPr>
            <p:ph idx="15" hasCustomPrompt="1"/>
          </p:nvPr>
        </p:nvSpPr>
        <p:spPr>
          <a:xfrm>
            <a:off x="468000" y="1548000"/>
            <a:ext cx="10080000" cy="4860000"/>
          </a:xfrm>
          <a:prstGeom prst="rect">
            <a:avLst/>
          </a:prstGeom>
          <a:solidFill>
            <a:srgbClr val="E0E7EE"/>
          </a:solidFill>
        </p:spPr>
        <p:txBody>
          <a:bodyPr lIns="251999" tIns="251999" rIns="251999" bIns="251999"/>
          <a:lstStyle>
            <a:lvl1pPr marL="360000" indent="-360000">
              <a:lnSpc>
                <a:spcPts val="2800"/>
              </a:lnSpc>
              <a:spcAft>
                <a:spcPts val="1200"/>
              </a:spcAft>
              <a:defRPr>
                <a:latin typeface="Arial" panose="020B0604020202020204" pitchFamily="34" charset="0"/>
                <a:cs typeface="Arial" panose="020B0604020202020204" pitchFamily="34" charset="0"/>
              </a:defRPr>
            </a:lvl1pPr>
            <a:lvl2pPr marL="540000">
              <a:lnSpc>
                <a:spcPts val="2800"/>
              </a:lnSpc>
              <a:spcAft>
                <a:spcPts val="1200"/>
              </a:spcAft>
              <a:defRPr>
                <a:latin typeface="Arial" panose="020B0604020202020204" pitchFamily="34" charset="0"/>
                <a:cs typeface="Arial" panose="020B0604020202020204" pitchFamily="34" charset="0"/>
              </a:defRPr>
            </a:lvl2pPr>
            <a:lvl3pPr marL="720000">
              <a:lnSpc>
                <a:spcPts val="2800"/>
              </a:lnSpc>
              <a:spcAft>
                <a:spcPts val="1200"/>
              </a:spcAft>
              <a:defRPr>
                <a:latin typeface="Arial" panose="020B0604020202020204" pitchFamily="34" charset="0"/>
                <a:cs typeface="Arial" panose="020B0604020202020204" pitchFamily="34" charset="0"/>
              </a:defRPr>
            </a:lvl3pPr>
            <a:lvl4pPr marL="719964" indent="0">
              <a:lnSpc>
                <a:spcPts val="2800"/>
              </a:lnSpc>
              <a:spcAft>
                <a:spcPts val="1200"/>
              </a:spcAft>
              <a:buNone/>
              <a:defRPr>
                <a:latin typeface="Asker Sans" pitchFamily="2" charset="77"/>
              </a:defRPr>
            </a:lvl4pPr>
            <a:lvl5pPr marL="1080000">
              <a:lnSpc>
                <a:spcPts val="2800"/>
              </a:lnSpc>
              <a:spcAft>
                <a:spcPts val="1200"/>
              </a:spcAft>
              <a:defRPr>
                <a:latin typeface="Asker Sans" pitchFamily="2" charset="77"/>
              </a:defRPr>
            </a:lvl5pPr>
          </a:lstStyle>
          <a:p>
            <a:pPr lvl="0"/>
            <a:r>
              <a:rPr lang="nb-NO" dirty="0"/>
              <a:t>Klikk for å redigere tekst i malen</a:t>
            </a:r>
          </a:p>
          <a:p>
            <a:pPr lvl="1"/>
            <a:r>
              <a:rPr lang="nb-NO" dirty="0"/>
              <a:t>Andre nivå</a:t>
            </a:r>
          </a:p>
          <a:p>
            <a:pPr lvl="2"/>
            <a:r>
              <a:rPr lang="nb-NO" dirty="0"/>
              <a:t>Tredje nivå</a:t>
            </a:r>
          </a:p>
        </p:txBody>
      </p:sp>
      <p:sp>
        <p:nvSpPr>
          <p:cNvPr id="14" name="Footer Placeholder 4">
            <a:extLst>
              <a:ext uri="{FF2B5EF4-FFF2-40B4-BE49-F238E27FC236}">
                <a16:creationId xmlns:a16="http://schemas.microsoft.com/office/drawing/2014/main" id="{19E3626F-7C05-FC43-AB34-426465E03CE4}"/>
              </a:ext>
            </a:extLst>
          </p:cNvPr>
          <p:cNvSpPr>
            <a:spLocks noGrp="1"/>
          </p:cNvSpPr>
          <p:nvPr>
            <p:ph type="ftr" sz="quarter" idx="3"/>
          </p:nvPr>
        </p:nvSpPr>
        <p:spPr>
          <a:xfrm>
            <a:off x="467999" y="6552000"/>
            <a:ext cx="5342252" cy="138499"/>
          </a:xfrm>
          <a:prstGeom prst="rect">
            <a:avLst/>
          </a:prstGeom>
        </p:spPr>
        <p:txBody>
          <a:bodyPr vert="horz" wrap="square" lIns="0" tIns="0" rIns="0" bIns="0" rtlCol="0" anchor="ctr">
            <a:spAutoFit/>
          </a:bodyPr>
          <a:lstStyle>
            <a:lvl1pPr algn="l">
              <a:defRPr sz="900">
                <a:solidFill>
                  <a:schemeClr val="tx1"/>
                </a:solidFill>
                <a:latin typeface="Arial" panose="020B0604020202020204" pitchFamily="34" charset="0"/>
                <a:cs typeface="Arial" panose="020B0604020202020204" pitchFamily="34" charset="0"/>
              </a:defRPr>
            </a:lvl1pPr>
          </a:lstStyle>
          <a:p>
            <a:r>
              <a:rPr lang="nb-NO"/>
              <a:t>Klikk for å redigere tema</a:t>
            </a:r>
            <a:endParaRPr lang="nb-NO" dirty="0"/>
          </a:p>
        </p:txBody>
      </p:sp>
      <p:sp>
        <p:nvSpPr>
          <p:cNvPr id="15" name="Slide Number Placeholder 5">
            <a:extLst>
              <a:ext uri="{FF2B5EF4-FFF2-40B4-BE49-F238E27FC236}">
                <a16:creationId xmlns:a16="http://schemas.microsoft.com/office/drawing/2014/main" id="{A78D2EC3-8C8F-8346-9836-E40E316C03D0}"/>
              </a:ext>
            </a:extLst>
          </p:cNvPr>
          <p:cNvSpPr>
            <a:spLocks noGrp="1"/>
          </p:cNvSpPr>
          <p:nvPr>
            <p:ph type="sldNum" sz="quarter" idx="4"/>
          </p:nvPr>
        </p:nvSpPr>
        <p:spPr>
          <a:xfrm>
            <a:off x="11052000" y="6552000"/>
            <a:ext cx="909842" cy="138499"/>
          </a:xfrm>
          <a:prstGeom prst="rect">
            <a:avLst/>
          </a:prstGeom>
        </p:spPr>
        <p:txBody>
          <a:bodyPr vert="horz" wrap="square" lIns="0" tIns="0" rIns="0" bIns="0" rtlCol="0" anchor="ctr">
            <a:spAutoFit/>
          </a:bodyPr>
          <a:lstStyle>
            <a:lvl1pPr algn="r">
              <a:defRPr sz="900">
                <a:solidFill>
                  <a:schemeClr val="tx1"/>
                </a:solidFill>
                <a:latin typeface="Arial" panose="020B0604020202020204" pitchFamily="34" charset="0"/>
                <a:cs typeface="Arial" panose="020B0604020202020204" pitchFamily="34" charset="0"/>
              </a:defRPr>
            </a:lvl1pPr>
          </a:lstStyle>
          <a:p>
            <a:fld id="{7D0233FF-1186-4D0A-89DE-C44C22CC98C6}" type="slidenum">
              <a:rPr lang="nb-NO" smtClean="0"/>
              <a:pPr/>
              <a:t>‹#›</a:t>
            </a:fld>
            <a:endParaRPr lang="nb-NO" dirty="0"/>
          </a:p>
        </p:txBody>
      </p:sp>
    </p:spTree>
    <p:extLst>
      <p:ext uri="{BB962C8B-B14F-4D97-AF65-F5344CB8AC3E}">
        <p14:creationId xmlns:p14="http://schemas.microsoft.com/office/powerpoint/2010/main" val="36907570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verskrift, tekst og 1/2 bilde">
    <p:bg>
      <p:bgPr>
        <a:solidFill>
          <a:schemeClr val="bg1">
            <a:alpha val="80000"/>
          </a:schemeClr>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F1F1B00F-22E5-EF42-B568-9C4B01680DA0}"/>
              </a:ext>
            </a:extLst>
          </p:cNvPr>
          <p:cNvSpPr>
            <a:spLocks noGrp="1"/>
          </p:cNvSpPr>
          <p:nvPr>
            <p:ph idx="13" hasCustomPrompt="1"/>
          </p:nvPr>
        </p:nvSpPr>
        <p:spPr>
          <a:xfrm>
            <a:off x="467998" y="1547999"/>
            <a:ext cx="5342252" cy="4860000"/>
          </a:xfrm>
          <a:prstGeom prst="rect">
            <a:avLst/>
          </a:prstGeom>
        </p:spPr>
        <p:txBody>
          <a:bodyPr lIns="0" tIns="0" rIns="0" bIns="0">
            <a:normAutofit/>
          </a:bodyPr>
          <a:lstStyle>
            <a:lvl1pPr marL="0" indent="0">
              <a:lnSpc>
                <a:spcPts val="2800"/>
              </a:lnSpc>
              <a:spcAft>
                <a:spcPts val="1200"/>
              </a:spcAft>
              <a:buSzPct val="100000"/>
              <a:buFont typeface="+mj-lt"/>
              <a:buNone/>
              <a:defRPr>
                <a:latin typeface="Arial" panose="020B0604020202020204" pitchFamily="34" charset="0"/>
                <a:cs typeface="Arial" panose="020B0604020202020204" pitchFamily="34" charset="0"/>
              </a:defRPr>
            </a:lvl1pPr>
            <a:lvl2pPr marL="720000" indent="-288000">
              <a:lnSpc>
                <a:spcPts val="2800"/>
              </a:lnSpc>
              <a:spcAft>
                <a:spcPts val="1200"/>
              </a:spcAft>
              <a:defRPr/>
            </a:lvl2pPr>
            <a:lvl3pPr marL="360072" indent="0">
              <a:spcAft>
                <a:spcPts val="1200"/>
              </a:spcAft>
              <a:buNone/>
              <a:defRPr/>
            </a:lvl3pPr>
          </a:lstStyle>
          <a:p>
            <a:pPr lvl="0"/>
            <a:r>
              <a:rPr lang="nb-NO" dirty="0"/>
              <a:t>Tekst, graf eller bilde</a:t>
            </a:r>
          </a:p>
        </p:txBody>
      </p:sp>
      <p:sp>
        <p:nvSpPr>
          <p:cNvPr id="10" name="Plassholder for bilde 5">
            <a:extLst>
              <a:ext uri="{FF2B5EF4-FFF2-40B4-BE49-F238E27FC236}">
                <a16:creationId xmlns:a16="http://schemas.microsoft.com/office/drawing/2014/main" id="{9D3CC45B-8AEC-8343-900A-4C56C663F7D9}"/>
              </a:ext>
            </a:extLst>
          </p:cNvPr>
          <p:cNvSpPr>
            <a:spLocks noGrp="1"/>
          </p:cNvSpPr>
          <p:nvPr>
            <p:ph type="pic" sz="quarter" idx="10"/>
          </p:nvPr>
        </p:nvSpPr>
        <p:spPr>
          <a:xfrm>
            <a:off x="6097587" y="0"/>
            <a:ext cx="6096976" cy="6858000"/>
          </a:xfrm>
          <a:prstGeom prst="rect">
            <a:avLst/>
          </a:prstGeom>
          <a:noFill/>
          <a:effectLst/>
        </p:spPr>
        <p:txBody>
          <a:bodyPr/>
          <a:lstStyle>
            <a:lvl1pPr marL="0" indent="0">
              <a:buNone/>
              <a:defRPr>
                <a:latin typeface="Arial" panose="020B0604020202020204" pitchFamily="34" charset="0"/>
                <a:cs typeface="Arial" panose="020B0604020202020204" pitchFamily="34" charset="0"/>
              </a:defRPr>
            </a:lvl1pPr>
          </a:lstStyle>
          <a:p>
            <a:endParaRPr lang="nb-NO" dirty="0"/>
          </a:p>
        </p:txBody>
      </p:sp>
      <p:sp>
        <p:nvSpPr>
          <p:cNvPr id="6" name="Title 1">
            <a:extLst>
              <a:ext uri="{FF2B5EF4-FFF2-40B4-BE49-F238E27FC236}">
                <a16:creationId xmlns:a16="http://schemas.microsoft.com/office/drawing/2014/main" id="{1296B836-93B7-754B-B439-0027E21770C9}"/>
              </a:ext>
            </a:extLst>
          </p:cNvPr>
          <p:cNvSpPr>
            <a:spLocks noGrp="1"/>
          </p:cNvSpPr>
          <p:nvPr>
            <p:ph type="title" hasCustomPrompt="1"/>
          </p:nvPr>
        </p:nvSpPr>
        <p:spPr>
          <a:xfrm>
            <a:off x="468000" y="288000"/>
            <a:ext cx="5342250" cy="1116013"/>
          </a:xfrm>
        </p:spPr>
        <p:txBody>
          <a:bodyPr/>
          <a:lstStyle>
            <a:lvl1pPr>
              <a:defRPr sz="3200">
                <a:latin typeface="Arial" panose="020B0604020202020204" pitchFamily="34" charset="0"/>
                <a:cs typeface="Arial" panose="020B0604020202020204" pitchFamily="34" charset="0"/>
              </a:defRPr>
            </a:lvl1pPr>
          </a:lstStyle>
          <a:p>
            <a:r>
              <a:rPr lang="nb-NO" dirty="0"/>
              <a:t>Klikk for å redigere overskriften</a:t>
            </a:r>
            <a:endParaRPr lang="en-US" dirty="0"/>
          </a:p>
        </p:txBody>
      </p:sp>
      <p:sp>
        <p:nvSpPr>
          <p:cNvPr id="8" name="Footer Placeholder 4">
            <a:extLst>
              <a:ext uri="{FF2B5EF4-FFF2-40B4-BE49-F238E27FC236}">
                <a16:creationId xmlns:a16="http://schemas.microsoft.com/office/drawing/2014/main" id="{34DD9946-C6DD-CA4D-8024-D1360B7A45D9}"/>
              </a:ext>
            </a:extLst>
          </p:cNvPr>
          <p:cNvSpPr>
            <a:spLocks noGrp="1"/>
          </p:cNvSpPr>
          <p:nvPr>
            <p:ph type="ftr" sz="quarter" idx="3"/>
          </p:nvPr>
        </p:nvSpPr>
        <p:spPr>
          <a:xfrm>
            <a:off x="467999" y="6552000"/>
            <a:ext cx="5342252" cy="138499"/>
          </a:xfrm>
          <a:prstGeom prst="rect">
            <a:avLst/>
          </a:prstGeom>
        </p:spPr>
        <p:txBody>
          <a:bodyPr vert="horz" wrap="square" lIns="0" tIns="0" rIns="0" bIns="0" rtlCol="0" anchor="ctr">
            <a:spAutoFit/>
          </a:bodyPr>
          <a:lstStyle>
            <a:lvl1pPr algn="l">
              <a:defRPr sz="900">
                <a:solidFill>
                  <a:schemeClr val="tx1"/>
                </a:solidFill>
                <a:latin typeface="Arial" panose="020B0604020202020204" pitchFamily="34" charset="0"/>
                <a:cs typeface="Arial" panose="020B0604020202020204" pitchFamily="34" charset="0"/>
              </a:defRPr>
            </a:lvl1pPr>
          </a:lstStyle>
          <a:p>
            <a:r>
              <a:rPr lang="nb-NO"/>
              <a:t>Klikk for å redigere tema</a:t>
            </a:r>
            <a:endParaRPr lang="nb-NO" dirty="0"/>
          </a:p>
        </p:txBody>
      </p:sp>
      <p:sp>
        <p:nvSpPr>
          <p:cNvPr id="9" name="Slide Number Placeholder 5">
            <a:extLst>
              <a:ext uri="{FF2B5EF4-FFF2-40B4-BE49-F238E27FC236}">
                <a16:creationId xmlns:a16="http://schemas.microsoft.com/office/drawing/2014/main" id="{A0547294-9FE3-3143-B8BA-02B3A309C859}"/>
              </a:ext>
            </a:extLst>
          </p:cNvPr>
          <p:cNvSpPr>
            <a:spLocks noGrp="1"/>
          </p:cNvSpPr>
          <p:nvPr>
            <p:ph type="sldNum" sz="quarter" idx="4"/>
          </p:nvPr>
        </p:nvSpPr>
        <p:spPr>
          <a:xfrm>
            <a:off x="11052000" y="6552000"/>
            <a:ext cx="909842" cy="138499"/>
          </a:xfrm>
          <a:prstGeom prst="rect">
            <a:avLst/>
          </a:prstGeom>
        </p:spPr>
        <p:txBody>
          <a:bodyPr vert="horz" wrap="square" lIns="0" tIns="0" rIns="0" bIns="0" rtlCol="0" anchor="ctr">
            <a:spAutoFit/>
          </a:bodyPr>
          <a:lstStyle>
            <a:lvl1pPr algn="r">
              <a:defRPr sz="900">
                <a:solidFill>
                  <a:schemeClr val="tx1"/>
                </a:solidFill>
                <a:latin typeface="Arial" panose="020B0604020202020204" pitchFamily="34" charset="0"/>
                <a:cs typeface="Arial" panose="020B0604020202020204" pitchFamily="34" charset="0"/>
              </a:defRPr>
            </a:lvl1pPr>
          </a:lstStyle>
          <a:p>
            <a:fld id="{7D0233FF-1186-4D0A-89DE-C44C22CC98C6}" type="slidenum">
              <a:rPr lang="nb-NO" smtClean="0"/>
              <a:pPr/>
              <a:t>‹#›</a:t>
            </a:fld>
            <a:endParaRPr lang="nb-NO" dirty="0"/>
          </a:p>
        </p:txBody>
      </p:sp>
    </p:spTree>
    <p:extLst>
      <p:ext uri="{BB962C8B-B14F-4D97-AF65-F5344CB8AC3E}">
        <p14:creationId xmlns:p14="http://schemas.microsoft.com/office/powerpoint/2010/main" val="202948510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verskrift og to kolonner">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81DB831-C53B-994B-AB63-1131E1E59456}"/>
              </a:ext>
            </a:extLst>
          </p:cNvPr>
          <p:cNvSpPr>
            <a:spLocks noGrp="1"/>
          </p:cNvSpPr>
          <p:nvPr>
            <p:ph type="title" hasCustomPrompt="1"/>
          </p:nvPr>
        </p:nvSpPr>
        <p:spPr>
          <a:xfrm>
            <a:off x="467999" y="288000"/>
            <a:ext cx="10080000" cy="1116012"/>
          </a:xfrm>
        </p:spPr>
        <p:txBody>
          <a:bodyPr/>
          <a:lstStyle>
            <a:lvl1pPr>
              <a:defRPr sz="3200">
                <a:latin typeface="Arial" panose="020B0604020202020204" pitchFamily="34" charset="0"/>
                <a:cs typeface="Arial" panose="020B0604020202020204" pitchFamily="34" charset="0"/>
              </a:defRPr>
            </a:lvl1pPr>
          </a:lstStyle>
          <a:p>
            <a:r>
              <a:rPr lang="nb-NO" dirty="0"/>
              <a:t>Klikk for å redigere overskriften</a:t>
            </a:r>
            <a:endParaRPr lang="en-US" dirty="0"/>
          </a:p>
        </p:txBody>
      </p:sp>
      <p:sp>
        <p:nvSpPr>
          <p:cNvPr id="10" name="Content Placeholder 2">
            <a:extLst>
              <a:ext uri="{FF2B5EF4-FFF2-40B4-BE49-F238E27FC236}">
                <a16:creationId xmlns:a16="http://schemas.microsoft.com/office/drawing/2014/main" id="{1EC03CBF-4E77-EA46-A2FA-66DE2EE5C2C7}"/>
              </a:ext>
            </a:extLst>
          </p:cNvPr>
          <p:cNvSpPr>
            <a:spLocks noGrp="1"/>
          </p:cNvSpPr>
          <p:nvPr>
            <p:ph idx="15" hasCustomPrompt="1"/>
          </p:nvPr>
        </p:nvSpPr>
        <p:spPr>
          <a:xfrm>
            <a:off x="468001" y="1548000"/>
            <a:ext cx="5342250" cy="4860000"/>
          </a:xfrm>
          <a:prstGeom prst="rect">
            <a:avLst/>
          </a:prstGeom>
        </p:spPr>
        <p:txBody>
          <a:bodyPr lIns="0" tIns="0" rIns="0" bIns="0"/>
          <a:lstStyle>
            <a:lvl1pPr marL="360000" indent="-360000">
              <a:lnSpc>
                <a:spcPts val="2800"/>
              </a:lnSpc>
              <a:spcAft>
                <a:spcPts val="1200"/>
              </a:spcAft>
              <a:defRPr>
                <a:latin typeface="Arial" panose="020B0604020202020204" pitchFamily="34" charset="0"/>
                <a:cs typeface="Arial" panose="020B0604020202020204" pitchFamily="34" charset="0"/>
              </a:defRPr>
            </a:lvl1pPr>
            <a:lvl2pPr marL="540000">
              <a:lnSpc>
                <a:spcPts val="2800"/>
              </a:lnSpc>
              <a:spcAft>
                <a:spcPts val="1200"/>
              </a:spcAft>
              <a:defRPr>
                <a:latin typeface="Arial" panose="020B0604020202020204" pitchFamily="34" charset="0"/>
                <a:cs typeface="Arial" panose="020B0604020202020204" pitchFamily="34" charset="0"/>
              </a:defRPr>
            </a:lvl2pPr>
            <a:lvl3pPr marL="720000">
              <a:lnSpc>
                <a:spcPts val="2800"/>
              </a:lnSpc>
              <a:spcAft>
                <a:spcPts val="1200"/>
              </a:spcAft>
              <a:defRPr>
                <a:latin typeface="Arial" panose="020B0604020202020204" pitchFamily="34" charset="0"/>
                <a:cs typeface="Arial" panose="020B0604020202020204" pitchFamily="34" charset="0"/>
              </a:defRPr>
            </a:lvl3pPr>
            <a:lvl4pPr marL="900000">
              <a:lnSpc>
                <a:spcPts val="2800"/>
              </a:lnSpc>
              <a:spcAft>
                <a:spcPts val="1200"/>
              </a:spcAft>
              <a:defRPr>
                <a:latin typeface="Asker Sans" pitchFamily="2" charset="77"/>
              </a:defRPr>
            </a:lvl4pPr>
            <a:lvl5pPr marL="1080000">
              <a:lnSpc>
                <a:spcPts val="2800"/>
              </a:lnSpc>
              <a:spcAft>
                <a:spcPts val="1200"/>
              </a:spcAft>
              <a:defRPr>
                <a:latin typeface="Asker Sans" pitchFamily="2" charset="77"/>
              </a:defRPr>
            </a:lvl5pPr>
          </a:lstStyle>
          <a:p>
            <a:pPr lvl="0"/>
            <a:r>
              <a:rPr lang="nb-NO" dirty="0"/>
              <a:t>Rediger tekst i malen</a:t>
            </a:r>
          </a:p>
          <a:p>
            <a:pPr lvl="1"/>
            <a:r>
              <a:rPr lang="nb-NO" dirty="0"/>
              <a:t>Andre nivå</a:t>
            </a:r>
          </a:p>
          <a:p>
            <a:pPr lvl="2"/>
            <a:r>
              <a:rPr lang="nb-NO" dirty="0"/>
              <a:t>Tredje nivå</a:t>
            </a:r>
          </a:p>
        </p:txBody>
      </p:sp>
      <p:sp>
        <p:nvSpPr>
          <p:cNvPr id="14" name="Content Placeholder 2">
            <a:extLst>
              <a:ext uri="{FF2B5EF4-FFF2-40B4-BE49-F238E27FC236}">
                <a16:creationId xmlns:a16="http://schemas.microsoft.com/office/drawing/2014/main" id="{9AC7380A-B3D2-EB42-9E09-E74D4A02446D}"/>
              </a:ext>
            </a:extLst>
          </p:cNvPr>
          <p:cNvSpPr>
            <a:spLocks noGrp="1"/>
          </p:cNvSpPr>
          <p:nvPr>
            <p:ph idx="16" hasCustomPrompt="1"/>
          </p:nvPr>
        </p:nvSpPr>
        <p:spPr>
          <a:xfrm>
            <a:off x="6119500" y="1548000"/>
            <a:ext cx="5342250" cy="4860000"/>
          </a:xfrm>
          <a:prstGeom prst="rect">
            <a:avLst/>
          </a:prstGeom>
        </p:spPr>
        <p:txBody>
          <a:bodyPr lIns="0" tIns="0" rIns="0" bIns="0"/>
          <a:lstStyle>
            <a:lvl1pPr marL="360000" indent="-360000">
              <a:lnSpc>
                <a:spcPts val="2800"/>
              </a:lnSpc>
              <a:spcAft>
                <a:spcPts val="1200"/>
              </a:spcAft>
              <a:defRPr>
                <a:latin typeface="Arial" panose="020B0604020202020204" pitchFamily="34" charset="0"/>
                <a:cs typeface="Arial" panose="020B0604020202020204" pitchFamily="34" charset="0"/>
              </a:defRPr>
            </a:lvl1pPr>
            <a:lvl2pPr marL="540000">
              <a:lnSpc>
                <a:spcPts val="2800"/>
              </a:lnSpc>
              <a:spcAft>
                <a:spcPts val="1200"/>
              </a:spcAft>
              <a:defRPr>
                <a:latin typeface="Arial" panose="020B0604020202020204" pitchFamily="34" charset="0"/>
                <a:cs typeface="Arial" panose="020B0604020202020204" pitchFamily="34" charset="0"/>
              </a:defRPr>
            </a:lvl2pPr>
            <a:lvl3pPr marL="720000">
              <a:lnSpc>
                <a:spcPts val="2800"/>
              </a:lnSpc>
              <a:spcAft>
                <a:spcPts val="1200"/>
              </a:spcAft>
              <a:defRPr>
                <a:latin typeface="Arial" panose="020B0604020202020204" pitchFamily="34" charset="0"/>
                <a:cs typeface="Arial" panose="020B0604020202020204" pitchFamily="34" charset="0"/>
              </a:defRPr>
            </a:lvl3pPr>
            <a:lvl4pPr marL="900000">
              <a:lnSpc>
                <a:spcPts val="2800"/>
              </a:lnSpc>
              <a:spcAft>
                <a:spcPts val="1200"/>
              </a:spcAft>
              <a:defRPr>
                <a:latin typeface="Asker Sans" pitchFamily="2" charset="77"/>
              </a:defRPr>
            </a:lvl4pPr>
            <a:lvl5pPr marL="1080000">
              <a:lnSpc>
                <a:spcPts val="2800"/>
              </a:lnSpc>
              <a:spcAft>
                <a:spcPts val="1200"/>
              </a:spcAft>
              <a:defRPr>
                <a:latin typeface="Asker Sans" pitchFamily="2" charset="77"/>
              </a:defRPr>
            </a:lvl5pPr>
          </a:lstStyle>
          <a:p>
            <a:pPr lvl="0"/>
            <a:r>
              <a:rPr lang="nb-NO" dirty="0"/>
              <a:t>Rediger tekst i malen</a:t>
            </a:r>
          </a:p>
          <a:p>
            <a:pPr lvl="1"/>
            <a:r>
              <a:rPr lang="nb-NO" dirty="0"/>
              <a:t>Andre nivå</a:t>
            </a:r>
          </a:p>
          <a:p>
            <a:pPr lvl="2"/>
            <a:r>
              <a:rPr lang="nb-NO" dirty="0"/>
              <a:t>Tredje nivå</a:t>
            </a:r>
          </a:p>
        </p:txBody>
      </p:sp>
      <p:sp>
        <p:nvSpPr>
          <p:cNvPr id="7" name="Footer Placeholder 4">
            <a:extLst>
              <a:ext uri="{FF2B5EF4-FFF2-40B4-BE49-F238E27FC236}">
                <a16:creationId xmlns:a16="http://schemas.microsoft.com/office/drawing/2014/main" id="{8AAB8AEB-5646-6047-BD6F-6CDEAE49D7F1}"/>
              </a:ext>
            </a:extLst>
          </p:cNvPr>
          <p:cNvSpPr>
            <a:spLocks noGrp="1"/>
          </p:cNvSpPr>
          <p:nvPr>
            <p:ph type="ftr" sz="quarter" idx="3"/>
          </p:nvPr>
        </p:nvSpPr>
        <p:spPr>
          <a:xfrm>
            <a:off x="467999" y="6552000"/>
            <a:ext cx="5342252" cy="138499"/>
          </a:xfrm>
          <a:prstGeom prst="rect">
            <a:avLst/>
          </a:prstGeom>
        </p:spPr>
        <p:txBody>
          <a:bodyPr vert="horz" wrap="square" lIns="0" tIns="0" rIns="0" bIns="0" rtlCol="0" anchor="ctr">
            <a:spAutoFit/>
          </a:bodyPr>
          <a:lstStyle>
            <a:lvl1pPr algn="l">
              <a:defRPr sz="900">
                <a:solidFill>
                  <a:schemeClr val="tx1"/>
                </a:solidFill>
                <a:latin typeface="Arial" panose="020B0604020202020204" pitchFamily="34" charset="0"/>
                <a:cs typeface="Arial" panose="020B0604020202020204" pitchFamily="34" charset="0"/>
              </a:defRPr>
            </a:lvl1pPr>
          </a:lstStyle>
          <a:p>
            <a:r>
              <a:rPr lang="nb-NO"/>
              <a:t>Klikk for å redigere tema</a:t>
            </a:r>
            <a:endParaRPr lang="nb-NO" dirty="0"/>
          </a:p>
        </p:txBody>
      </p:sp>
      <p:sp>
        <p:nvSpPr>
          <p:cNvPr id="11" name="Slide Number Placeholder 5">
            <a:extLst>
              <a:ext uri="{FF2B5EF4-FFF2-40B4-BE49-F238E27FC236}">
                <a16:creationId xmlns:a16="http://schemas.microsoft.com/office/drawing/2014/main" id="{BB3BCA85-D7C3-D042-A684-D464ECA984A6}"/>
              </a:ext>
            </a:extLst>
          </p:cNvPr>
          <p:cNvSpPr>
            <a:spLocks noGrp="1"/>
          </p:cNvSpPr>
          <p:nvPr>
            <p:ph type="sldNum" sz="quarter" idx="4"/>
          </p:nvPr>
        </p:nvSpPr>
        <p:spPr>
          <a:xfrm>
            <a:off x="11052000" y="6552000"/>
            <a:ext cx="909842" cy="138499"/>
          </a:xfrm>
          <a:prstGeom prst="rect">
            <a:avLst/>
          </a:prstGeom>
        </p:spPr>
        <p:txBody>
          <a:bodyPr vert="horz" wrap="square" lIns="0" tIns="0" rIns="0" bIns="0" rtlCol="0" anchor="ctr">
            <a:spAutoFit/>
          </a:bodyPr>
          <a:lstStyle>
            <a:lvl1pPr algn="r">
              <a:defRPr sz="900">
                <a:solidFill>
                  <a:schemeClr val="tx1"/>
                </a:solidFill>
                <a:latin typeface="Arial" panose="020B0604020202020204" pitchFamily="34" charset="0"/>
                <a:cs typeface="Arial" panose="020B0604020202020204" pitchFamily="34" charset="0"/>
              </a:defRPr>
            </a:lvl1pPr>
          </a:lstStyle>
          <a:p>
            <a:fld id="{7D0233FF-1186-4D0A-89DE-C44C22CC98C6}" type="slidenum">
              <a:rPr lang="nb-NO" smtClean="0"/>
              <a:pPr/>
              <a:t>‹#›</a:t>
            </a:fld>
            <a:endParaRPr lang="nb-NO" dirty="0"/>
          </a:p>
        </p:txBody>
      </p:sp>
    </p:spTree>
    <p:extLst>
      <p:ext uri="{BB962C8B-B14F-4D97-AF65-F5344CB8AC3E}">
        <p14:creationId xmlns:p14="http://schemas.microsoft.com/office/powerpoint/2010/main" val="2516330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tel Khakigrønn">
    <p:bg>
      <p:bgPr>
        <a:solidFill>
          <a:srgbClr val="D2DCC8"/>
        </a:solidFill>
        <a:effectLst/>
      </p:bgPr>
    </p:bg>
    <p:spTree>
      <p:nvGrpSpPr>
        <p:cNvPr id="1" name=""/>
        <p:cNvGrpSpPr/>
        <p:nvPr/>
      </p:nvGrpSpPr>
      <p:grpSpPr>
        <a:xfrm>
          <a:off x="0" y="0"/>
          <a:ext cx="0" cy="0"/>
          <a:chOff x="0" y="0"/>
          <a:chExt cx="0" cy="0"/>
        </a:xfrm>
      </p:grpSpPr>
      <p:pic>
        <p:nvPicPr>
          <p:cNvPr id="4" name="Grafikk 3">
            <a:extLst>
              <a:ext uri="{FF2B5EF4-FFF2-40B4-BE49-F238E27FC236}">
                <a16:creationId xmlns:a16="http://schemas.microsoft.com/office/drawing/2014/main" id="{4FAC1E39-E3E4-5249-A58C-F263E530AE3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6097587" y="306914"/>
            <a:ext cx="5855400" cy="6245760"/>
          </a:xfrm>
          <a:prstGeom prst="rect">
            <a:avLst/>
          </a:prstGeom>
        </p:spPr>
      </p:pic>
      <p:sp>
        <p:nvSpPr>
          <p:cNvPr id="18" name="Plassholder for tekst 9">
            <a:extLst>
              <a:ext uri="{FF2B5EF4-FFF2-40B4-BE49-F238E27FC236}">
                <a16:creationId xmlns:a16="http://schemas.microsoft.com/office/drawing/2014/main" id="{7369F560-6C3B-A24B-A61C-85F2ED1D7115}"/>
              </a:ext>
            </a:extLst>
          </p:cNvPr>
          <p:cNvSpPr>
            <a:spLocks noGrp="1"/>
          </p:cNvSpPr>
          <p:nvPr>
            <p:ph type="body" sz="quarter" idx="10" hasCustomPrompt="1"/>
          </p:nvPr>
        </p:nvSpPr>
        <p:spPr>
          <a:xfrm>
            <a:off x="1416051" y="6002729"/>
            <a:ext cx="5256000" cy="305996"/>
          </a:xfrm>
          <a:prstGeom prst="rect">
            <a:avLst/>
          </a:prstGeom>
        </p:spPr>
        <p:txBody>
          <a:bodyPr lIns="0" tIns="0" rIns="0" bIns="0" anchor="b" anchorCtr="0">
            <a:normAutofit/>
          </a:bodyPr>
          <a:lstStyle>
            <a:lvl1pPr marL="0" indent="0">
              <a:buNone/>
              <a:defRPr sz="1400">
                <a:solidFill>
                  <a:schemeClr val="tx1"/>
                </a:solidFill>
                <a:latin typeface="Arial" panose="020B0604020202020204" pitchFamily="34" charset="0"/>
                <a:cs typeface="Arial" panose="020B0604020202020204" pitchFamily="34" charset="0"/>
              </a:defRPr>
            </a:lvl1pPr>
            <a:lvl2pPr marL="180036" indent="0">
              <a:buNone/>
              <a:defRPr sz="1800">
                <a:solidFill>
                  <a:schemeClr val="tx1">
                    <a:alpha val="70000"/>
                  </a:schemeClr>
                </a:solidFill>
                <a:latin typeface="Asker Sans" pitchFamily="2" charset="77"/>
              </a:defRPr>
            </a:lvl2pPr>
            <a:lvl3pPr marL="360072" indent="0">
              <a:buNone/>
              <a:defRPr sz="1800">
                <a:solidFill>
                  <a:schemeClr val="tx1">
                    <a:alpha val="70000"/>
                  </a:schemeClr>
                </a:solidFill>
                <a:latin typeface="Asker Sans" pitchFamily="2" charset="77"/>
              </a:defRPr>
            </a:lvl3pPr>
            <a:lvl4pPr marL="540108" indent="0">
              <a:buNone/>
              <a:defRPr sz="1800">
                <a:solidFill>
                  <a:schemeClr val="tx1">
                    <a:alpha val="70000"/>
                  </a:schemeClr>
                </a:solidFill>
                <a:latin typeface="Asker Sans" pitchFamily="2" charset="77"/>
              </a:defRPr>
            </a:lvl4pPr>
            <a:lvl5pPr marL="720144" indent="0">
              <a:buNone/>
              <a:defRPr sz="1800">
                <a:solidFill>
                  <a:schemeClr val="tx1">
                    <a:alpha val="70000"/>
                  </a:schemeClr>
                </a:solidFill>
                <a:latin typeface="Asker Sans" pitchFamily="2" charset="77"/>
              </a:defRPr>
            </a:lvl5pPr>
          </a:lstStyle>
          <a:p>
            <a:pPr lvl="0"/>
            <a:r>
              <a:rPr lang="nb-NO" dirty="0"/>
              <a:t>Sted / dato</a:t>
            </a:r>
          </a:p>
        </p:txBody>
      </p:sp>
      <p:pic>
        <p:nvPicPr>
          <p:cNvPr id="19" name="Bilde 6">
            <a:extLst>
              <a:ext uri="{FF2B5EF4-FFF2-40B4-BE49-F238E27FC236}">
                <a16:creationId xmlns:a16="http://schemas.microsoft.com/office/drawing/2014/main" id="{EBCC67E4-E8AA-C94A-ACDC-00B3B2ADBDF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20000" y="610262"/>
            <a:ext cx="1819684" cy="720000"/>
          </a:xfrm>
          <a:prstGeom prst="rect">
            <a:avLst/>
          </a:prstGeom>
        </p:spPr>
      </p:pic>
      <p:sp>
        <p:nvSpPr>
          <p:cNvPr id="7" name="Title 1">
            <a:extLst>
              <a:ext uri="{FF2B5EF4-FFF2-40B4-BE49-F238E27FC236}">
                <a16:creationId xmlns:a16="http://schemas.microsoft.com/office/drawing/2014/main" id="{8F92641F-EA40-214A-AC68-A40CB5E1D8F9}"/>
              </a:ext>
            </a:extLst>
          </p:cNvPr>
          <p:cNvSpPr>
            <a:spLocks noGrp="1"/>
          </p:cNvSpPr>
          <p:nvPr>
            <p:ph type="ctrTitle" hasCustomPrompt="1"/>
          </p:nvPr>
        </p:nvSpPr>
        <p:spPr>
          <a:xfrm>
            <a:off x="1416050" y="2088000"/>
            <a:ext cx="9363076" cy="1259680"/>
          </a:xfrm>
        </p:spPr>
        <p:txBody>
          <a:bodyPr lIns="0" tIns="0" rIns="0" bIns="0" anchor="b">
            <a:noAutofit/>
          </a:bodyPr>
          <a:lstStyle>
            <a:lvl1pPr algn="l">
              <a:lnSpc>
                <a:spcPct val="100000"/>
              </a:lnSpc>
              <a:defRPr sz="3600">
                <a:latin typeface="Arial" panose="020B0604020202020204" pitchFamily="34" charset="0"/>
                <a:cs typeface="Arial" panose="020B0604020202020204" pitchFamily="34" charset="0"/>
              </a:defRPr>
            </a:lvl1pPr>
          </a:lstStyle>
          <a:p>
            <a:r>
              <a:rPr lang="nb-NO" dirty="0"/>
              <a:t>Tittel på en eller maksimum to linjer</a:t>
            </a:r>
            <a:endParaRPr lang="en-US" dirty="0"/>
          </a:p>
        </p:txBody>
      </p:sp>
      <p:sp>
        <p:nvSpPr>
          <p:cNvPr id="8" name="Subtitle 2">
            <a:extLst>
              <a:ext uri="{FF2B5EF4-FFF2-40B4-BE49-F238E27FC236}">
                <a16:creationId xmlns:a16="http://schemas.microsoft.com/office/drawing/2014/main" id="{47A94912-5EA0-1342-A498-DA49627F66AE}"/>
              </a:ext>
            </a:extLst>
          </p:cNvPr>
          <p:cNvSpPr>
            <a:spLocks noGrp="1"/>
          </p:cNvSpPr>
          <p:nvPr>
            <p:ph type="subTitle" idx="1" hasCustomPrompt="1"/>
          </p:nvPr>
        </p:nvSpPr>
        <p:spPr>
          <a:xfrm>
            <a:off x="1416050" y="3528000"/>
            <a:ext cx="9363600" cy="2232000"/>
          </a:xfrm>
          <a:prstGeom prst="rect">
            <a:avLst/>
          </a:prstGeom>
        </p:spPr>
        <p:txBody>
          <a:bodyPr lIns="0" tIns="0" rIns="0" bIns="0">
            <a:noAutofit/>
          </a:bodyPr>
          <a:lstStyle>
            <a:lvl1pPr marL="0" indent="0" algn="l">
              <a:lnSpc>
                <a:spcPct val="100000"/>
              </a:lnSpc>
              <a:spcBef>
                <a:spcPts val="0"/>
              </a:spcBef>
              <a:buNone/>
              <a:defRPr sz="2400">
                <a:solidFill>
                  <a:schemeClr val="tx1"/>
                </a:solidFill>
                <a:latin typeface="Arial" panose="020B0604020202020204" pitchFamily="34" charset="0"/>
                <a:cs typeface="Arial" panose="020B0604020202020204" pitchFamily="34"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dirty="0">
                <a:latin typeface="Asker Sans" pitchFamily="2" charset="77"/>
              </a:rPr>
              <a:t>Undertittel / enhet / avsender</a:t>
            </a:r>
          </a:p>
        </p:txBody>
      </p:sp>
    </p:spTree>
    <p:extLst>
      <p:ext uri="{BB962C8B-B14F-4D97-AF65-F5344CB8AC3E}">
        <p14:creationId xmlns:p14="http://schemas.microsoft.com/office/powerpoint/2010/main" val="347889560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2274"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Overskrift og to kolonner">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81DB831-C53B-994B-AB63-1131E1E59456}"/>
              </a:ext>
            </a:extLst>
          </p:cNvPr>
          <p:cNvSpPr>
            <a:spLocks noGrp="1"/>
          </p:cNvSpPr>
          <p:nvPr>
            <p:ph type="title" hasCustomPrompt="1"/>
          </p:nvPr>
        </p:nvSpPr>
        <p:spPr>
          <a:xfrm>
            <a:off x="467999" y="288000"/>
            <a:ext cx="10080000" cy="1116012"/>
          </a:xfrm>
        </p:spPr>
        <p:txBody>
          <a:bodyPr/>
          <a:lstStyle>
            <a:lvl1pPr>
              <a:defRPr sz="3200">
                <a:latin typeface="Arial" panose="020B0604020202020204" pitchFamily="34" charset="0"/>
                <a:cs typeface="Arial" panose="020B0604020202020204" pitchFamily="34" charset="0"/>
              </a:defRPr>
            </a:lvl1pPr>
          </a:lstStyle>
          <a:p>
            <a:r>
              <a:rPr lang="nb-NO" dirty="0"/>
              <a:t>Klikk for å redigere overskriften</a:t>
            </a:r>
            <a:endParaRPr lang="en-US" dirty="0"/>
          </a:p>
        </p:txBody>
      </p:sp>
      <p:sp>
        <p:nvSpPr>
          <p:cNvPr id="10" name="Content Placeholder 2">
            <a:extLst>
              <a:ext uri="{FF2B5EF4-FFF2-40B4-BE49-F238E27FC236}">
                <a16:creationId xmlns:a16="http://schemas.microsoft.com/office/drawing/2014/main" id="{1EC03CBF-4E77-EA46-A2FA-66DE2EE5C2C7}"/>
              </a:ext>
            </a:extLst>
          </p:cNvPr>
          <p:cNvSpPr>
            <a:spLocks noGrp="1"/>
          </p:cNvSpPr>
          <p:nvPr>
            <p:ph idx="15" hasCustomPrompt="1"/>
          </p:nvPr>
        </p:nvSpPr>
        <p:spPr>
          <a:xfrm>
            <a:off x="468001" y="1548000"/>
            <a:ext cx="5342250" cy="4860000"/>
          </a:xfrm>
          <a:prstGeom prst="rect">
            <a:avLst/>
          </a:prstGeom>
          <a:solidFill>
            <a:srgbClr val="E0E7EE"/>
          </a:solidFill>
        </p:spPr>
        <p:txBody>
          <a:bodyPr lIns="251999" tIns="251999" rIns="251999" bIns="251999"/>
          <a:lstStyle>
            <a:lvl1pPr marL="360000" indent="-360000">
              <a:lnSpc>
                <a:spcPts val="2800"/>
              </a:lnSpc>
              <a:spcAft>
                <a:spcPts val="1200"/>
              </a:spcAft>
              <a:defRPr>
                <a:latin typeface="Arial" panose="020B0604020202020204" pitchFamily="34" charset="0"/>
                <a:cs typeface="Arial" panose="020B0604020202020204" pitchFamily="34" charset="0"/>
              </a:defRPr>
            </a:lvl1pPr>
            <a:lvl2pPr marL="540000">
              <a:lnSpc>
                <a:spcPts val="2800"/>
              </a:lnSpc>
              <a:spcAft>
                <a:spcPts val="1200"/>
              </a:spcAft>
              <a:defRPr>
                <a:latin typeface="Arial" panose="020B0604020202020204" pitchFamily="34" charset="0"/>
                <a:cs typeface="Arial" panose="020B0604020202020204" pitchFamily="34" charset="0"/>
              </a:defRPr>
            </a:lvl2pPr>
            <a:lvl3pPr marL="720000">
              <a:lnSpc>
                <a:spcPts val="2800"/>
              </a:lnSpc>
              <a:spcAft>
                <a:spcPts val="1200"/>
              </a:spcAft>
              <a:defRPr>
                <a:latin typeface="Arial" panose="020B0604020202020204" pitchFamily="34" charset="0"/>
                <a:cs typeface="Arial" panose="020B0604020202020204" pitchFamily="34" charset="0"/>
              </a:defRPr>
            </a:lvl3pPr>
            <a:lvl4pPr marL="900000">
              <a:lnSpc>
                <a:spcPts val="2800"/>
              </a:lnSpc>
              <a:spcAft>
                <a:spcPts val="1200"/>
              </a:spcAft>
              <a:defRPr>
                <a:latin typeface="Asker Sans" pitchFamily="2" charset="77"/>
              </a:defRPr>
            </a:lvl4pPr>
            <a:lvl5pPr marL="1080000">
              <a:lnSpc>
                <a:spcPts val="2800"/>
              </a:lnSpc>
              <a:spcAft>
                <a:spcPts val="1200"/>
              </a:spcAft>
              <a:defRPr>
                <a:latin typeface="Asker Sans" pitchFamily="2" charset="77"/>
              </a:defRPr>
            </a:lvl5pPr>
          </a:lstStyle>
          <a:p>
            <a:pPr lvl="0"/>
            <a:r>
              <a:rPr lang="nb-NO" dirty="0"/>
              <a:t>Rediger tekst i malen</a:t>
            </a:r>
          </a:p>
          <a:p>
            <a:pPr lvl="1"/>
            <a:r>
              <a:rPr lang="nb-NO" dirty="0"/>
              <a:t>Andre nivå</a:t>
            </a:r>
          </a:p>
          <a:p>
            <a:pPr lvl="2"/>
            <a:r>
              <a:rPr lang="nb-NO" dirty="0"/>
              <a:t>Tredje nivå</a:t>
            </a:r>
          </a:p>
        </p:txBody>
      </p:sp>
      <p:sp>
        <p:nvSpPr>
          <p:cNvPr id="14" name="Content Placeholder 2">
            <a:extLst>
              <a:ext uri="{FF2B5EF4-FFF2-40B4-BE49-F238E27FC236}">
                <a16:creationId xmlns:a16="http://schemas.microsoft.com/office/drawing/2014/main" id="{9AC7380A-B3D2-EB42-9E09-E74D4A02446D}"/>
              </a:ext>
            </a:extLst>
          </p:cNvPr>
          <p:cNvSpPr>
            <a:spLocks noGrp="1"/>
          </p:cNvSpPr>
          <p:nvPr>
            <p:ph idx="16" hasCustomPrompt="1"/>
          </p:nvPr>
        </p:nvSpPr>
        <p:spPr>
          <a:xfrm>
            <a:off x="6119500" y="1548000"/>
            <a:ext cx="5342250" cy="4860000"/>
          </a:xfrm>
          <a:prstGeom prst="rect">
            <a:avLst/>
          </a:prstGeom>
          <a:solidFill>
            <a:srgbClr val="E0E7EE"/>
          </a:solidFill>
        </p:spPr>
        <p:txBody>
          <a:bodyPr lIns="251999" tIns="251999" rIns="251999" bIns="251999"/>
          <a:lstStyle>
            <a:lvl1pPr marL="360000" indent="-360000">
              <a:lnSpc>
                <a:spcPts val="2800"/>
              </a:lnSpc>
              <a:spcAft>
                <a:spcPts val="1200"/>
              </a:spcAft>
              <a:defRPr>
                <a:latin typeface="Arial" panose="020B0604020202020204" pitchFamily="34" charset="0"/>
                <a:cs typeface="Arial" panose="020B0604020202020204" pitchFamily="34" charset="0"/>
              </a:defRPr>
            </a:lvl1pPr>
            <a:lvl2pPr marL="540000">
              <a:lnSpc>
                <a:spcPts val="2800"/>
              </a:lnSpc>
              <a:spcAft>
                <a:spcPts val="1200"/>
              </a:spcAft>
              <a:defRPr>
                <a:latin typeface="Arial" panose="020B0604020202020204" pitchFamily="34" charset="0"/>
                <a:cs typeface="Arial" panose="020B0604020202020204" pitchFamily="34" charset="0"/>
              </a:defRPr>
            </a:lvl2pPr>
            <a:lvl3pPr marL="720000">
              <a:lnSpc>
                <a:spcPts val="2800"/>
              </a:lnSpc>
              <a:spcAft>
                <a:spcPts val="1200"/>
              </a:spcAft>
              <a:defRPr>
                <a:latin typeface="Arial" panose="020B0604020202020204" pitchFamily="34" charset="0"/>
                <a:cs typeface="Arial" panose="020B0604020202020204" pitchFamily="34" charset="0"/>
              </a:defRPr>
            </a:lvl3pPr>
            <a:lvl4pPr marL="900000">
              <a:lnSpc>
                <a:spcPts val="2800"/>
              </a:lnSpc>
              <a:spcAft>
                <a:spcPts val="1200"/>
              </a:spcAft>
              <a:defRPr>
                <a:latin typeface="Asker Sans" pitchFamily="2" charset="77"/>
              </a:defRPr>
            </a:lvl4pPr>
            <a:lvl5pPr marL="1080000">
              <a:lnSpc>
                <a:spcPts val="2800"/>
              </a:lnSpc>
              <a:spcAft>
                <a:spcPts val="1200"/>
              </a:spcAft>
              <a:defRPr>
                <a:latin typeface="Asker Sans" pitchFamily="2" charset="77"/>
              </a:defRPr>
            </a:lvl5pPr>
          </a:lstStyle>
          <a:p>
            <a:pPr lvl="0"/>
            <a:r>
              <a:rPr lang="nb-NO" dirty="0"/>
              <a:t>Rediger tekst i malen</a:t>
            </a:r>
          </a:p>
          <a:p>
            <a:pPr lvl="1"/>
            <a:r>
              <a:rPr lang="nb-NO" dirty="0"/>
              <a:t>Andre nivå</a:t>
            </a:r>
          </a:p>
          <a:p>
            <a:pPr lvl="2"/>
            <a:r>
              <a:rPr lang="nb-NO" dirty="0"/>
              <a:t>Tredje nivå</a:t>
            </a:r>
          </a:p>
        </p:txBody>
      </p:sp>
      <p:sp>
        <p:nvSpPr>
          <p:cNvPr id="7" name="Footer Placeholder 4">
            <a:extLst>
              <a:ext uri="{FF2B5EF4-FFF2-40B4-BE49-F238E27FC236}">
                <a16:creationId xmlns:a16="http://schemas.microsoft.com/office/drawing/2014/main" id="{8AAB8AEB-5646-6047-BD6F-6CDEAE49D7F1}"/>
              </a:ext>
            </a:extLst>
          </p:cNvPr>
          <p:cNvSpPr>
            <a:spLocks noGrp="1"/>
          </p:cNvSpPr>
          <p:nvPr>
            <p:ph type="ftr" sz="quarter" idx="3"/>
          </p:nvPr>
        </p:nvSpPr>
        <p:spPr>
          <a:xfrm>
            <a:off x="467999" y="6552000"/>
            <a:ext cx="5342252" cy="138499"/>
          </a:xfrm>
          <a:prstGeom prst="rect">
            <a:avLst/>
          </a:prstGeom>
        </p:spPr>
        <p:txBody>
          <a:bodyPr vert="horz" wrap="square" lIns="0" tIns="0" rIns="0" bIns="0" rtlCol="0" anchor="ctr">
            <a:spAutoFit/>
          </a:bodyPr>
          <a:lstStyle>
            <a:lvl1pPr algn="l">
              <a:defRPr sz="900">
                <a:solidFill>
                  <a:schemeClr val="tx1"/>
                </a:solidFill>
                <a:latin typeface="Arial" panose="020B0604020202020204" pitchFamily="34" charset="0"/>
                <a:cs typeface="Arial" panose="020B0604020202020204" pitchFamily="34" charset="0"/>
              </a:defRPr>
            </a:lvl1pPr>
          </a:lstStyle>
          <a:p>
            <a:r>
              <a:rPr lang="nb-NO"/>
              <a:t>Klikk for å redigere tema</a:t>
            </a:r>
            <a:endParaRPr lang="nb-NO" dirty="0"/>
          </a:p>
        </p:txBody>
      </p:sp>
      <p:sp>
        <p:nvSpPr>
          <p:cNvPr id="11" name="Slide Number Placeholder 5">
            <a:extLst>
              <a:ext uri="{FF2B5EF4-FFF2-40B4-BE49-F238E27FC236}">
                <a16:creationId xmlns:a16="http://schemas.microsoft.com/office/drawing/2014/main" id="{BB3BCA85-D7C3-D042-A684-D464ECA984A6}"/>
              </a:ext>
            </a:extLst>
          </p:cNvPr>
          <p:cNvSpPr>
            <a:spLocks noGrp="1"/>
          </p:cNvSpPr>
          <p:nvPr>
            <p:ph type="sldNum" sz="quarter" idx="4"/>
          </p:nvPr>
        </p:nvSpPr>
        <p:spPr>
          <a:xfrm>
            <a:off x="11052000" y="6552000"/>
            <a:ext cx="909842" cy="138499"/>
          </a:xfrm>
          <a:prstGeom prst="rect">
            <a:avLst/>
          </a:prstGeom>
        </p:spPr>
        <p:txBody>
          <a:bodyPr vert="horz" wrap="square" lIns="0" tIns="0" rIns="0" bIns="0" rtlCol="0" anchor="ctr">
            <a:spAutoFit/>
          </a:bodyPr>
          <a:lstStyle>
            <a:lvl1pPr algn="r">
              <a:defRPr sz="900">
                <a:solidFill>
                  <a:schemeClr val="tx1"/>
                </a:solidFill>
                <a:latin typeface="Arial" panose="020B0604020202020204" pitchFamily="34" charset="0"/>
                <a:cs typeface="Arial" panose="020B0604020202020204" pitchFamily="34" charset="0"/>
              </a:defRPr>
            </a:lvl1pPr>
          </a:lstStyle>
          <a:p>
            <a:fld id="{7D0233FF-1186-4D0A-89DE-C44C22CC98C6}" type="slidenum">
              <a:rPr lang="nb-NO" smtClean="0"/>
              <a:pPr/>
              <a:t>‹#›</a:t>
            </a:fld>
            <a:endParaRPr lang="nb-NO" dirty="0"/>
          </a:p>
        </p:txBody>
      </p:sp>
    </p:spTree>
    <p:extLst>
      <p:ext uri="{BB962C8B-B14F-4D97-AF65-F5344CB8AC3E}">
        <p14:creationId xmlns:p14="http://schemas.microsoft.com/office/powerpoint/2010/main" val="23779341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sp>
        <p:nvSpPr>
          <p:cNvPr id="8" name="Plassholder for bilde 4">
            <a:extLst>
              <a:ext uri="{FF2B5EF4-FFF2-40B4-BE49-F238E27FC236}">
                <a16:creationId xmlns:a16="http://schemas.microsoft.com/office/drawing/2014/main" id="{81592341-3F56-4842-B140-7A3353C532B8}"/>
              </a:ext>
            </a:extLst>
          </p:cNvPr>
          <p:cNvSpPr>
            <a:spLocks noGrp="1"/>
          </p:cNvSpPr>
          <p:nvPr>
            <p:ph type="pic" sz="quarter" idx="15"/>
          </p:nvPr>
        </p:nvSpPr>
        <p:spPr>
          <a:xfrm>
            <a:off x="6119501" y="1548000"/>
            <a:ext cx="5342249" cy="4860000"/>
          </a:xfrm>
          <a:prstGeom prst="rect">
            <a:avLst/>
          </a:prstGeom>
          <a:effectLst/>
        </p:spPr>
        <p:txBody>
          <a:bodyPr/>
          <a:lstStyle>
            <a:lvl1pPr marL="0" indent="0">
              <a:buFontTx/>
              <a:buNone/>
              <a:defRPr>
                <a:latin typeface="Arial" panose="020B0604020202020204" pitchFamily="34" charset="0"/>
                <a:cs typeface="Arial" panose="020B0604020202020204" pitchFamily="34" charset="0"/>
              </a:defRPr>
            </a:lvl1pPr>
          </a:lstStyle>
          <a:p>
            <a:endParaRPr lang="nb-NO" dirty="0"/>
          </a:p>
        </p:txBody>
      </p:sp>
      <p:sp>
        <p:nvSpPr>
          <p:cNvPr id="11" name="Content Placeholder 2">
            <a:extLst>
              <a:ext uri="{FF2B5EF4-FFF2-40B4-BE49-F238E27FC236}">
                <a16:creationId xmlns:a16="http://schemas.microsoft.com/office/drawing/2014/main" id="{90BECCDC-CA2C-1941-9A01-1B5862E91E24}"/>
              </a:ext>
            </a:extLst>
          </p:cNvPr>
          <p:cNvSpPr>
            <a:spLocks noGrp="1"/>
          </p:cNvSpPr>
          <p:nvPr>
            <p:ph idx="16" hasCustomPrompt="1"/>
          </p:nvPr>
        </p:nvSpPr>
        <p:spPr>
          <a:xfrm>
            <a:off x="468001" y="1547999"/>
            <a:ext cx="5342250" cy="4860000"/>
          </a:xfrm>
          <a:prstGeom prst="rect">
            <a:avLst/>
          </a:prstGeom>
        </p:spPr>
        <p:txBody>
          <a:bodyPr lIns="0" tIns="0" rIns="0" bIns="0"/>
          <a:lstStyle>
            <a:lvl1pPr marL="360000" indent="-360000">
              <a:lnSpc>
                <a:spcPts val="2800"/>
              </a:lnSpc>
              <a:spcAft>
                <a:spcPts val="1200"/>
              </a:spcAft>
              <a:defRPr>
                <a:latin typeface="Arial" panose="020B0604020202020204" pitchFamily="34" charset="0"/>
                <a:cs typeface="Arial" panose="020B0604020202020204" pitchFamily="34" charset="0"/>
              </a:defRPr>
            </a:lvl1pPr>
            <a:lvl2pPr marL="540000">
              <a:lnSpc>
                <a:spcPts val="2800"/>
              </a:lnSpc>
              <a:spcAft>
                <a:spcPts val="1200"/>
              </a:spcAft>
              <a:defRPr>
                <a:latin typeface="Arial" panose="020B0604020202020204" pitchFamily="34" charset="0"/>
                <a:cs typeface="Arial" panose="020B0604020202020204" pitchFamily="34" charset="0"/>
              </a:defRPr>
            </a:lvl2pPr>
            <a:lvl3pPr marL="720000">
              <a:lnSpc>
                <a:spcPts val="2800"/>
              </a:lnSpc>
              <a:spcAft>
                <a:spcPts val="1200"/>
              </a:spcAft>
              <a:defRPr>
                <a:latin typeface="Arial" panose="020B0604020202020204" pitchFamily="34" charset="0"/>
                <a:cs typeface="Arial" panose="020B0604020202020204" pitchFamily="34" charset="0"/>
              </a:defRPr>
            </a:lvl3pPr>
            <a:lvl4pPr marL="900000">
              <a:lnSpc>
                <a:spcPts val="2800"/>
              </a:lnSpc>
              <a:spcAft>
                <a:spcPts val="1200"/>
              </a:spcAft>
              <a:defRPr>
                <a:latin typeface="Asker Sans" pitchFamily="2" charset="77"/>
              </a:defRPr>
            </a:lvl4pPr>
            <a:lvl5pPr marL="1080000">
              <a:lnSpc>
                <a:spcPts val="2800"/>
              </a:lnSpc>
              <a:spcAft>
                <a:spcPts val="1200"/>
              </a:spcAft>
              <a:defRPr>
                <a:latin typeface="Asker Sans" pitchFamily="2" charset="77"/>
              </a:defRPr>
            </a:lvl5pPr>
          </a:lstStyle>
          <a:p>
            <a:pPr lvl="0"/>
            <a:r>
              <a:rPr lang="nb-NO" dirty="0"/>
              <a:t>Rediger tekst i malen</a:t>
            </a:r>
          </a:p>
          <a:p>
            <a:pPr lvl="1"/>
            <a:r>
              <a:rPr lang="nb-NO" dirty="0"/>
              <a:t>Andre nivå</a:t>
            </a:r>
          </a:p>
          <a:p>
            <a:pPr lvl="2"/>
            <a:r>
              <a:rPr lang="nb-NO" dirty="0"/>
              <a:t>Tredje nivå</a:t>
            </a:r>
          </a:p>
        </p:txBody>
      </p:sp>
      <p:sp>
        <p:nvSpPr>
          <p:cNvPr id="12" name="Title 1">
            <a:extLst>
              <a:ext uri="{FF2B5EF4-FFF2-40B4-BE49-F238E27FC236}">
                <a16:creationId xmlns:a16="http://schemas.microsoft.com/office/drawing/2014/main" id="{BC932969-231C-2E42-B324-43825D3501EC}"/>
              </a:ext>
            </a:extLst>
          </p:cNvPr>
          <p:cNvSpPr>
            <a:spLocks noGrp="1"/>
          </p:cNvSpPr>
          <p:nvPr>
            <p:ph type="title" hasCustomPrompt="1"/>
          </p:nvPr>
        </p:nvSpPr>
        <p:spPr>
          <a:xfrm>
            <a:off x="468000" y="288000"/>
            <a:ext cx="10080000" cy="1116012"/>
          </a:xfrm>
        </p:spPr>
        <p:txBody>
          <a:bodyPr/>
          <a:lstStyle>
            <a:lvl1pPr>
              <a:defRPr sz="3200" strike="noStrike">
                <a:latin typeface="Arial" panose="020B0604020202020204" pitchFamily="34" charset="0"/>
                <a:cs typeface="Arial" panose="020B0604020202020204" pitchFamily="34" charset="0"/>
              </a:defRPr>
            </a:lvl1pPr>
          </a:lstStyle>
          <a:p>
            <a:r>
              <a:rPr lang="nb-NO" dirty="0"/>
              <a:t>Klikk for å redigere overskriften</a:t>
            </a:r>
            <a:endParaRPr lang="en-US" dirty="0"/>
          </a:p>
        </p:txBody>
      </p:sp>
      <p:sp>
        <p:nvSpPr>
          <p:cNvPr id="7" name="Footer Placeholder 4">
            <a:extLst>
              <a:ext uri="{FF2B5EF4-FFF2-40B4-BE49-F238E27FC236}">
                <a16:creationId xmlns:a16="http://schemas.microsoft.com/office/drawing/2014/main" id="{6C4726AE-029D-1742-B35C-F0F47B8FFF7B}"/>
              </a:ext>
            </a:extLst>
          </p:cNvPr>
          <p:cNvSpPr>
            <a:spLocks noGrp="1"/>
          </p:cNvSpPr>
          <p:nvPr>
            <p:ph type="ftr" sz="quarter" idx="3"/>
          </p:nvPr>
        </p:nvSpPr>
        <p:spPr>
          <a:xfrm>
            <a:off x="467999" y="6552000"/>
            <a:ext cx="5342252" cy="138499"/>
          </a:xfrm>
          <a:prstGeom prst="rect">
            <a:avLst/>
          </a:prstGeom>
        </p:spPr>
        <p:txBody>
          <a:bodyPr vert="horz" wrap="square" lIns="0" tIns="0" rIns="0" bIns="0" rtlCol="0" anchor="ctr">
            <a:spAutoFit/>
          </a:bodyPr>
          <a:lstStyle>
            <a:lvl1pPr algn="l">
              <a:defRPr sz="900">
                <a:solidFill>
                  <a:schemeClr val="tx1"/>
                </a:solidFill>
                <a:latin typeface="Arial" panose="020B0604020202020204" pitchFamily="34" charset="0"/>
                <a:cs typeface="Arial" panose="020B0604020202020204" pitchFamily="34" charset="0"/>
              </a:defRPr>
            </a:lvl1pPr>
          </a:lstStyle>
          <a:p>
            <a:r>
              <a:rPr lang="nb-NO"/>
              <a:t>Klikk for å redigere tema</a:t>
            </a:r>
            <a:endParaRPr lang="nb-NO" dirty="0"/>
          </a:p>
        </p:txBody>
      </p:sp>
      <p:sp>
        <p:nvSpPr>
          <p:cNvPr id="10" name="Slide Number Placeholder 5">
            <a:extLst>
              <a:ext uri="{FF2B5EF4-FFF2-40B4-BE49-F238E27FC236}">
                <a16:creationId xmlns:a16="http://schemas.microsoft.com/office/drawing/2014/main" id="{F2DBD485-D53B-9F4D-9BF3-CD73D197B8E8}"/>
              </a:ext>
            </a:extLst>
          </p:cNvPr>
          <p:cNvSpPr>
            <a:spLocks noGrp="1"/>
          </p:cNvSpPr>
          <p:nvPr>
            <p:ph type="sldNum" sz="quarter" idx="4"/>
          </p:nvPr>
        </p:nvSpPr>
        <p:spPr>
          <a:xfrm>
            <a:off x="11052000" y="6552000"/>
            <a:ext cx="909842" cy="138499"/>
          </a:xfrm>
          <a:prstGeom prst="rect">
            <a:avLst/>
          </a:prstGeom>
        </p:spPr>
        <p:txBody>
          <a:bodyPr vert="horz" wrap="square" lIns="0" tIns="0" rIns="0" bIns="0" rtlCol="0" anchor="ctr">
            <a:spAutoFit/>
          </a:bodyPr>
          <a:lstStyle>
            <a:lvl1pPr algn="r">
              <a:defRPr sz="900">
                <a:solidFill>
                  <a:schemeClr val="tx1"/>
                </a:solidFill>
                <a:latin typeface="Arial" panose="020B0604020202020204" pitchFamily="34" charset="0"/>
                <a:cs typeface="Arial" panose="020B0604020202020204" pitchFamily="34" charset="0"/>
              </a:defRPr>
            </a:lvl1pPr>
          </a:lstStyle>
          <a:p>
            <a:fld id="{7D0233FF-1186-4D0A-89DE-C44C22CC98C6}" type="slidenum">
              <a:rPr lang="nb-NO" smtClean="0"/>
              <a:pPr/>
              <a:t>‹#›</a:t>
            </a:fld>
            <a:endParaRPr lang="nb-NO" dirty="0"/>
          </a:p>
        </p:txBody>
      </p:sp>
    </p:spTree>
    <p:extLst>
      <p:ext uri="{BB962C8B-B14F-4D97-AF65-F5344CB8AC3E}">
        <p14:creationId xmlns:p14="http://schemas.microsoft.com/office/powerpoint/2010/main" val="12390593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tel, tekst og bilde">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90BECCDC-CA2C-1941-9A01-1B5862E91E24}"/>
              </a:ext>
            </a:extLst>
          </p:cNvPr>
          <p:cNvSpPr>
            <a:spLocks noGrp="1"/>
          </p:cNvSpPr>
          <p:nvPr>
            <p:ph idx="16" hasCustomPrompt="1"/>
          </p:nvPr>
        </p:nvSpPr>
        <p:spPr>
          <a:xfrm>
            <a:off x="467999" y="1547999"/>
            <a:ext cx="8125333" cy="4860000"/>
          </a:xfrm>
          <a:prstGeom prst="rect">
            <a:avLst/>
          </a:prstGeom>
        </p:spPr>
        <p:txBody>
          <a:bodyPr lIns="0" tIns="0" rIns="0" bIns="0"/>
          <a:lstStyle>
            <a:lvl1pPr marL="360000" indent="-360000">
              <a:lnSpc>
                <a:spcPts val="2800"/>
              </a:lnSpc>
              <a:spcAft>
                <a:spcPts val="1200"/>
              </a:spcAft>
              <a:defRPr>
                <a:latin typeface="Arial" panose="020B0604020202020204" pitchFamily="34" charset="0"/>
                <a:cs typeface="Arial" panose="020B0604020202020204" pitchFamily="34" charset="0"/>
              </a:defRPr>
            </a:lvl1pPr>
            <a:lvl2pPr marL="540000">
              <a:lnSpc>
                <a:spcPts val="2800"/>
              </a:lnSpc>
              <a:spcAft>
                <a:spcPts val="1200"/>
              </a:spcAft>
              <a:defRPr>
                <a:latin typeface="Arial" panose="020B0604020202020204" pitchFamily="34" charset="0"/>
                <a:cs typeface="Arial" panose="020B0604020202020204" pitchFamily="34" charset="0"/>
              </a:defRPr>
            </a:lvl2pPr>
            <a:lvl3pPr marL="720000">
              <a:lnSpc>
                <a:spcPts val="2800"/>
              </a:lnSpc>
              <a:spcAft>
                <a:spcPts val="1200"/>
              </a:spcAft>
              <a:defRPr>
                <a:latin typeface="Arial" panose="020B0604020202020204" pitchFamily="34" charset="0"/>
                <a:cs typeface="Arial" panose="020B0604020202020204" pitchFamily="34" charset="0"/>
              </a:defRPr>
            </a:lvl3pPr>
            <a:lvl4pPr marL="900000">
              <a:lnSpc>
                <a:spcPts val="2800"/>
              </a:lnSpc>
              <a:spcAft>
                <a:spcPts val="1200"/>
              </a:spcAft>
              <a:defRPr>
                <a:latin typeface="Asker Sans" pitchFamily="2" charset="77"/>
              </a:defRPr>
            </a:lvl4pPr>
            <a:lvl5pPr marL="1080000">
              <a:lnSpc>
                <a:spcPts val="2800"/>
              </a:lnSpc>
              <a:spcAft>
                <a:spcPts val="1200"/>
              </a:spcAft>
              <a:defRPr>
                <a:latin typeface="Asker Sans" pitchFamily="2" charset="77"/>
              </a:defRPr>
            </a:lvl5pPr>
          </a:lstStyle>
          <a:p>
            <a:pPr lvl="0"/>
            <a:r>
              <a:rPr lang="nb-NO" dirty="0"/>
              <a:t>Rediger tekst i malen</a:t>
            </a:r>
          </a:p>
          <a:p>
            <a:pPr lvl="1"/>
            <a:r>
              <a:rPr lang="nb-NO" dirty="0"/>
              <a:t>Andre nivå</a:t>
            </a:r>
          </a:p>
          <a:p>
            <a:pPr lvl="2"/>
            <a:r>
              <a:rPr lang="nb-NO" dirty="0"/>
              <a:t>Tredje nivå</a:t>
            </a:r>
          </a:p>
        </p:txBody>
      </p:sp>
      <p:sp>
        <p:nvSpPr>
          <p:cNvPr id="12" name="Title 1">
            <a:extLst>
              <a:ext uri="{FF2B5EF4-FFF2-40B4-BE49-F238E27FC236}">
                <a16:creationId xmlns:a16="http://schemas.microsoft.com/office/drawing/2014/main" id="{BC932969-231C-2E42-B324-43825D3501EC}"/>
              </a:ext>
            </a:extLst>
          </p:cNvPr>
          <p:cNvSpPr>
            <a:spLocks noGrp="1"/>
          </p:cNvSpPr>
          <p:nvPr>
            <p:ph type="title" hasCustomPrompt="1"/>
          </p:nvPr>
        </p:nvSpPr>
        <p:spPr>
          <a:xfrm>
            <a:off x="468000" y="288000"/>
            <a:ext cx="8125332" cy="1116012"/>
          </a:xfrm>
        </p:spPr>
        <p:txBody>
          <a:bodyPr/>
          <a:lstStyle>
            <a:lvl1pPr>
              <a:defRPr sz="3200" strike="noStrike">
                <a:latin typeface="Arial" panose="020B0604020202020204" pitchFamily="34" charset="0"/>
                <a:cs typeface="Arial" panose="020B0604020202020204" pitchFamily="34" charset="0"/>
              </a:defRPr>
            </a:lvl1pPr>
          </a:lstStyle>
          <a:p>
            <a:r>
              <a:rPr lang="nb-NO" dirty="0"/>
              <a:t>Klikk for å redigere overskriften</a:t>
            </a:r>
            <a:endParaRPr lang="en-US" dirty="0"/>
          </a:p>
        </p:txBody>
      </p:sp>
      <p:sp>
        <p:nvSpPr>
          <p:cNvPr id="7" name="Footer Placeholder 4">
            <a:extLst>
              <a:ext uri="{FF2B5EF4-FFF2-40B4-BE49-F238E27FC236}">
                <a16:creationId xmlns:a16="http://schemas.microsoft.com/office/drawing/2014/main" id="{6C4726AE-029D-1742-B35C-F0F47B8FFF7B}"/>
              </a:ext>
            </a:extLst>
          </p:cNvPr>
          <p:cNvSpPr>
            <a:spLocks noGrp="1"/>
          </p:cNvSpPr>
          <p:nvPr>
            <p:ph type="ftr" sz="quarter" idx="3"/>
          </p:nvPr>
        </p:nvSpPr>
        <p:spPr>
          <a:xfrm>
            <a:off x="467999" y="6552000"/>
            <a:ext cx="5342252" cy="138499"/>
          </a:xfrm>
          <a:prstGeom prst="rect">
            <a:avLst/>
          </a:prstGeom>
        </p:spPr>
        <p:txBody>
          <a:bodyPr vert="horz" wrap="square" lIns="0" tIns="0" rIns="0" bIns="0" rtlCol="0" anchor="ctr">
            <a:spAutoFit/>
          </a:bodyPr>
          <a:lstStyle>
            <a:lvl1pPr algn="l">
              <a:defRPr sz="900">
                <a:solidFill>
                  <a:schemeClr val="tx1"/>
                </a:solidFill>
                <a:latin typeface="Arial" panose="020B0604020202020204" pitchFamily="34" charset="0"/>
                <a:cs typeface="Arial" panose="020B0604020202020204" pitchFamily="34" charset="0"/>
              </a:defRPr>
            </a:lvl1pPr>
          </a:lstStyle>
          <a:p>
            <a:r>
              <a:rPr lang="nb-NO"/>
              <a:t>Klikk for å redigere tema</a:t>
            </a:r>
            <a:endParaRPr lang="nb-NO" dirty="0"/>
          </a:p>
        </p:txBody>
      </p:sp>
      <p:sp>
        <p:nvSpPr>
          <p:cNvPr id="10" name="Slide Number Placeholder 5">
            <a:extLst>
              <a:ext uri="{FF2B5EF4-FFF2-40B4-BE49-F238E27FC236}">
                <a16:creationId xmlns:a16="http://schemas.microsoft.com/office/drawing/2014/main" id="{F2DBD485-D53B-9F4D-9BF3-CD73D197B8E8}"/>
              </a:ext>
            </a:extLst>
          </p:cNvPr>
          <p:cNvSpPr>
            <a:spLocks noGrp="1"/>
          </p:cNvSpPr>
          <p:nvPr>
            <p:ph type="sldNum" sz="quarter" idx="4"/>
          </p:nvPr>
        </p:nvSpPr>
        <p:spPr>
          <a:xfrm>
            <a:off x="11052000" y="6552000"/>
            <a:ext cx="909842" cy="138499"/>
          </a:xfrm>
          <a:prstGeom prst="rect">
            <a:avLst/>
          </a:prstGeom>
        </p:spPr>
        <p:txBody>
          <a:bodyPr vert="horz" wrap="square" lIns="0" tIns="0" rIns="0" bIns="0" rtlCol="0" anchor="ctr">
            <a:spAutoFit/>
          </a:bodyPr>
          <a:lstStyle>
            <a:lvl1pPr algn="r">
              <a:defRPr sz="900">
                <a:solidFill>
                  <a:schemeClr val="tx1"/>
                </a:solidFill>
                <a:latin typeface="Arial" panose="020B0604020202020204" pitchFamily="34" charset="0"/>
                <a:cs typeface="Arial" panose="020B0604020202020204" pitchFamily="34" charset="0"/>
              </a:defRPr>
            </a:lvl1pPr>
          </a:lstStyle>
          <a:p>
            <a:fld id="{7D0233FF-1186-4D0A-89DE-C44C22CC98C6}" type="slidenum">
              <a:rPr lang="nb-NO" smtClean="0"/>
              <a:pPr/>
              <a:t>‹#›</a:t>
            </a:fld>
            <a:endParaRPr lang="nb-NO" dirty="0"/>
          </a:p>
        </p:txBody>
      </p:sp>
      <p:sp>
        <p:nvSpPr>
          <p:cNvPr id="9" name="Plassholder for bilde 4">
            <a:extLst>
              <a:ext uri="{FF2B5EF4-FFF2-40B4-BE49-F238E27FC236}">
                <a16:creationId xmlns:a16="http://schemas.microsoft.com/office/drawing/2014/main" id="{AD09A118-8D51-BE43-BCE8-BBA0490AEFE3}"/>
              </a:ext>
            </a:extLst>
          </p:cNvPr>
          <p:cNvSpPr>
            <a:spLocks noGrp="1"/>
          </p:cNvSpPr>
          <p:nvPr>
            <p:ph type="pic" sz="quarter" idx="17"/>
          </p:nvPr>
        </p:nvSpPr>
        <p:spPr>
          <a:xfrm>
            <a:off x="8909672" y="0"/>
            <a:ext cx="3285503" cy="3384000"/>
          </a:xfrm>
          <a:prstGeom prst="rect">
            <a:avLst/>
          </a:prstGeom>
          <a:effectLst/>
        </p:spPr>
        <p:txBody>
          <a:bodyPr/>
          <a:lstStyle>
            <a:lvl1pPr marL="0" indent="0">
              <a:buNone/>
              <a:defRPr>
                <a:latin typeface="Arial" panose="020B0604020202020204" pitchFamily="34" charset="0"/>
                <a:cs typeface="Arial" panose="020B0604020202020204" pitchFamily="34" charset="0"/>
              </a:defRPr>
            </a:lvl1pPr>
          </a:lstStyle>
          <a:p>
            <a:endParaRPr lang="nb-NO" dirty="0"/>
          </a:p>
        </p:txBody>
      </p:sp>
      <p:sp>
        <p:nvSpPr>
          <p:cNvPr id="13" name="Plassholder for bilde 4">
            <a:extLst>
              <a:ext uri="{FF2B5EF4-FFF2-40B4-BE49-F238E27FC236}">
                <a16:creationId xmlns:a16="http://schemas.microsoft.com/office/drawing/2014/main" id="{14C4CBEF-3C89-554A-A016-E0047456DD02}"/>
              </a:ext>
            </a:extLst>
          </p:cNvPr>
          <p:cNvSpPr>
            <a:spLocks noGrp="1"/>
          </p:cNvSpPr>
          <p:nvPr>
            <p:ph type="pic" sz="quarter" idx="18"/>
          </p:nvPr>
        </p:nvSpPr>
        <p:spPr>
          <a:xfrm>
            <a:off x="8909821" y="3475588"/>
            <a:ext cx="3285503" cy="3384000"/>
          </a:xfrm>
          <a:prstGeom prst="rect">
            <a:avLst/>
          </a:prstGeom>
          <a:effectLst/>
        </p:spPr>
        <p:txBody>
          <a:bodyPr/>
          <a:lstStyle>
            <a:lvl1pPr marL="0" indent="0">
              <a:buNone/>
              <a:defRPr>
                <a:latin typeface="Arial" panose="020B0604020202020204" pitchFamily="34" charset="0"/>
                <a:cs typeface="Arial" panose="020B0604020202020204" pitchFamily="34" charset="0"/>
              </a:defRPr>
            </a:lvl1pPr>
          </a:lstStyle>
          <a:p>
            <a:endParaRPr lang="nb-NO" dirty="0"/>
          </a:p>
        </p:txBody>
      </p:sp>
    </p:spTree>
    <p:extLst>
      <p:ext uri="{BB962C8B-B14F-4D97-AF65-F5344CB8AC3E}">
        <p14:creationId xmlns:p14="http://schemas.microsoft.com/office/powerpoint/2010/main" val="19183037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tel, tekst og bilde">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5BF47EF0-4AD7-EE4D-BE59-7437B4DBA0FD}"/>
              </a:ext>
            </a:extLst>
          </p:cNvPr>
          <p:cNvSpPr>
            <a:spLocks noGrp="1"/>
          </p:cNvSpPr>
          <p:nvPr>
            <p:ph idx="16" hasCustomPrompt="1"/>
          </p:nvPr>
        </p:nvSpPr>
        <p:spPr>
          <a:xfrm>
            <a:off x="468000" y="900001"/>
            <a:ext cx="11493841" cy="5507999"/>
          </a:xfrm>
          <a:prstGeom prst="rect">
            <a:avLst/>
          </a:prstGeom>
        </p:spPr>
        <p:txBody>
          <a:bodyPr lIns="0" tIns="0" rIns="0" bIns="0"/>
          <a:lstStyle>
            <a:lvl1pPr marL="0" indent="0">
              <a:lnSpc>
                <a:spcPts val="2800"/>
              </a:lnSpc>
              <a:spcAft>
                <a:spcPts val="1200"/>
              </a:spcAft>
              <a:buNone/>
              <a:defRPr>
                <a:latin typeface="Arial" panose="020B0604020202020204" pitchFamily="34" charset="0"/>
                <a:cs typeface="Arial" panose="020B0604020202020204" pitchFamily="34" charset="0"/>
              </a:defRPr>
            </a:lvl1pPr>
            <a:lvl2pPr marL="540000" indent="0">
              <a:lnSpc>
                <a:spcPts val="2800"/>
              </a:lnSpc>
              <a:spcAft>
                <a:spcPts val="1200"/>
              </a:spcAft>
              <a:buNone/>
              <a:defRPr>
                <a:latin typeface="Asker Sans" pitchFamily="2" charset="77"/>
              </a:defRPr>
            </a:lvl2pPr>
            <a:lvl3pPr marL="720000" indent="0">
              <a:lnSpc>
                <a:spcPts val="2800"/>
              </a:lnSpc>
              <a:spcAft>
                <a:spcPts val="1200"/>
              </a:spcAft>
              <a:buNone/>
              <a:defRPr>
                <a:latin typeface="Asker Sans" pitchFamily="2" charset="77"/>
              </a:defRPr>
            </a:lvl3pPr>
            <a:lvl4pPr marL="900000">
              <a:lnSpc>
                <a:spcPts val="2800"/>
              </a:lnSpc>
              <a:spcAft>
                <a:spcPts val="1200"/>
              </a:spcAft>
              <a:defRPr>
                <a:latin typeface="Asker Sans" pitchFamily="2" charset="77"/>
              </a:defRPr>
            </a:lvl4pPr>
            <a:lvl5pPr marL="1080000">
              <a:lnSpc>
                <a:spcPts val="2800"/>
              </a:lnSpc>
              <a:spcAft>
                <a:spcPts val="1200"/>
              </a:spcAft>
              <a:defRPr>
                <a:latin typeface="Asker Sans" pitchFamily="2" charset="77"/>
              </a:defRPr>
            </a:lvl5pPr>
          </a:lstStyle>
          <a:p>
            <a:pPr lvl="0"/>
            <a:r>
              <a:rPr lang="nb-NO" dirty="0"/>
              <a:t>Klikk på ikonet for å sette inn bilde, graf eller tabell</a:t>
            </a:r>
          </a:p>
        </p:txBody>
      </p:sp>
      <p:sp>
        <p:nvSpPr>
          <p:cNvPr id="7" name="Footer Placeholder 4">
            <a:extLst>
              <a:ext uri="{FF2B5EF4-FFF2-40B4-BE49-F238E27FC236}">
                <a16:creationId xmlns:a16="http://schemas.microsoft.com/office/drawing/2014/main" id="{6C4726AE-029D-1742-B35C-F0F47B8FFF7B}"/>
              </a:ext>
            </a:extLst>
          </p:cNvPr>
          <p:cNvSpPr>
            <a:spLocks noGrp="1"/>
          </p:cNvSpPr>
          <p:nvPr>
            <p:ph type="ftr" sz="quarter" idx="3"/>
          </p:nvPr>
        </p:nvSpPr>
        <p:spPr>
          <a:xfrm>
            <a:off x="467999" y="6552000"/>
            <a:ext cx="5342252" cy="138499"/>
          </a:xfrm>
          <a:prstGeom prst="rect">
            <a:avLst/>
          </a:prstGeom>
        </p:spPr>
        <p:txBody>
          <a:bodyPr vert="horz" wrap="square" lIns="0" tIns="0" rIns="0" bIns="0" rtlCol="0" anchor="ctr">
            <a:spAutoFit/>
          </a:bodyPr>
          <a:lstStyle>
            <a:lvl1pPr algn="l">
              <a:defRPr sz="900">
                <a:solidFill>
                  <a:schemeClr val="tx1"/>
                </a:solidFill>
                <a:latin typeface="Arial" panose="020B0604020202020204" pitchFamily="34" charset="0"/>
                <a:cs typeface="Arial" panose="020B0604020202020204" pitchFamily="34" charset="0"/>
              </a:defRPr>
            </a:lvl1pPr>
          </a:lstStyle>
          <a:p>
            <a:r>
              <a:rPr lang="nb-NO" dirty="0"/>
              <a:t>Klikk for å redigere tema</a:t>
            </a:r>
          </a:p>
        </p:txBody>
      </p:sp>
      <p:sp>
        <p:nvSpPr>
          <p:cNvPr id="10" name="Slide Number Placeholder 5">
            <a:extLst>
              <a:ext uri="{FF2B5EF4-FFF2-40B4-BE49-F238E27FC236}">
                <a16:creationId xmlns:a16="http://schemas.microsoft.com/office/drawing/2014/main" id="{F2DBD485-D53B-9F4D-9BF3-CD73D197B8E8}"/>
              </a:ext>
            </a:extLst>
          </p:cNvPr>
          <p:cNvSpPr>
            <a:spLocks noGrp="1"/>
          </p:cNvSpPr>
          <p:nvPr>
            <p:ph type="sldNum" sz="quarter" idx="4"/>
          </p:nvPr>
        </p:nvSpPr>
        <p:spPr>
          <a:xfrm>
            <a:off x="11052000" y="6552000"/>
            <a:ext cx="909842" cy="138499"/>
          </a:xfrm>
          <a:prstGeom prst="rect">
            <a:avLst/>
          </a:prstGeom>
        </p:spPr>
        <p:txBody>
          <a:bodyPr vert="horz" wrap="square" lIns="0" tIns="0" rIns="0" bIns="0" rtlCol="0" anchor="ctr">
            <a:spAutoFit/>
          </a:bodyPr>
          <a:lstStyle>
            <a:lvl1pPr algn="r">
              <a:defRPr sz="900">
                <a:solidFill>
                  <a:schemeClr val="tx1"/>
                </a:solidFill>
                <a:latin typeface="Arial" panose="020B0604020202020204" pitchFamily="34" charset="0"/>
                <a:cs typeface="Arial" panose="020B0604020202020204" pitchFamily="34" charset="0"/>
              </a:defRPr>
            </a:lvl1pPr>
          </a:lstStyle>
          <a:p>
            <a:fld id="{7D0233FF-1186-4D0A-89DE-C44C22CC98C6}" type="slidenum">
              <a:rPr lang="nb-NO" smtClean="0"/>
              <a:pPr/>
              <a:t>‹#›</a:t>
            </a:fld>
            <a:endParaRPr lang="nb-NO" dirty="0"/>
          </a:p>
        </p:txBody>
      </p:sp>
      <p:sp>
        <p:nvSpPr>
          <p:cNvPr id="13" name="Title 1">
            <a:extLst>
              <a:ext uri="{FF2B5EF4-FFF2-40B4-BE49-F238E27FC236}">
                <a16:creationId xmlns:a16="http://schemas.microsoft.com/office/drawing/2014/main" id="{79681515-218D-8D48-B344-C69C58E03855}"/>
              </a:ext>
            </a:extLst>
          </p:cNvPr>
          <p:cNvSpPr>
            <a:spLocks noGrp="1"/>
          </p:cNvSpPr>
          <p:nvPr>
            <p:ph type="title" hasCustomPrompt="1"/>
          </p:nvPr>
        </p:nvSpPr>
        <p:spPr>
          <a:xfrm>
            <a:off x="468000" y="288000"/>
            <a:ext cx="10080000" cy="539314"/>
          </a:xfrm>
        </p:spPr>
        <p:txBody>
          <a:bodyPr/>
          <a:lstStyle>
            <a:lvl1pPr>
              <a:defRPr sz="3200" strike="noStrike">
                <a:latin typeface="Arial" panose="020B0604020202020204" pitchFamily="34" charset="0"/>
                <a:cs typeface="Arial" panose="020B0604020202020204" pitchFamily="34" charset="0"/>
              </a:defRPr>
            </a:lvl1pPr>
          </a:lstStyle>
          <a:p>
            <a:r>
              <a:rPr lang="nb-NO" dirty="0"/>
              <a:t>Overskrift over stort bilde/graf maks en linje</a:t>
            </a:r>
            <a:endParaRPr lang="en-US" dirty="0"/>
          </a:p>
        </p:txBody>
      </p:sp>
    </p:spTree>
    <p:extLst>
      <p:ext uri="{BB962C8B-B14F-4D97-AF65-F5344CB8AC3E}">
        <p14:creationId xmlns:p14="http://schemas.microsoft.com/office/powerpoint/2010/main" val="27275353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verskrift og liggende bilde">
    <p:spTree>
      <p:nvGrpSpPr>
        <p:cNvPr id="1" name=""/>
        <p:cNvGrpSpPr/>
        <p:nvPr/>
      </p:nvGrpSpPr>
      <p:grpSpPr>
        <a:xfrm>
          <a:off x="0" y="0"/>
          <a:ext cx="0" cy="0"/>
          <a:chOff x="0" y="0"/>
          <a:chExt cx="0" cy="0"/>
        </a:xfrm>
      </p:grpSpPr>
      <p:sp>
        <p:nvSpPr>
          <p:cNvPr id="8" name="Plassholder for bilde 4">
            <a:extLst>
              <a:ext uri="{FF2B5EF4-FFF2-40B4-BE49-F238E27FC236}">
                <a16:creationId xmlns:a16="http://schemas.microsoft.com/office/drawing/2014/main" id="{10D45422-E4F2-3D44-8A8D-15216CE87906}"/>
              </a:ext>
            </a:extLst>
          </p:cNvPr>
          <p:cNvSpPr>
            <a:spLocks noGrp="1"/>
          </p:cNvSpPr>
          <p:nvPr>
            <p:ph type="pic" sz="quarter" idx="15" hasCustomPrompt="1"/>
          </p:nvPr>
        </p:nvSpPr>
        <p:spPr>
          <a:xfrm>
            <a:off x="-1" y="1548000"/>
            <a:ext cx="12195176" cy="5311587"/>
          </a:xfrm>
          <a:prstGeom prst="rect">
            <a:avLst/>
          </a:prstGeom>
          <a:effectLst/>
        </p:spPr>
        <p:txBody>
          <a:bodyPr/>
          <a:lstStyle>
            <a:lvl1pPr marL="0" indent="0">
              <a:buNone/>
              <a:defRPr>
                <a:latin typeface="Arial" panose="020B0604020202020204" pitchFamily="34" charset="0"/>
                <a:cs typeface="Arial" panose="020B0604020202020204" pitchFamily="34" charset="0"/>
              </a:defRPr>
            </a:lvl1pPr>
          </a:lstStyle>
          <a:p>
            <a:r>
              <a:rPr lang="nb-NO" dirty="0"/>
              <a:t>Klikk på ikonet for å sette inn bilde</a:t>
            </a:r>
          </a:p>
        </p:txBody>
      </p:sp>
      <p:sp>
        <p:nvSpPr>
          <p:cNvPr id="9" name="Title 1">
            <a:extLst>
              <a:ext uri="{FF2B5EF4-FFF2-40B4-BE49-F238E27FC236}">
                <a16:creationId xmlns:a16="http://schemas.microsoft.com/office/drawing/2014/main" id="{15487DAE-852B-6F41-A328-A41B7EAC5647}"/>
              </a:ext>
            </a:extLst>
          </p:cNvPr>
          <p:cNvSpPr>
            <a:spLocks noGrp="1"/>
          </p:cNvSpPr>
          <p:nvPr>
            <p:ph type="title" hasCustomPrompt="1"/>
          </p:nvPr>
        </p:nvSpPr>
        <p:spPr>
          <a:xfrm>
            <a:off x="1957587" y="288000"/>
            <a:ext cx="8280000" cy="1116012"/>
          </a:xfrm>
        </p:spPr>
        <p:txBody>
          <a:bodyPr/>
          <a:lstStyle>
            <a:lvl1pPr algn="ctr">
              <a:defRPr sz="3200">
                <a:latin typeface="Arial" panose="020B0604020202020204" pitchFamily="34" charset="0"/>
                <a:cs typeface="Arial" panose="020B0604020202020204" pitchFamily="34" charset="0"/>
              </a:defRPr>
            </a:lvl1pPr>
          </a:lstStyle>
          <a:p>
            <a:r>
              <a:rPr lang="nb-NO" dirty="0"/>
              <a:t>Klikk for å redigere sentrert overskrift over stort bilde</a:t>
            </a:r>
            <a:endParaRPr lang="en-US" dirty="0"/>
          </a:p>
        </p:txBody>
      </p:sp>
    </p:spTree>
    <p:extLst>
      <p:ext uri="{BB962C8B-B14F-4D97-AF65-F5344CB8AC3E}">
        <p14:creationId xmlns:p14="http://schemas.microsoft.com/office/powerpoint/2010/main" val="28372835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Bilde uten logo">
    <p:spTree>
      <p:nvGrpSpPr>
        <p:cNvPr id="1" name=""/>
        <p:cNvGrpSpPr/>
        <p:nvPr/>
      </p:nvGrpSpPr>
      <p:grpSpPr>
        <a:xfrm>
          <a:off x="0" y="0"/>
          <a:ext cx="0" cy="0"/>
          <a:chOff x="0" y="0"/>
          <a:chExt cx="0" cy="0"/>
        </a:xfrm>
      </p:grpSpPr>
      <p:sp>
        <p:nvSpPr>
          <p:cNvPr id="3" name="Plassholder for bilde 2"/>
          <p:cNvSpPr>
            <a:spLocks noGrp="1"/>
          </p:cNvSpPr>
          <p:nvPr>
            <p:ph type="pic" sz="quarter" idx="14" hasCustomPrompt="1"/>
          </p:nvPr>
        </p:nvSpPr>
        <p:spPr>
          <a:xfrm>
            <a:off x="0" y="0"/>
            <a:ext cx="12195174" cy="6859588"/>
          </a:xfrm>
          <a:prstGeom prst="rect">
            <a:avLst/>
          </a:prstGeom>
        </p:spPr>
        <p:txBody>
          <a:bodyPr lIns="0" tIns="0" rIns="0" bIns="0"/>
          <a:lstStyle>
            <a:lvl1pPr marL="0" indent="0">
              <a:buNone/>
              <a:defRPr>
                <a:latin typeface="+mj-lt"/>
              </a:defRPr>
            </a:lvl1pPr>
          </a:lstStyle>
          <a:p>
            <a:r>
              <a:rPr lang="nb-NO" dirty="0"/>
              <a:t>Klikk på ikonet for å sette inn bilde</a:t>
            </a:r>
          </a:p>
        </p:txBody>
      </p:sp>
    </p:spTree>
    <p:extLst>
      <p:ext uri="{BB962C8B-B14F-4D97-AF65-F5344CB8AC3E}">
        <p14:creationId xmlns:p14="http://schemas.microsoft.com/office/powerpoint/2010/main" val="14532959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Media">
    <p:spTree>
      <p:nvGrpSpPr>
        <p:cNvPr id="1" name=""/>
        <p:cNvGrpSpPr/>
        <p:nvPr/>
      </p:nvGrpSpPr>
      <p:grpSpPr>
        <a:xfrm>
          <a:off x="0" y="0"/>
          <a:ext cx="0" cy="0"/>
          <a:chOff x="0" y="0"/>
          <a:chExt cx="0" cy="0"/>
        </a:xfrm>
      </p:grpSpPr>
      <p:sp>
        <p:nvSpPr>
          <p:cNvPr id="2" name="Plassholder for media 1"/>
          <p:cNvSpPr>
            <a:spLocks noGrp="1"/>
          </p:cNvSpPr>
          <p:nvPr>
            <p:ph type="media" sz="quarter" idx="15" hasCustomPrompt="1"/>
          </p:nvPr>
        </p:nvSpPr>
        <p:spPr>
          <a:xfrm>
            <a:off x="0" y="0"/>
            <a:ext cx="12195174" cy="6859588"/>
          </a:xfrm>
          <a:prstGeom prst="rect">
            <a:avLst/>
          </a:prstGeom>
        </p:spPr>
        <p:txBody>
          <a:bodyPr lIns="0" tIns="0" rIns="0" bIns="0"/>
          <a:lstStyle>
            <a:lvl1pPr marL="0" indent="0">
              <a:buNone/>
              <a:defRPr>
                <a:latin typeface="Arial" panose="020B0604020202020204" pitchFamily="34" charset="0"/>
                <a:cs typeface="Arial" panose="020B0604020202020204" pitchFamily="34" charset="0"/>
              </a:defRPr>
            </a:lvl1pPr>
          </a:lstStyle>
          <a:p>
            <a:r>
              <a:rPr lang="nb-NO" dirty="0"/>
              <a:t>Klikk på ikonet for å sette inn media</a:t>
            </a:r>
          </a:p>
        </p:txBody>
      </p:sp>
    </p:spTree>
    <p:extLst>
      <p:ext uri="{BB962C8B-B14F-4D97-AF65-F5344CB8AC3E}">
        <p14:creationId xmlns:p14="http://schemas.microsoft.com/office/powerpoint/2010/main" val="16968229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sp>
        <p:nvSpPr>
          <p:cNvPr id="2" name="Plassholder for bilde 2">
            <a:extLst>
              <a:ext uri="{FF2B5EF4-FFF2-40B4-BE49-F238E27FC236}">
                <a16:creationId xmlns:a16="http://schemas.microsoft.com/office/drawing/2014/main" id="{BE14AD75-6BA0-7D4C-8AD2-AEA2256F7136}"/>
              </a:ext>
            </a:extLst>
          </p:cNvPr>
          <p:cNvSpPr>
            <a:spLocks noGrp="1"/>
          </p:cNvSpPr>
          <p:nvPr>
            <p:ph type="pic" sz="quarter" idx="14" hasCustomPrompt="1"/>
          </p:nvPr>
        </p:nvSpPr>
        <p:spPr>
          <a:xfrm>
            <a:off x="0" y="0"/>
            <a:ext cx="12195174" cy="6859588"/>
          </a:xfrm>
          <a:prstGeom prst="rect">
            <a:avLst/>
          </a:prstGeom>
        </p:spPr>
        <p:txBody>
          <a:bodyPr lIns="0" tIns="0" rIns="0" bIns="0"/>
          <a:lstStyle>
            <a:lvl1pPr marL="0" indent="0">
              <a:buNone/>
              <a:defRPr>
                <a:latin typeface="Arial" panose="020B0604020202020204" pitchFamily="34" charset="0"/>
                <a:cs typeface="Arial" panose="020B0604020202020204" pitchFamily="34" charset="0"/>
              </a:defRPr>
            </a:lvl1pPr>
          </a:lstStyle>
          <a:p>
            <a:r>
              <a:rPr lang="nb-NO" dirty="0"/>
              <a:t>Klikk på ikonet for å sette inn bilde</a:t>
            </a:r>
          </a:p>
        </p:txBody>
      </p:sp>
      <p:sp>
        <p:nvSpPr>
          <p:cNvPr id="3" name="Title 1">
            <a:extLst>
              <a:ext uri="{FF2B5EF4-FFF2-40B4-BE49-F238E27FC236}">
                <a16:creationId xmlns:a16="http://schemas.microsoft.com/office/drawing/2014/main" id="{6C41CC00-1EC4-774A-94BF-AC34FFBEDFA9}"/>
              </a:ext>
            </a:extLst>
          </p:cNvPr>
          <p:cNvSpPr>
            <a:spLocks noGrp="1"/>
          </p:cNvSpPr>
          <p:nvPr>
            <p:ph type="ctrTitle" hasCustomPrompt="1"/>
          </p:nvPr>
        </p:nvSpPr>
        <p:spPr>
          <a:xfrm>
            <a:off x="468002" y="1450453"/>
            <a:ext cx="5342250" cy="3958685"/>
          </a:xfrm>
          <a:solidFill>
            <a:srgbClr val="59003C"/>
          </a:solidFill>
        </p:spPr>
        <p:txBody>
          <a:bodyPr lIns="360000" tIns="360000" rIns="360000" bIns="360000" anchor="ctr" anchorCtr="0">
            <a:spAutoFit/>
          </a:bodyPr>
          <a:lstStyle>
            <a:lvl1pPr algn="ctr">
              <a:lnSpc>
                <a:spcPct val="100000"/>
              </a:lnSpc>
              <a:defRPr sz="3000">
                <a:solidFill>
                  <a:schemeClr val="bg1"/>
                </a:solidFill>
                <a:latin typeface="Arial" panose="020B0604020202020204" pitchFamily="34" charset="0"/>
                <a:cs typeface="Arial" panose="020B0604020202020204" pitchFamily="34" charset="0"/>
              </a:defRPr>
            </a:lvl1pPr>
          </a:lstStyle>
          <a:p>
            <a:r>
              <a:rPr lang="nb-NO" dirty="0">
                <a:solidFill>
                  <a:schemeClr val="bg1"/>
                </a:solidFill>
              </a:rPr>
              <a:t>Hvileslide med bilde i bakgrunnen til kort tekst eller sitat (høyre). </a:t>
            </a:r>
            <a:br>
              <a:rPr lang="nb-NO" dirty="0">
                <a:solidFill>
                  <a:schemeClr val="bg1"/>
                </a:solidFill>
              </a:rPr>
            </a:br>
            <a:r>
              <a:rPr lang="nb-NO" dirty="0">
                <a:solidFill>
                  <a:schemeClr val="bg1"/>
                </a:solidFill>
              </a:rPr>
              <a:t/>
            </a:r>
            <a:br>
              <a:rPr lang="nb-NO" dirty="0">
                <a:solidFill>
                  <a:schemeClr val="bg1"/>
                </a:solidFill>
              </a:rPr>
            </a:br>
            <a:r>
              <a:rPr lang="nb-NO" dirty="0">
                <a:solidFill>
                  <a:schemeClr val="bg1"/>
                </a:solidFill>
              </a:rPr>
              <a:t>Høyden på tekstboksen tilpasser seg lengden på teksten.</a:t>
            </a:r>
            <a:endParaRPr lang="en-US" dirty="0">
              <a:solidFill>
                <a:schemeClr val="bg1"/>
              </a:solidFill>
            </a:endParaRPr>
          </a:p>
        </p:txBody>
      </p:sp>
    </p:spTree>
    <p:extLst>
      <p:ext uri="{BB962C8B-B14F-4D97-AF65-F5344CB8AC3E}">
        <p14:creationId xmlns:p14="http://schemas.microsoft.com/office/powerpoint/2010/main" val="4034986124"/>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Blank">
    <p:bg>
      <p:bgPr>
        <a:solidFill>
          <a:schemeClr val="bg1"/>
        </a:solidFill>
        <a:effectLst/>
      </p:bgPr>
    </p:bg>
    <p:spTree>
      <p:nvGrpSpPr>
        <p:cNvPr id="1" name=""/>
        <p:cNvGrpSpPr/>
        <p:nvPr/>
      </p:nvGrpSpPr>
      <p:grpSpPr>
        <a:xfrm>
          <a:off x="0" y="0"/>
          <a:ext cx="0" cy="0"/>
          <a:chOff x="0" y="0"/>
          <a:chExt cx="0" cy="0"/>
        </a:xfrm>
      </p:grpSpPr>
      <p:sp>
        <p:nvSpPr>
          <p:cNvPr id="2" name="Plassholder for bilde 2">
            <a:extLst>
              <a:ext uri="{FF2B5EF4-FFF2-40B4-BE49-F238E27FC236}">
                <a16:creationId xmlns:a16="http://schemas.microsoft.com/office/drawing/2014/main" id="{BE14AD75-6BA0-7D4C-8AD2-AEA2256F7136}"/>
              </a:ext>
            </a:extLst>
          </p:cNvPr>
          <p:cNvSpPr>
            <a:spLocks noGrp="1"/>
          </p:cNvSpPr>
          <p:nvPr>
            <p:ph type="pic" sz="quarter" idx="14" hasCustomPrompt="1"/>
          </p:nvPr>
        </p:nvSpPr>
        <p:spPr>
          <a:xfrm>
            <a:off x="0" y="0"/>
            <a:ext cx="12195174" cy="6859588"/>
          </a:xfrm>
          <a:prstGeom prst="rect">
            <a:avLst/>
          </a:prstGeom>
        </p:spPr>
        <p:txBody>
          <a:bodyPr lIns="0" tIns="0" rIns="0" bIns="0"/>
          <a:lstStyle>
            <a:lvl1pPr marL="0" indent="0">
              <a:buNone/>
              <a:defRPr>
                <a:latin typeface="Arial" panose="020B0604020202020204" pitchFamily="34" charset="0"/>
                <a:cs typeface="Arial" panose="020B0604020202020204" pitchFamily="34" charset="0"/>
              </a:defRPr>
            </a:lvl1pPr>
          </a:lstStyle>
          <a:p>
            <a:r>
              <a:rPr lang="nb-NO" dirty="0"/>
              <a:t>Klikk på ikonet for å sette inn bilde</a:t>
            </a:r>
          </a:p>
        </p:txBody>
      </p:sp>
      <p:sp>
        <p:nvSpPr>
          <p:cNvPr id="3" name="Title 1">
            <a:extLst>
              <a:ext uri="{FF2B5EF4-FFF2-40B4-BE49-F238E27FC236}">
                <a16:creationId xmlns:a16="http://schemas.microsoft.com/office/drawing/2014/main" id="{6C41CC00-1EC4-774A-94BF-AC34FFBEDFA9}"/>
              </a:ext>
            </a:extLst>
          </p:cNvPr>
          <p:cNvSpPr>
            <a:spLocks noGrp="1"/>
          </p:cNvSpPr>
          <p:nvPr>
            <p:ph type="ctrTitle" hasCustomPrompt="1"/>
          </p:nvPr>
        </p:nvSpPr>
        <p:spPr>
          <a:xfrm>
            <a:off x="468002" y="1450453"/>
            <a:ext cx="5342250" cy="3958685"/>
          </a:xfrm>
          <a:solidFill>
            <a:srgbClr val="6DC6FF"/>
          </a:solidFill>
        </p:spPr>
        <p:txBody>
          <a:bodyPr lIns="360000" tIns="360000" rIns="360000" bIns="360000" anchor="ctr" anchorCtr="0">
            <a:spAutoFit/>
          </a:bodyPr>
          <a:lstStyle>
            <a:lvl1pPr algn="ctr">
              <a:lnSpc>
                <a:spcPct val="100000"/>
              </a:lnSpc>
              <a:defRPr sz="3000">
                <a:solidFill>
                  <a:schemeClr val="tx1"/>
                </a:solidFill>
                <a:latin typeface="Arial" panose="020B0604020202020204" pitchFamily="34" charset="0"/>
                <a:cs typeface="Arial" panose="020B0604020202020204" pitchFamily="34" charset="0"/>
              </a:defRPr>
            </a:lvl1pPr>
          </a:lstStyle>
          <a:p>
            <a:r>
              <a:rPr lang="nb-NO" dirty="0"/>
              <a:t>Hvileslide med bilde i bakgrunnen til kort tekst eller sitat (høyre). </a:t>
            </a:r>
            <a:br>
              <a:rPr lang="nb-NO" dirty="0"/>
            </a:br>
            <a:r>
              <a:rPr lang="nb-NO" dirty="0"/>
              <a:t/>
            </a:r>
            <a:br>
              <a:rPr lang="nb-NO" dirty="0"/>
            </a:br>
            <a:r>
              <a:rPr lang="nb-NO" dirty="0"/>
              <a:t>Høyden på tekstboksen tilpasser seg lengden på teksten.</a:t>
            </a:r>
          </a:p>
        </p:txBody>
      </p:sp>
    </p:spTree>
    <p:extLst>
      <p:ext uri="{BB962C8B-B14F-4D97-AF65-F5344CB8AC3E}">
        <p14:creationId xmlns:p14="http://schemas.microsoft.com/office/powerpoint/2010/main" val="1439165669"/>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_Blank">
    <p:bg>
      <p:bgPr>
        <a:solidFill>
          <a:schemeClr val="bg1"/>
        </a:solidFill>
        <a:effectLst/>
      </p:bgPr>
    </p:bg>
    <p:spTree>
      <p:nvGrpSpPr>
        <p:cNvPr id="1" name=""/>
        <p:cNvGrpSpPr/>
        <p:nvPr/>
      </p:nvGrpSpPr>
      <p:grpSpPr>
        <a:xfrm>
          <a:off x="0" y="0"/>
          <a:ext cx="0" cy="0"/>
          <a:chOff x="0" y="0"/>
          <a:chExt cx="0" cy="0"/>
        </a:xfrm>
      </p:grpSpPr>
      <p:sp>
        <p:nvSpPr>
          <p:cNvPr id="2" name="Plassholder for bilde 2">
            <a:extLst>
              <a:ext uri="{FF2B5EF4-FFF2-40B4-BE49-F238E27FC236}">
                <a16:creationId xmlns:a16="http://schemas.microsoft.com/office/drawing/2014/main" id="{BE14AD75-6BA0-7D4C-8AD2-AEA2256F7136}"/>
              </a:ext>
            </a:extLst>
          </p:cNvPr>
          <p:cNvSpPr>
            <a:spLocks noGrp="1"/>
          </p:cNvSpPr>
          <p:nvPr>
            <p:ph type="pic" sz="quarter" idx="14" hasCustomPrompt="1"/>
          </p:nvPr>
        </p:nvSpPr>
        <p:spPr>
          <a:xfrm>
            <a:off x="0" y="0"/>
            <a:ext cx="12195174" cy="6859588"/>
          </a:xfrm>
          <a:prstGeom prst="rect">
            <a:avLst/>
          </a:prstGeom>
        </p:spPr>
        <p:txBody>
          <a:bodyPr lIns="0" tIns="0" rIns="0" bIns="0"/>
          <a:lstStyle>
            <a:lvl1pPr marL="0" indent="0">
              <a:buNone/>
              <a:defRPr>
                <a:latin typeface="Arial" panose="020B0604020202020204" pitchFamily="34" charset="0"/>
                <a:cs typeface="Arial" panose="020B0604020202020204" pitchFamily="34" charset="0"/>
              </a:defRPr>
            </a:lvl1pPr>
          </a:lstStyle>
          <a:p>
            <a:r>
              <a:rPr lang="nb-NO" dirty="0"/>
              <a:t>Klikk på ikonet for å sette inn bilde</a:t>
            </a:r>
          </a:p>
        </p:txBody>
      </p:sp>
      <p:sp>
        <p:nvSpPr>
          <p:cNvPr id="3" name="Title 1">
            <a:extLst>
              <a:ext uri="{FF2B5EF4-FFF2-40B4-BE49-F238E27FC236}">
                <a16:creationId xmlns:a16="http://schemas.microsoft.com/office/drawing/2014/main" id="{6C41CC00-1EC4-774A-94BF-AC34FFBEDFA9}"/>
              </a:ext>
            </a:extLst>
          </p:cNvPr>
          <p:cNvSpPr>
            <a:spLocks noGrp="1"/>
          </p:cNvSpPr>
          <p:nvPr>
            <p:ph type="ctrTitle" hasCustomPrompt="1"/>
          </p:nvPr>
        </p:nvSpPr>
        <p:spPr>
          <a:xfrm>
            <a:off x="468002" y="1450453"/>
            <a:ext cx="5342250" cy="3958685"/>
          </a:xfrm>
          <a:solidFill>
            <a:srgbClr val="FFE66D"/>
          </a:solidFill>
        </p:spPr>
        <p:txBody>
          <a:bodyPr lIns="360000" tIns="360000" rIns="360000" bIns="360000" anchor="ctr" anchorCtr="0">
            <a:spAutoFit/>
          </a:bodyPr>
          <a:lstStyle>
            <a:lvl1pPr algn="ctr">
              <a:lnSpc>
                <a:spcPct val="100000"/>
              </a:lnSpc>
              <a:defRPr sz="3000">
                <a:solidFill>
                  <a:schemeClr val="tx1"/>
                </a:solidFill>
                <a:latin typeface="Arial" panose="020B0604020202020204" pitchFamily="34" charset="0"/>
                <a:cs typeface="Arial" panose="020B0604020202020204" pitchFamily="34" charset="0"/>
              </a:defRPr>
            </a:lvl1pPr>
          </a:lstStyle>
          <a:p>
            <a:r>
              <a:rPr lang="nb-NO" dirty="0"/>
              <a:t>Hvileslide med bilde i bakgrunnen til kort tekst eller sitat (høyre). </a:t>
            </a:r>
            <a:br>
              <a:rPr lang="nb-NO" dirty="0"/>
            </a:br>
            <a:r>
              <a:rPr lang="nb-NO" dirty="0"/>
              <a:t/>
            </a:r>
            <a:br>
              <a:rPr lang="nb-NO" dirty="0"/>
            </a:br>
            <a:r>
              <a:rPr lang="nb-NO" dirty="0"/>
              <a:t>Høyden på tekstboksen tilpasser seg lengden på teksten.</a:t>
            </a:r>
          </a:p>
        </p:txBody>
      </p:sp>
    </p:spTree>
    <p:extLst>
      <p:ext uri="{BB962C8B-B14F-4D97-AF65-F5344CB8AC3E}">
        <p14:creationId xmlns:p14="http://schemas.microsoft.com/office/powerpoint/2010/main" val="328221073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tel lysblå">
    <p:bg>
      <p:bgPr>
        <a:solidFill>
          <a:srgbClr val="6EC8FF"/>
        </a:solidFill>
        <a:effectLst/>
      </p:bgPr>
    </p:bg>
    <p:spTree>
      <p:nvGrpSpPr>
        <p:cNvPr id="1" name=""/>
        <p:cNvGrpSpPr/>
        <p:nvPr/>
      </p:nvGrpSpPr>
      <p:grpSpPr>
        <a:xfrm>
          <a:off x="0" y="0"/>
          <a:ext cx="0" cy="0"/>
          <a:chOff x="0" y="0"/>
          <a:chExt cx="0" cy="0"/>
        </a:xfrm>
      </p:grpSpPr>
      <p:pic>
        <p:nvPicPr>
          <p:cNvPr id="7" name="Grafikk 6">
            <a:extLst>
              <a:ext uri="{FF2B5EF4-FFF2-40B4-BE49-F238E27FC236}">
                <a16:creationId xmlns:a16="http://schemas.microsoft.com/office/drawing/2014/main" id="{0E81B239-633C-5E45-B458-44528D37BB29}"/>
              </a:ext>
            </a:extLst>
          </p:cNvPr>
          <p:cNvPicPr>
            <a:picLocks/>
          </p:cNvPicPr>
          <p:nvPr userDrawn="1"/>
        </p:nvPicPr>
        <p:blipFill>
          <a:blip r:embed="rId2">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flipH="1">
            <a:off x="6476361" y="306913"/>
            <a:ext cx="5097600" cy="6245759"/>
          </a:xfrm>
          <a:prstGeom prst="rect">
            <a:avLst/>
          </a:prstGeom>
        </p:spPr>
      </p:pic>
      <p:sp>
        <p:nvSpPr>
          <p:cNvPr id="15" name="Plassholder for tekst 9">
            <a:extLst>
              <a:ext uri="{FF2B5EF4-FFF2-40B4-BE49-F238E27FC236}">
                <a16:creationId xmlns:a16="http://schemas.microsoft.com/office/drawing/2014/main" id="{DC0A29F7-E8DA-8641-9E01-062C66C58551}"/>
              </a:ext>
            </a:extLst>
          </p:cNvPr>
          <p:cNvSpPr>
            <a:spLocks noGrp="1"/>
          </p:cNvSpPr>
          <p:nvPr>
            <p:ph type="body" sz="quarter" idx="10" hasCustomPrompt="1"/>
          </p:nvPr>
        </p:nvSpPr>
        <p:spPr>
          <a:xfrm>
            <a:off x="1416051" y="6002729"/>
            <a:ext cx="5256000" cy="305996"/>
          </a:xfrm>
          <a:prstGeom prst="rect">
            <a:avLst/>
          </a:prstGeom>
        </p:spPr>
        <p:txBody>
          <a:bodyPr lIns="0" tIns="0" rIns="0" bIns="0" anchor="b" anchorCtr="0">
            <a:normAutofit/>
          </a:bodyPr>
          <a:lstStyle>
            <a:lvl1pPr marL="0" indent="0">
              <a:buNone/>
              <a:defRPr sz="1400">
                <a:solidFill>
                  <a:schemeClr val="tx1"/>
                </a:solidFill>
                <a:latin typeface="Arial" panose="020B0604020202020204" pitchFamily="34" charset="0"/>
                <a:cs typeface="Arial" panose="020B0604020202020204" pitchFamily="34" charset="0"/>
              </a:defRPr>
            </a:lvl1pPr>
            <a:lvl2pPr marL="180036" indent="0">
              <a:buNone/>
              <a:defRPr sz="1800">
                <a:solidFill>
                  <a:schemeClr val="tx1">
                    <a:alpha val="70000"/>
                  </a:schemeClr>
                </a:solidFill>
                <a:latin typeface="Asker Sans" pitchFamily="2" charset="77"/>
              </a:defRPr>
            </a:lvl2pPr>
            <a:lvl3pPr marL="360072" indent="0">
              <a:buNone/>
              <a:defRPr sz="1800">
                <a:solidFill>
                  <a:schemeClr val="tx1">
                    <a:alpha val="70000"/>
                  </a:schemeClr>
                </a:solidFill>
                <a:latin typeface="Asker Sans" pitchFamily="2" charset="77"/>
              </a:defRPr>
            </a:lvl3pPr>
            <a:lvl4pPr marL="540108" indent="0">
              <a:buNone/>
              <a:defRPr sz="1800">
                <a:solidFill>
                  <a:schemeClr val="tx1">
                    <a:alpha val="70000"/>
                  </a:schemeClr>
                </a:solidFill>
                <a:latin typeface="Asker Sans" pitchFamily="2" charset="77"/>
              </a:defRPr>
            </a:lvl4pPr>
            <a:lvl5pPr marL="720144" indent="0">
              <a:buNone/>
              <a:defRPr sz="1800">
                <a:solidFill>
                  <a:schemeClr val="tx1">
                    <a:alpha val="70000"/>
                  </a:schemeClr>
                </a:solidFill>
                <a:latin typeface="Asker Sans" pitchFamily="2" charset="77"/>
              </a:defRPr>
            </a:lvl5pPr>
          </a:lstStyle>
          <a:p>
            <a:pPr lvl="0"/>
            <a:r>
              <a:rPr lang="nb-NO" dirty="0"/>
              <a:t>Sted / dato</a:t>
            </a:r>
          </a:p>
        </p:txBody>
      </p:sp>
      <p:pic>
        <p:nvPicPr>
          <p:cNvPr id="16" name="Bilde 6">
            <a:extLst>
              <a:ext uri="{FF2B5EF4-FFF2-40B4-BE49-F238E27FC236}">
                <a16:creationId xmlns:a16="http://schemas.microsoft.com/office/drawing/2014/main" id="{82227580-B79F-664C-AE2D-CA9DBE27842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20000" y="610262"/>
            <a:ext cx="1819684" cy="720000"/>
          </a:xfrm>
          <a:prstGeom prst="rect">
            <a:avLst/>
          </a:prstGeom>
        </p:spPr>
      </p:pic>
      <p:sp>
        <p:nvSpPr>
          <p:cNvPr id="8" name="Title 1">
            <a:extLst>
              <a:ext uri="{FF2B5EF4-FFF2-40B4-BE49-F238E27FC236}">
                <a16:creationId xmlns:a16="http://schemas.microsoft.com/office/drawing/2014/main" id="{6C8A1AC6-5D05-2E4E-BF13-32A49247F170}"/>
              </a:ext>
            </a:extLst>
          </p:cNvPr>
          <p:cNvSpPr>
            <a:spLocks noGrp="1"/>
          </p:cNvSpPr>
          <p:nvPr>
            <p:ph type="ctrTitle" hasCustomPrompt="1"/>
          </p:nvPr>
        </p:nvSpPr>
        <p:spPr>
          <a:xfrm>
            <a:off x="1416050" y="2088000"/>
            <a:ext cx="9363076" cy="1259680"/>
          </a:xfrm>
        </p:spPr>
        <p:txBody>
          <a:bodyPr lIns="0" tIns="0" rIns="0" bIns="0" anchor="b">
            <a:noAutofit/>
          </a:bodyPr>
          <a:lstStyle>
            <a:lvl1pPr algn="l">
              <a:lnSpc>
                <a:spcPct val="100000"/>
              </a:lnSpc>
              <a:defRPr sz="3600">
                <a:latin typeface="Arial" panose="020B0604020202020204" pitchFamily="34" charset="0"/>
                <a:cs typeface="Arial" panose="020B0604020202020204" pitchFamily="34" charset="0"/>
              </a:defRPr>
            </a:lvl1pPr>
          </a:lstStyle>
          <a:p>
            <a:r>
              <a:rPr lang="nb-NO" dirty="0"/>
              <a:t>Tittel på en eller maksimum to linjer</a:t>
            </a:r>
            <a:endParaRPr lang="en-US" dirty="0"/>
          </a:p>
        </p:txBody>
      </p:sp>
      <p:sp>
        <p:nvSpPr>
          <p:cNvPr id="9" name="Subtitle 2">
            <a:extLst>
              <a:ext uri="{FF2B5EF4-FFF2-40B4-BE49-F238E27FC236}">
                <a16:creationId xmlns:a16="http://schemas.microsoft.com/office/drawing/2014/main" id="{3376382D-37F9-4E49-A33A-080F59BCAF1A}"/>
              </a:ext>
            </a:extLst>
          </p:cNvPr>
          <p:cNvSpPr>
            <a:spLocks noGrp="1"/>
          </p:cNvSpPr>
          <p:nvPr>
            <p:ph type="subTitle" idx="1" hasCustomPrompt="1"/>
          </p:nvPr>
        </p:nvSpPr>
        <p:spPr>
          <a:xfrm>
            <a:off x="1416050" y="3528000"/>
            <a:ext cx="9363600" cy="2232000"/>
          </a:xfrm>
          <a:prstGeom prst="rect">
            <a:avLst/>
          </a:prstGeom>
        </p:spPr>
        <p:txBody>
          <a:bodyPr lIns="0" tIns="0" rIns="0" bIns="0">
            <a:noAutofit/>
          </a:bodyPr>
          <a:lstStyle>
            <a:lvl1pPr marL="0" indent="0" algn="l">
              <a:lnSpc>
                <a:spcPct val="100000"/>
              </a:lnSpc>
              <a:spcBef>
                <a:spcPts val="0"/>
              </a:spcBef>
              <a:buNone/>
              <a:defRPr sz="2400">
                <a:solidFill>
                  <a:schemeClr val="tx1"/>
                </a:solidFill>
                <a:latin typeface="Arial" panose="020B0604020202020204" pitchFamily="34" charset="0"/>
                <a:cs typeface="Arial" panose="020B0604020202020204" pitchFamily="34"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dirty="0">
                <a:latin typeface="Asker Sans" pitchFamily="2" charset="77"/>
              </a:rPr>
              <a:t>Undertittel / enhet / avsender</a:t>
            </a:r>
          </a:p>
        </p:txBody>
      </p:sp>
    </p:spTree>
    <p:extLst>
      <p:ext uri="{BB962C8B-B14F-4D97-AF65-F5344CB8AC3E}">
        <p14:creationId xmlns:p14="http://schemas.microsoft.com/office/powerpoint/2010/main" val="378289099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2274"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3_Blank">
    <p:bg>
      <p:bgPr>
        <a:solidFill>
          <a:schemeClr val="bg1"/>
        </a:solidFill>
        <a:effectLst/>
      </p:bgPr>
    </p:bg>
    <p:spTree>
      <p:nvGrpSpPr>
        <p:cNvPr id="1" name=""/>
        <p:cNvGrpSpPr/>
        <p:nvPr/>
      </p:nvGrpSpPr>
      <p:grpSpPr>
        <a:xfrm>
          <a:off x="0" y="0"/>
          <a:ext cx="0" cy="0"/>
          <a:chOff x="0" y="0"/>
          <a:chExt cx="0" cy="0"/>
        </a:xfrm>
      </p:grpSpPr>
      <p:sp>
        <p:nvSpPr>
          <p:cNvPr id="2" name="Plassholder for bilde 2">
            <a:extLst>
              <a:ext uri="{FF2B5EF4-FFF2-40B4-BE49-F238E27FC236}">
                <a16:creationId xmlns:a16="http://schemas.microsoft.com/office/drawing/2014/main" id="{BE14AD75-6BA0-7D4C-8AD2-AEA2256F7136}"/>
              </a:ext>
            </a:extLst>
          </p:cNvPr>
          <p:cNvSpPr>
            <a:spLocks noGrp="1"/>
          </p:cNvSpPr>
          <p:nvPr>
            <p:ph type="pic" sz="quarter" idx="14" hasCustomPrompt="1"/>
          </p:nvPr>
        </p:nvSpPr>
        <p:spPr>
          <a:xfrm>
            <a:off x="0" y="0"/>
            <a:ext cx="12195174" cy="6859588"/>
          </a:xfrm>
          <a:prstGeom prst="rect">
            <a:avLst/>
          </a:prstGeom>
        </p:spPr>
        <p:txBody>
          <a:bodyPr lIns="0" tIns="0" rIns="0" bIns="0"/>
          <a:lstStyle>
            <a:lvl1pPr marL="0" indent="0">
              <a:buNone/>
              <a:defRPr>
                <a:latin typeface="Arial" panose="020B0604020202020204" pitchFamily="34" charset="0"/>
                <a:cs typeface="Arial" panose="020B0604020202020204" pitchFamily="34" charset="0"/>
              </a:defRPr>
            </a:lvl1pPr>
          </a:lstStyle>
          <a:p>
            <a:r>
              <a:rPr lang="nb-NO" dirty="0"/>
              <a:t>Klikk på ikonet for å sette inn bilde</a:t>
            </a:r>
          </a:p>
        </p:txBody>
      </p:sp>
      <p:sp>
        <p:nvSpPr>
          <p:cNvPr id="8" name="Title 1">
            <a:extLst>
              <a:ext uri="{FF2B5EF4-FFF2-40B4-BE49-F238E27FC236}">
                <a16:creationId xmlns:a16="http://schemas.microsoft.com/office/drawing/2014/main" id="{F1D59E15-863A-3D4F-8228-D9277B4BE788}"/>
              </a:ext>
            </a:extLst>
          </p:cNvPr>
          <p:cNvSpPr>
            <a:spLocks noGrp="1"/>
          </p:cNvSpPr>
          <p:nvPr>
            <p:ph type="ctrTitle" hasCustomPrompt="1"/>
          </p:nvPr>
        </p:nvSpPr>
        <p:spPr>
          <a:xfrm>
            <a:off x="6384924" y="1450453"/>
            <a:ext cx="5342250" cy="3958685"/>
          </a:xfrm>
          <a:solidFill>
            <a:srgbClr val="BFF98C"/>
          </a:solidFill>
        </p:spPr>
        <p:txBody>
          <a:bodyPr lIns="360000" tIns="360000" rIns="360000" bIns="360000" anchor="ctr" anchorCtr="0">
            <a:spAutoFit/>
          </a:bodyPr>
          <a:lstStyle>
            <a:lvl1pPr algn="ctr">
              <a:lnSpc>
                <a:spcPct val="100000"/>
              </a:lnSpc>
              <a:defRPr sz="3000">
                <a:solidFill>
                  <a:schemeClr val="tx1"/>
                </a:solidFill>
                <a:latin typeface="Arial" panose="020B0604020202020204" pitchFamily="34" charset="0"/>
                <a:cs typeface="Arial" panose="020B0604020202020204" pitchFamily="34" charset="0"/>
              </a:defRPr>
            </a:lvl1pPr>
          </a:lstStyle>
          <a:p>
            <a:r>
              <a:rPr lang="nb-NO" dirty="0"/>
              <a:t>Hvileslide med bilde i bakgrunnen til kort tekst eller sitat (høyre). </a:t>
            </a:r>
            <a:br>
              <a:rPr lang="nb-NO" dirty="0"/>
            </a:br>
            <a:r>
              <a:rPr lang="nb-NO" dirty="0"/>
              <a:t/>
            </a:r>
            <a:br>
              <a:rPr lang="nb-NO" dirty="0"/>
            </a:br>
            <a:r>
              <a:rPr lang="nb-NO" dirty="0"/>
              <a:t>Høyden på tekstboksen tilpasser seg lengden på teksten.</a:t>
            </a:r>
          </a:p>
        </p:txBody>
      </p:sp>
    </p:spTree>
    <p:extLst>
      <p:ext uri="{BB962C8B-B14F-4D97-AF65-F5344CB8AC3E}">
        <p14:creationId xmlns:p14="http://schemas.microsoft.com/office/powerpoint/2010/main" val="4262129983"/>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4_Blank">
    <p:bg>
      <p:bgPr>
        <a:solidFill>
          <a:schemeClr val="bg1"/>
        </a:solidFill>
        <a:effectLst/>
      </p:bgPr>
    </p:bg>
    <p:spTree>
      <p:nvGrpSpPr>
        <p:cNvPr id="1" name=""/>
        <p:cNvGrpSpPr/>
        <p:nvPr/>
      </p:nvGrpSpPr>
      <p:grpSpPr>
        <a:xfrm>
          <a:off x="0" y="0"/>
          <a:ext cx="0" cy="0"/>
          <a:chOff x="0" y="0"/>
          <a:chExt cx="0" cy="0"/>
        </a:xfrm>
      </p:grpSpPr>
      <p:sp>
        <p:nvSpPr>
          <p:cNvPr id="2" name="Plassholder for bilde 2">
            <a:extLst>
              <a:ext uri="{FF2B5EF4-FFF2-40B4-BE49-F238E27FC236}">
                <a16:creationId xmlns:a16="http://schemas.microsoft.com/office/drawing/2014/main" id="{BE14AD75-6BA0-7D4C-8AD2-AEA2256F7136}"/>
              </a:ext>
            </a:extLst>
          </p:cNvPr>
          <p:cNvSpPr>
            <a:spLocks noGrp="1"/>
          </p:cNvSpPr>
          <p:nvPr>
            <p:ph type="pic" sz="quarter" idx="14" hasCustomPrompt="1"/>
          </p:nvPr>
        </p:nvSpPr>
        <p:spPr>
          <a:xfrm>
            <a:off x="0" y="0"/>
            <a:ext cx="12195174" cy="6859588"/>
          </a:xfrm>
          <a:prstGeom prst="rect">
            <a:avLst/>
          </a:prstGeom>
        </p:spPr>
        <p:txBody>
          <a:bodyPr lIns="0" tIns="0" rIns="0" bIns="0"/>
          <a:lstStyle>
            <a:lvl1pPr marL="0" indent="0">
              <a:buNone/>
              <a:defRPr>
                <a:latin typeface="Arial" panose="020B0604020202020204" pitchFamily="34" charset="0"/>
                <a:cs typeface="Arial" panose="020B0604020202020204" pitchFamily="34" charset="0"/>
              </a:defRPr>
            </a:lvl1pPr>
          </a:lstStyle>
          <a:p>
            <a:r>
              <a:rPr lang="nb-NO" dirty="0"/>
              <a:t>Klikk på ikonet for å sette inn bilde</a:t>
            </a:r>
          </a:p>
        </p:txBody>
      </p:sp>
      <p:sp>
        <p:nvSpPr>
          <p:cNvPr id="8" name="Title 1">
            <a:extLst>
              <a:ext uri="{FF2B5EF4-FFF2-40B4-BE49-F238E27FC236}">
                <a16:creationId xmlns:a16="http://schemas.microsoft.com/office/drawing/2014/main" id="{4794BC9E-34C4-D344-B51D-BC2777D200B3}"/>
              </a:ext>
            </a:extLst>
          </p:cNvPr>
          <p:cNvSpPr>
            <a:spLocks noGrp="1"/>
          </p:cNvSpPr>
          <p:nvPr>
            <p:ph type="ctrTitle" hasCustomPrompt="1"/>
          </p:nvPr>
        </p:nvSpPr>
        <p:spPr>
          <a:xfrm>
            <a:off x="6384924" y="1450453"/>
            <a:ext cx="5342250" cy="3958685"/>
          </a:xfrm>
          <a:solidFill>
            <a:srgbClr val="D1DCC7"/>
          </a:solidFill>
        </p:spPr>
        <p:txBody>
          <a:bodyPr lIns="360000" tIns="360000" rIns="360000" bIns="360000" anchor="ctr" anchorCtr="0">
            <a:spAutoFit/>
          </a:bodyPr>
          <a:lstStyle>
            <a:lvl1pPr algn="ctr">
              <a:lnSpc>
                <a:spcPct val="100000"/>
              </a:lnSpc>
              <a:defRPr sz="3000">
                <a:solidFill>
                  <a:schemeClr val="tx1"/>
                </a:solidFill>
                <a:latin typeface="Arial" panose="020B0604020202020204" pitchFamily="34" charset="0"/>
                <a:cs typeface="Arial" panose="020B0604020202020204" pitchFamily="34" charset="0"/>
              </a:defRPr>
            </a:lvl1pPr>
          </a:lstStyle>
          <a:p>
            <a:r>
              <a:rPr lang="nb-NO" dirty="0"/>
              <a:t>Hvileslide med bilde i bakgrunnen til kort tekst eller sitat (høyre). </a:t>
            </a:r>
            <a:br>
              <a:rPr lang="nb-NO" dirty="0"/>
            </a:br>
            <a:r>
              <a:rPr lang="nb-NO" dirty="0"/>
              <a:t/>
            </a:r>
            <a:br>
              <a:rPr lang="nb-NO" dirty="0"/>
            </a:br>
            <a:r>
              <a:rPr lang="nb-NO" dirty="0"/>
              <a:t>Høyden på tekstboksen tilpasser seg lengden på teksten.</a:t>
            </a:r>
          </a:p>
        </p:txBody>
      </p:sp>
    </p:spTree>
    <p:extLst>
      <p:ext uri="{BB962C8B-B14F-4D97-AF65-F5344CB8AC3E}">
        <p14:creationId xmlns:p14="http://schemas.microsoft.com/office/powerpoint/2010/main" val="2126286584"/>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5_Blank">
    <p:bg>
      <p:bgPr>
        <a:solidFill>
          <a:schemeClr val="bg1"/>
        </a:solidFill>
        <a:effectLst/>
      </p:bgPr>
    </p:bg>
    <p:spTree>
      <p:nvGrpSpPr>
        <p:cNvPr id="1" name=""/>
        <p:cNvGrpSpPr/>
        <p:nvPr/>
      </p:nvGrpSpPr>
      <p:grpSpPr>
        <a:xfrm>
          <a:off x="0" y="0"/>
          <a:ext cx="0" cy="0"/>
          <a:chOff x="0" y="0"/>
          <a:chExt cx="0" cy="0"/>
        </a:xfrm>
      </p:grpSpPr>
      <p:sp>
        <p:nvSpPr>
          <p:cNvPr id="2" name="Plassholder for bilde 2">
            <a:extLst>
              <a:ext uri="{FF2B5EF4-FFF2-40B4-BE49-F238E27FC236}">
                <a16:creationId xmlns:a16="http://schemas.microsoft.com/office/drawing/2014/main" id="{BE14AD75-6BA0-7D4C-8AD2-AEA2256F7136}"/>
              </a:ext>
            </a:extLst>
          </p:cNvPr>
          <p:cNvSpPr>
            <a:spLocks noGrp="1"/>
          </p:cNvSpPr>
          <p:nvPr>
            <p:ph type="pic" sz="quarter" idx="14" hasCustomPrompt="1"/>
          </p:nvPr>
        </p:nvSpPr>
        <p:spPr>
          <a:xfrm>
            <a:off x="0" y="0"/>
            <a:ext cx="12195174" cy="6859588"/>
          </a:xfrm>
          <a:prstGeom prst="rect">
            <a:avLst/>
          </a:prstGeom>
        </p:spPr>
        <p:txBody>
          <a:bodyPr lIns="0" tIns="0" rIns="0" bIns="0"/>
          <a:lstStyle>
            <a:lvl1pPr marL="0" indent="0">
              <a:buNone/>
              <a:defRPr>
                <a:latin typeface="Arial" panose="020B0604020202020204" pitchFamily="34" charset="0"/>
                <a:cs typeface="Arial" panose="020B0604020202020204" pitchFamily="34" charset="0"/>
              </a:defRPr>
            </a:lvl1pPr>
          </a:lstStyle>
          <a:p>
            <a:r>
              <a:rPr lang="nb-NO" dirty="0"/>
              <a:t>Klikk på ikonet for å sette inn bilde</a:t>
            </a:r>
          </a:p>
        </p:txBody>
      </p:sp>
      <p:sp>
        <p:nvSpPr>
          <p:cNvPr id="8" name="Title 1">
            <a:extLst>
              <a:ext uri="{FF2B5EF4-FFF2-40B4-BE49-F238E27FC236}">
                <a16:creationId xmlns:a16="http://schemas.microsoft.com/office/drawing/2014/main" id="{205F13BC-E0DB-F741-A5FA-305688F22EAD}"/>
              </a:ext>
            </a:extLst>
          </p:cNvPr>
          <p:cNvSpPr>
            <a:spLocks noGrp="1"/>
          </p:cNvSpPr>
          <p:nvPr>
            <p:ph type="ctrTitle" hasCustomPrompt="1"/>
          </p:nvPr>
        </p:nvSpPr>
        <p:spPr>
          <a:xfrm>
            <a:off x="6384924" y="1450453"/>
            <a:ext cx="5342250" cy="3958685"/>
          </a:xfrm>
          <a:solidFill>
            <a:srgbClr val="A01400"/>
          </a:solidFill>
        </p:spPr>
        <p:txBody>
          <a:bodyPr lIns="360000" tIns="360000" rIns="360000" bIns="360000" anchor="ctr" anchorCtr="0">
            <a:spAutoFit/>
          </a:bodyPr>
          <a:lstStyle>
            <a:lvl1pPr algn="ctr">
              <a:lnSpc>
                <a:spcPct val="100000"/>
              </a:lnSpc>
              <a:defRPr sz="3000">
                <a:solidFill>
                  <a:schemeClr val="bg1"/>
                </a:solidFill>
                <a:latin typeface="Arial" panose="020B0604020202020204" pitchFamily="34" charset="0"/>
                <a:cs typeface="Arial" panose="020B0604020202020204" pitchFamily="34" charset="0"/>
              </a:defRPr>
            </a:lvl1pPr>
          </a:lstStyle>
          <a:p>
            <a:r>
              <a:rPr lang="nb-NO" dirty="0"/>
              <a:t>Hvileslide med bilde i bakgrunnen til kort tekst eller sitat (høyre). </a:t>
            </a:r>
            <a:br>
              <a:rPr lang="nb-NO" dirty="0"/>
            </a:br>
            <a:r>
              <a:rPr lang="nb-NO" dirty="0"/>
              <a:t/>
            </a:r>
            <a:br>
              <a:rPr lang="nb-NO" dirty="0"/>
            </a:br>
            <a:r>
              <a:rPr lang="nb-NO" dirty="0"/>
              <a:t>Høyden på tekstboksen tilpasser seg lengden på teksten.</a:t>
            </a:r>
          </a:p>
        </p:txBody>
      </p:sp>
    </p:spTree>
    <p:extLst>
      <p:ext uri="{BB962C8B-B14F-4D97-AF65-F5344CB8AC3E}">
        <p14:creationId xmlns:p14="http://schemas.microsoft.com/office/powerpoint/2010/main" val="897926019"/>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Hvileslide tekst/sitat lys">
    <p:bg>
      <p:bgPr>
        <a:solidFill>
          <a:srgbClr val="F5E6D2"/>
        </a:solidFill>
        <a:effectLst/>
      </p:bgPr>
    </p:bg>
    <p:spTree>
      <p:nvGrpSpPr>
        <p:cNvPr id="1" name=""/>
        <p:cNvGrpSpPr/>
        <p:nvPr/>
      </p:nvGrpSpPr>
      <p:grpSpPr>
        <a:xfrm>
          <a:off x="0" y="0"/>
          <a:ext cx="0" cy="0"/>
          <a:chOff x="0" y="0"/>
          <a:chExt cx="0" cy="0"/>
        </a:xfrm>
      </p:grpSpPr>
      <p:pic>
        <p:nvPicPr>
          <p:cNvPr id="9" name="Grafikk 8">
            <a:extLst>
              <a:ext uri="{FF2B5EF4-FFF2-40B4-BE49-F238E27FC236}">
                <a16:creationId xmlns:a16="http://schemas.microsoft.com/office/drawing/2014/main" id="{AD40DF46-88D4-5444-9319-09E4BE8E520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3995264" y="751610"/>
            <a:ext cx="4730750" cy="4714875"/>
          </a:xfrm>
          <a:prstGeom prst="rect">
            <a:avLst/>
          </a:prstGeom>
        </p:spPr>
      </p:pic>
      <p:sp>
        <p:nvSpPr>
          <p:cNvPr id="19" name="Title 1">
            <a:extLst>
              <a:ext uri="{FF2B5EF4-FFF2-40B4-BE49-F238E27FC236}">
                <a16:creationId xmlns:a16="http://schemas.microsoft.com/office/drawing/2014/main" id="{7AB4C8E6-0B63-7C43-8467-433E8446D1DF}"/>
              </a:ext>
            </a:extLst>
          </p:cNvPr>
          <p:cNvSpPr>
            <a:spLocks noGrp="1"/>
          </p:cNvSpPr>
          <p:nvPr>
            <p:ph type="ctrTitle" hasCustomPrompt="1"/>
          </p:nvPr>
        </p:nvSpPr>
        <p:spPr>
          <a:xfrm>
            <a:off x="1417638" y="2016125"/>
            <a:ext cx="9361487" cy="1800000"/>
          </a:xfrm>
          <a:noFill/>
        </p:spPr>
        <p:txBody>
          <a:bodyPr lIns="0" tIns="0" rIns="0" bIns="0" anchor="ctr" anchorCtr="0">
            <a:noAutofit/>
          </a:bodyPr>
          <a:lstStyle>
            <a:lvl1pPr algn="ctr">
              <a:lnSpc>
                <a:spcPct val="100000"/>
              </a:lnSpc>
              <a:defRPr sz="3600">
                <a:solidFill>
                  <a:schemeClr val="tx1"/>
                </a:solidFill>
                <a:latin typeface="Arial" panose="020B0604020202020204" pitchFamily="34" charset="0"/>
                <a:cs typeface="Arial" panose="020B0604020202020204" pitchFamily="34" charset="0"/>
              </a:defRPr>
            </a:lvl1pPr>
          </a:lstStyle>
          <a:p>
            <a:r>
              <a:rPr lang="nb-NO" dirty="0"/>
              <a:t>Hvileslide med bokstavform i bakgrunnen til kort tekst eller sitat, maks tre linjer.</a:t>
            </a:r>
            <a:endParaRPr lang="en-US" dirty="0"/>
          </a:p>
        </p:txBody>
      </p:sp>
      <p:pic>
        <p:nvPicPr>
          <p:cNvPr id="7" name="Bilde 8">
            <a:extLst>
              <a:ext uri="{FF2B5EF4-FFF2-40B4-BE49-F238E27FC236}">
                <a16:creationId xmlns:a16="http://schemas.microsoft.com/office/drawing/2014/main" id="{761ED4CA-F642-2A40-9065-7E0EFFF5393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052000" y="237600"/>
            <a:ext cx="909842" cy="360000"/>
          </a:xfrm>
          <a:prstGeom prst="rect">
            <a:avLst/>
          </a:prstGeom>
        </p:spPr>
      </p:pic>
      <p:sp>
        <p:nvSpPr>
          <p:cNvPr id="10" name="Subtitle 2">
            <a:extLst>
              <a:ext uri="{FF2B5EF4-FFF2-40B4-BE49-F238E27FC236}">
                <a16:creationId xmlns:a16="http://schemas.microsoft.com/office/drawing/2014/main" id="{A122D996-7D26-F546-A393-2DEE9DF0296A}"/>
              </a:ext>
            </a:extLst>
          </p:cNvPr>
          <p:cNvSpPr>
            <a:spLocks noGrp="1"/>
          </p:cNvSpPr>
          <p:nvPr>
            <p:ph type="subTitle" idx="1" hasCustomPrompt="1"/>
          </p:nvPr>
        </p:nvSpPr>
        <p:spPr>
          <a:xfrm>
            <a:off x="3127374" y="5584723"/>
            <a:ext cx="5940425" cy="724002"/>
          </a:xfrm>
          <a:prstGeom prst="rect">
            <a:avLst/>
          </a:prstGeom>
        </p:spPr>
        <p:txBody>
          <a:bodyPr lIns="0" tIns="0" rIns="0" bIns="0" anchor="b" anchorCtr="0">
            <a:noAutofit/>
          </a:bodyPr>
          <a:lstStyle>
            <a:lvl1pPr marL="0" indent="0" algn="ctr">
              <a:lnSpc>
                <a:spcPct val="100000"/>
              </a:lnSpc>
              <a:spcBef>
                <a:spcPts val="0"/>
              </a:spcBef>
              <a:buNone/>
              <a:defRPr sz="1800">
                <a:solidFill>
                  <a:schemeClr val="tx1"/>
                </a:solidFill>
                <a:latin typeface="Arial" panose="020B0604020202020204" pitchFamily="34" charset="0"/>
                <a:cs typeface="Arial" panose="020B0604020202020204" pitchFamily="34"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dirty="0">
                <a:latin typeface="Asker Sans" pitchFamily="2" charset="77"/>
              </a:rPr>
              <a:t>Sett inn kilde/navn</a:t>
            </a:r>
          </a:p>
        </p:txBody>
      </p:sp>
    </p:spTree>
    <p:extLst>
      <p:ext uri="{BB962C8B-B14F-4D97-AF65-F5344CB8AC3E}">
        <p14:creationId xmlns:p14="http://schemas.microsoft.com/office/powerpoint/2010/main" val="427875559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2_Hvileslide tekst/sitat lys">
    <p:bg>
      <p:bgPr>
        <a:solidFill>
          <a:srgbClr val="004F27"/>
        </a:solidFill>
        <a:effectLst/>
      </p:bgPr>
    </p:bg>
    <p:spTree>
      <p:nvGrpSpPr>
        <p:cNvPr id="1" name=""/>
        <p:cNvGrpSpPr/>
        <p:nvPr/>
      </p:nvGrpSpPr>
      <p:grpSpPr>
        <a:xfrm>
          <a:off x="0" y="0"/>
          <a:ext cx="0" cy="0"/>
          <a:chOff x="0" y="0"/>
          <a:chExt cx="0" cy="0"/>
        </a:xfrm>
      </p:grpSpPr>
      <p:pic>
        <p:nvPicPr>
          <p:cNvPr id="3" name="Grafikk 2">
            <a:extLst>
              <a:ext uri="{FF2B5EF4-FFF2-40B4-BE49-F238E27FC236}">
                <a16:creationId xmlns:a16="http://schemas.microsoft.com/office/drawing/2014/main" id="{4705D4A7-1366-6943-97CB-73693FDDFB2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4233842" y="520598"/>
            <a:ext cx="4667250" cy="5064125"/>
          </a:xfrm>
          <a:prstGeom prst="rect">
            <a:avLst/>
          </a:prstGeom>
        </p:spPr>
      </p:pic>
      <p:sp>
        <p:nvSpPr>
          <p:cNvPr id="19" name="Title 1">
            <a:extLst>
              <a:ext uri="{FF2B5EF4-FFF2-40B4-BE49-F238E27FC236}">
                <a16:creationId xmlns:a16="http://schemas.microsoft.com/office/drawing/2014/main" id="{7AB4C8E6-0B63-7C43-8467-433E8446D1DF}"/>
              </a:ext>
            </a:extLst>
          </p:cNvPr>
          <p:cNvSpPr>
            <a:spLocks noGrp="1"/>
          </p:cNvSpPr>
          <p:nvPr>
            <p:ph type="ctrTitle" hasCustomPrompt="1"/>
          </p:nvPr>
        </p:nvSpPr>
        <p:spPr>
          <a:xfrm>
            <a:off x="1417638" y="2016125"/>
            <a:ext cx="9361487" cy="1800000"/>
          </a:xfrm>
        </p:spPr>
        <p:txBody>
          <a:bodyPr lIns="0" tIns="0" rIns="0" bIns="0" anchor="ctr" anchorCtr="0">
            <a:noAutofit/>
          </a:bodyPr>
          <a:lstStyle>
            <a:lvl1pPr algn="ctr">
              <a:lnSpc>
                <a:spcPct val="100000"/>
              </a:lnSpc>
              <a:defRPr sz="3600">
                <a:solidFill>
                  <a:schemeClr val="bg1"/>
                </a:solidFill>
                <a:latin typeface="Arial" panose="020B0604020202020204" pitchFamily="34" charset="0"/>
                <a:cs typeface="Arial" panose="020B0604020202020204" pitchFamily="34" charset="0"/>
              </a:defRPr>
            </a:lvl1pPr>
          </a:lstStyle>
          <a:p>
            <a:r>
              <a:rPr lang="nb-NO" dirty="0"/>
              <a:t>Hvileslide med bokstavform i bakgrunnen til kort tekst eller sitat, maks tre linjer.</a:t>
            </a:r>
            <a:endParaRPr lang="en-US" dirty="0"/>
          </a:p>
        </p:txBody>
      </p:sp>
      <p:sp>
        <p:nvSpPr>
          <p:cNvPr id="10" name="Subtitle 2">
            <a:extLst>
              <a:ext uri="{FF2B5EF4-FFF2-40B4-BE49-F238E27FC236}">
                <a16:creationId xmlns:a16="http://schemas.microsoft.com/office/drawing/2014/main" id="{A122D996-7D26-F546-A393-2DEE9DF0296A}"/>
              </a:ext>
            </a:extLst>
          </p:cNvPr>
          <p:cNvSpPr>
            <a:spLocks noGrp="1"/>
          </p:cNvSpPr>
          <p:nvPr>
            <p:ph type="subTitle" idx="1" hasCustomPrompt="1"/>
          </p:nvPr>
        </p:nvSpPr>
        <p:spPr>
          <a:xfrm>
            <a:off x="3127374" y="5584723"/>
            <a:ext cx="5940425" cy="724002"/>
          </a:xfrm>
          <a:prstGeom prst="rect">
            <a:avLst/>
          </a:prstGeom>
        </p:spPr>
        <p:txBody>
          <a:bodyPr lIns="0" tIns="0" rIns="0" bIns="0" anchor="b" anchorCtr="0">
            <a:noAutofit/>
          </a:bodyPr>
          <a:lstStyle>
            <a:lvl1pPr marL="0" indent="0" algn="ctr">
              <a:lnSpc>
                <a:spcPct val="100000"/>
              </a:lnSpc>
              <a:spcBef>
                <a:spcPts val="0"/>
              </a:spcBef>
              <a:buNone/>
              <a:defRPr sz="1800">
                <a:solidFill>
                  <a:schemeClr val="bg1"/>
                </a:solidFill>
                <a:latin typeface="Arial" panose="020B0604020202020204" pitchFamily="34" charset="0"/>
                <a:cs typeface="Arial" panose="020B0604020202020204" pitchFamily="34"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dirty="0">
                <a:latin typeface="Asker Sans" pitchFamily="2" charset="77"/>
              </a:rPr>
              <a:t>Sett inn kilde/navn</a:t>
            </a:r>
          </a:p>
        </p:txBody>
      </p:sp>
      <p:pic>
        <p:nvPicPr>
          <p:cNvPr id="11" name="Bilde 10">
            <a:extLst>
              <a:ext uri="{FF2B5EF4-FFF2-40B4-BE49-F238E27FC236}">
                <a16:creationId xmlns:a16="http://schemas.microsoft.com/office/drawing/2014/main" id="{7E25D6C7-179F-264E-B825-3524FCF8900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1052000" y="237600"/>
            <a:ext cx="909844" cy="360000"/>
          </a:xfrm>
          <a:prstGeom prst="rect">
            <a:avLst/>
          </a:prstGeom>
        </p:spPr>
      </p:pic>
    </p:spTree>
    <p:extLst>
      <p:ext uri="{BB962C8B-B14F-4D97-AF65-F5344CB8AC3E}">
        <p14:creationId xmlns:p14="http://schemas.microsoft.com/office/powerpoint/2010/main" val="387535123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4_Hvileslide tekst/sitat lys">
    <p:bg>
      <p:bgPr>
        <a:solidFill>
          <a:srgbClr val="A01400"/>
        </a:solidFill>
        <a:effectLst/>
      </p:bgPr>
    </p:bg>
    <p:spTree>
      <p:nvGrpSpPr>
        <p:cNvPr id="1" name=""/>
        <p:cNvGrpSpPr/>
        <p:nvPr/>
      </p:nvGrpSpPr>
      <p:grpSpPr>
        <a:xfrm>
          <a:off x="0" y="0"/>
          <a:ext cx="0" cy="0"/>
          <a:chOff x="0" y="0"/>
          <a:chExt cx="0" cy="0"/>
        </a:xfrm>
      </p:grpSpPr>
      <p:pic>
        <p:nvPicPr>
          <p:cNvPr id="3" name="Grafikk 2">
            <a:extLst>
              <a:ext uri="{FF2B5EF4-FFF2-40B4-BE49-F238E27FC236}">
                <a16:creationId xmlns:a16="http://schemas.microsoft.com/office/drawing/2014/main" id="{5D65F245-3FFA-544A-AA03-60D896EAA1D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4135767" y="745808"/>
            <a:ext cx="4206875" cy="5095875"/>
          </a:xfrm>
          <a:prstGeom prst="rect">
            <a:avLst/>
          </a:prstGeom>
        </p:spPr>
      </p:pic>
      <p:sp>
        <p:nvSpPr>
          <p:cNvPr id="19" name="Title 1">
            <a:extLst>
              <a:ext uri="{FF2B5EF4-FFF2-40B4-BE49-F238E27FC236}">
                <a16:creationId xmlns:a16="http://schemas.microsoft.com/office/drawing/2014/main" id="{7AB4C8E6-0B63-7C43-8467-433E8446D1DF}"/>
              </a:ext>
            </a:extLst>
          </p:cNvPr>
          <p:cNvSpPr>
            <a:spLocks noGrp="1"/>
          </p:cNvSpPr>
          <p:nvPr>
            <p:ph type="ctrTitle" hasCustomPrompt="1"/>
          </p:nvPr>
        </p:nvSpPr>
        <p:spPr>
          <a:xfrm>
            <a:off x="1417638" y="2016125"/>
            <a:ext cx="9361487" cy="1800000"/>
          </a:xfrm>
        </p:spPr>
        <p:txBody>
          <a:bodyPr lIns="0" tIns="0" rIns="0" bIns="0" anchor="ctr" anchorCtr="0">
            <a:noAutofit/>
          </a:bodyPr>
          <a:lstStyle>
            <a:lvl1pPr algn="ctr">
              <a:lnSpc>
                <a:spcPct val="100000"/>
              </a:lnSpc>
              <a:defRPr sz="3600">
                <a:solidFill>
                  <a:schemeClr val="bg1"/>
                </a:solidFill>
                <a:latin typeface="Arial" panose="020B0604020202020204" pitchFamily="34" charset="0"/>
                <a:cs typeface="Arial" panose="020B0604020202020204" pitchFamily="34" charset="0"/>
              </a:defRPr>
            </a:lvl1pPr>
          </a:lstStyle>
          <a:p>
            <a:r>
              <a:rPr lang="nb-NO" dirty="0"/>
              <a:t>Hvileslide med bokstavform i bakgrunnen til kort tekst eller sitat, maks tre linjer.</a:t>
            </a:r>
            <a:endParaRPr lang="en-US" dirty="0"/>
          </a:p>
        </p:txBody>
      </p:sp>
      <p:sp>
        <p:nvSpPr>
          <p:cNvPr id="10" name="Subtitle 2">
            <a:extLst>
              <a:ext uri="{FF2B5EF4-FFF2-40B4-BE49-F238E27FC236}">
                <a16:creationId xmlns:a16="http://schemas.microsoft.com/office/drawing/2014/main" id="{A122D996-7D26-F546-A393-2DEE9DF0296A}"/>
              </a:ext>
            </a:extLst>
          </p:cNvPr>
          <p:cNvSpPr>
            <a:spLocks noGrp="1"/>
          </p:cNvSpPr>
          <p:nvPr>
            <p:ph type="subTitle" idx="1" hasCustomPrompt="1"/>
          </p:nvPr>
        </p:nvSpPr>
        <p:spPr>
          <a:xfrm>
            <a:off x="3127374" y="5584723"/>
            <a:ext cx="5940425" cy="724002"/>
          </a:xfrm>
          <a:prstGeom prst="rect">
            <a:avLst/>
          </a:prstGeom>
        </p:spPr>
        <p:txBody>
          <a:bodyPr lIns="0" tIns="0" rIns="0" bIns="0" anchor="b" anchorCtr="0">
            <a:noAutofit/>
          </a:bodyPr>
          <a:lstStyle>
            <a:lvl1pPr marL="0" indent="0" algn="ctr">
              <a:lnSpc>
                <a:spcPct val="100000"/>
              </a:lnSpc>
              <a:spcBef>
                <a:spcPts val="0"/>
              </a:spcBef>
              <a:buNone/>
              <a:defRPr sz="1800">
                <a:solidFill>
                  <a:schemeClr val="bg1"/>
                </a:solidFill>
                <a:latin typeface="Arial" panose="020B0604020202020204" pitchFamily="34" charset="0"/>
                <a:cs typeface="Arial" panose="020B0604020202020204" pitchFamily="34"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dirty="0">
                <a:latin typeface="Asker Sans" pitchFamily="2" charset="77"/>
              </a:rPr>
              <a:t>Sett inn kilde/navn</a:t>
            </a:r>
          </a:p>
        </p:txBody>
      </p:sp>
      <p:pic>
        <p:nvPicPr>
          <p:cNvPr id="11" name="Bilde 10">
            <a:extLst>
              <a:ext uri="{FF2B5EF4-FFF2-40B4-BE49-F238E27FC236}">
                <a16:creationId xmlns:a16="http://schemas.microsoft.com/office/drawing/2014/main" id="{7E25D6C7-179F-264E-B825-3524FCF8900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1052000" y="237600"/>
            <a:ext cx="909844" cy="360000"/>
          </a:xfrm>
          <a:prstGeom prst="rect">
            <a:avLst/>
          </a:prstGeom>
        </p:spPr>
      </p:pic>
    </p:spTree>
    <p:extLst>
      <p:ext uri="{BB962C8B-B14F-4D97-AF65-F5344CB8AC3E}">
        <p14:creationId xmlns:p14="http://schemas.microsoft.com/office/powerpoint/2010/main" val="208732341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3_Hvileslide tekst/sitat lys">
    <p:bg>
      <p:bgPr>
        <a:solidFill>
          <a:srgbClr val="F0C88C"/>
        </a:solidFill>
        <a:effectLst/>
      </p:bgPr>
    </p:bg>
    <p:spTree>
      <p:nvGrpSpPr>
        <p:cNvPr id="1" name=""/>
        <p:cNvGrpSpPr/>
        <p:nvPr/>
      </p:nvGrpSpPr>
      <p:grpSpPr>
        <a:xfrm>
          <a:off x="0" y="0"/>
          <a:ext cx="0" cy="0"/>
          <a:chOff x="0" y="0"/>
          <a:chExt cx="0" cy="0"/>
        </a:xfrm>
      </p:grpSpPr>
      <p:pic>
        <p:nvPicPr>
          <p:cNvPr id="14" name="Grafikk 13">
            <a:extLst>
              <a:ext uri="{FF2B5EF4-FFF2-40B4-BE49-F238E27FC236}">
                <a16:creationId xmlns:a16="http://schemas.microsoft.com/office/drawing/2014/main" id="{057E681A-3F76-D04E-9CF7-21CD9D524EA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3643001" y="682104"/>
            <a:ext cx="4206875" cy="5064125"/>
          </a:xfrm>
          <a:prstGeom prst="rect">
            <a:avLst/>
          </a:prstGeom>
        </p:spPr>
      </p:pic>
      <p:sp>
        <p:nvSpPr>
          <p:cNvPr id="19" name="Title 1">
            <a:extLst>
              <a:ext uri="{FF2B5EF4-FFF2-40B4-BE49-F238E27FC236}">
                <a16:creationId xmlns:a16="http://schemas.microsoft.com/office/drawing/2014/main" id="{7AB4C8E6-0B63-7C43-8467-433E8446D1DF}"/>
              </a:ext>
            </a:extLst>
          </p:cNvPr>
          <p:cNvSpPr>
            <a:spLocks noGrp="1"/>
          </p:cNvSpPr>
          <p:nvPr>
            <p:ph type="ctrTitle" hasCustomPrompt="1"/>
          </p:nvPr>
        </p:nvSpPr>
        <p:spPr>
          <a:xfrm>
            <a:off x="1417638" y="2016125"/>
            <a:ext cx="9361487" cy="1800000"/>
          </a:xfrm>
        </p:spPr>
        <p:txBody>
          <a:bodyPr lIns="0" tIns="0" rIns="0" bIns="0" anchor="ctr" anchorCtr="0">
            <a:noAutofit/>
          </a:bodyPr>
          <a:lstStyle>
            <a:lvl1pPr algn="ctr">
              <a:lnSpc>
                <a:spcPct val="100000"/>
              </a:lnSpc>
              <a:defRPr sz="3600">
                <a:solidFill>
                  <a:schemeClr val="tx1"/>
                </a:solidFill>
                <a:latin typeface="Arial" panose="020B0604020202020204" pitchFamily="34" charset="0"/>
                <a:cs typeface="Arial" panose="020B0604020202020204" pitchFamily="34" charset="0"/>
              </a:defRPr>
            </a:lvl1pPr>
          </a:lstStyle>
          <a:p>
            <a:r>
              <a:rPr lang="nb-NO" dirty="0"/>
              <a:t>Hvileslide med bokstavform i bakgrunnen til kort tekst eller sitat, maks tre linjer.</a:t>
            </a:r>
            <a:endParaRPr lang="en-US" dirty="0"/>
          </a:p>
        </p:txBody>
      </p:sp>
      <p:sp>
        <p:nvSpPr>
          <p:cNvPr id="10" name="Subtitle 2">
            <a:extLst>
              <a:ext uri="{FF2B5EF4-FFF2-40B4-BE49-F238E27FC236}">
                <a16:creationId xmlns:a16="http://schemas.microsoft.com/office/drawing/2014/main" id="{A122D996-7D26-F546-A393-2DEE9DF0296A}"/>
              </a:ext>
            </a:extLst>
          </p:cNvPr>
          <p:cNvSpPr>
            <a:spLocks noGrp="1"/>
          </p:cNvSpPr>
          <p:nvPr>
            <p:ph type="subTitle" idx="1" hasCustomPrompt="1"/>
          </p:nvPr>
        </p:nvSpPr>
        <p:spPr>
          <a:xfrm>
            <a:off x="3127374" y="5584723"/>
            <a:ext cx="5940425" cy="724002"/>
          </a:xfrm>
          <a:prstGeom prst="rect">
            <a:avLst/>
          </a:prstGeom>
        </p:spPr>
        <p:txBody>
          <a:bodyPr lIns="0" tIns="0" rIns="0" bIns="0" anchor="b" anchorCtr="0">
            <a:noAutofit/>
          </a:bodyPr>
          <a:lstStyle>
            <a:lvl1pPr marL="0" indent="0" algn="ctr">
              <a:lnSpc>
                <a:spcPct val="100000"/>
              </a:lnSpc>
              <a:spcBef>
                <a:spcPts val="0"/>
              </a:spcBef>
              <a:buNone/>
              <a:defRPr sz="1800">
                <a:solidFill>
                  <a:schemeClr val="tx1"/>
                </a:solidFill>
                <a:latin typeface="Arial" panose="020B0604020202020204" pitchFamily="34" charset="0"/>
                <a:cs typeface="Arial" panose="020B0604020202020204" pitchFamily="34"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dirty="0">
                <a:latin typeface="Asker Sans" pitchFamily="2" charset="77"/>
              </a:rPr>
              <a:t>Sett inn kilde/navn</a:t>
            </a:r>
          </a:p>
        </p:txBody>
      </p:sp>
      <p:pic>
        <p:nvPicPr>
          <p:cNvPr id="12" name="Bilde 8">
            <a:extLst>
              <a:ext uri="{FF2B5EF4-FFF2-40B4-BE49-F238E27FC236}">
                <a16:creationId xmlns:a16="http://schemas.microsoft.com/office/drawing/2014/main" id="{BDBEA92F-2367-F345-937D-28EF397C428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052000" y="237600"/>
            <a:ext cx="909842" cy="360000"/>
          </a:xfrm>
          <a:prstGeom prst="rect">
            <a:avLst/>
          </a:prstGeom>
        </p:spPr>
      </p:pic>
    </p:spTree>
    <p:extLst>
      <p:ext uri="{BB962C8B-B14F-4D97-AF65-F5344CB8AC3E}">
        <p14:creationId xmlns:p14="http://schemas.microsoft.com/office/powerpoint/2010/main" val="4267170517"/>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Hvileslide tekst/sitat mørk">
    <p:bg>
      <p:bgPr>
        <a:solidFill>
          <a:srgbClr val="003C3C"/>
        </a:solidFill>
        <a:effectLst/>
      </p:bgPr>
    </p:bg>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1D87DAAA-A0DD-1944-A202-CCFEF3F74DA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052000" y="237600"/>
            <a:ext cx="909844" cy="360000"/>
          </a:xfrm>
          <a:prstGeom prst="rect">
            <a:avLst/>
          </a:prstGeom>
        </p:spPr>
      </p:pic>
      <p:sp>
        <p:nvSpPr>
          <p:cNvPr id="19" name="Title 1">
            <a:extLst>
              <a:ext uri="{FF2B5EF4-FFF2-40B4-BE49-F238E27FC236}">
                <a16:creationId xmlns:a16="http://schemas.microsoft.com/office/drawing/2014/main" id="{7AB4C8E6-0B63-7C43-8467-433E8446D1DF}"/>
              </a:ext>
            </a:extLst>
          </p:cNvPr>
          <p:cNvSpPr>
            <a:spLocks noGrp="1"/>
          </p:cNvSpPr>
          <p:nvPr>
            <p:ph type="ctrTitle" hasCustomPrompt="1"/>
          </p:nvPr>
        </p:nvSpPr>
        <p:spPr>
          <a:xfrm>
            <a:off x="1417638" y="2016125"/>
            <a:ext cx="9361487" cy="1800000"/>
          </a:xfrm>
        </p:spPr>
        <p:txBody>
          <a:bodyPr lIns="0" tIns="0" rIns="0" bIns="0" anchor="ctr" anchorCtr="0">
            <a:noAutofit/>
          </a:bodyPr>
          <a:lstStyle>
            <a:lvl1pPr algn="ctr">
              <a:lnSpc>
                <a:spcPct val="100000"/>
              </a:lnSpc>
              <a:defRPr sz="3600">
                <a:solidFill>
                  <a:schemeClr val="bg1"/>
                </a:solidFill>
                <a:latin typeface="Arial" panose="020B0604020202020204" pitchFamily="34" charset="0"/>
                <a:cs typeface="Arial" panose="020B0604020202020204" pitchFamily="34" charset="0"/>
              </a:defRPr>
            </a:lvl1pPr>
          </a:lstStyle>
          <a:p>
            <a:r>
              <a:rPr lang="nb-NO" dirty="0"/>
              <a:t>Hvileslide farge til kort tekst eller sitat.</a:t>
            </a:r>
            <a:br>
              <a:rPr lang="nb-NO" dirty="0"/>
            </a:br>
            <a:r>
              <a:rPr lang="nb-NO" dirty="0"/>
              <a:t>Bør være en eller opptil maks tre linjer.</a:t>
            </a:r>
            <a:endParaRPr lang="en-US" dirty="0"/>
          </a:p>
        </p:txBody>
      </p:sp>
      <p:sp>
        <p:nvSpPr>
          <p:cNvPr id="10" name="Subtitle 2">
            <a:extLst>
              <a:ext uri="{FF2B5EF4-FFF2-40B4-BE49-F238E27FC236}">
                <a16:creationId xmlns:a16="http://schemas.microsoft.com/office/drawing/2014/main" id="{BB01EB7F-54C3-B749-9308-2998E63092F0}"/>
              </a:ext>
            </a:extLst>
          </p:cNvPr>
          <p:cNvSpPr>
            <a:spLocks noGrp="1"/>
          </p:cNvSpPr>
          <p:nvPr>
            <p:ph type="subTitle" idx="1" hasCustomPrompt="1"/>
          </p:nvPr>
        </p:nvSpPr>
        <p:spPr>
          <a:xfrm>
            <a:off x="3127374" y="5584723"/>
            <a:ext cx="5940425" cy="724002"/>
          </a:xfrm>
          <a:prstGeom prst="rect">
            <a:avLst/>
          </a:prstGeom>
        </p:spPr>
        <p:txBody>
          <a:bodyPr lIns="0" tIns="0" rIns="0" bIns="0" anchor="b" anchorCtr="0">
            <a:noAutofit/>
          </a:bodyPr>
          <a:lstStyle>
            <a:lvl1pPr marL="0" indent="0" algn="ctr">
              <a:lnSpc>
                <a:spcPct val="100000"/>
              </a:lnSpc>
              <a:spcBef>
                <a:spcPts val="0"/>
              </a:spcBef>
              <a:buNone/>
              <a:defRPr sz="1800">
                <a:solidFill>
                  <a:schemeClr val="bg1"/>
                </a:solidFill>
                <a:latin typeface="Arial" panose="020B0604020202020204" pitchFamily="34" charset="0"/>
                <a:cs typeface="Arial" panose="020B0604020202020204" pitchFamily="34"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dirty="0">
                <a:latin typeface="Asker Sans" pitchFamily="2" charset="77"/>
              </a:rPr>
              <a:t>Sett inn kilde/navn</a:t>
            </a:r>
          </a:p>
        </p:txBody>
      </p:sp>
    </p:spTree>
    <p:extLst>
      <p:ext uri="{BB962C8B-B14F-4D97-AF65-F5344CB8AC3E}">
        <p14:creationId xmlns:p14="http://schemas.microsoft.com/office/powerpoint/2010/main" val="344794354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Hvileslide tekst/sitat mørk">
    <p:bg>
      <p:bgPr>
        <a:solidFill>
          <a:srgbClr val="012863"/>
        </a:solidFill>
        <a:effectLst/>
      </p:bgPr>
    </p:bg>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1D87DAAA-A0DD-1944-A202-CCFEF3F74DA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052000" y="237600"/>
            <a:ext cx="909844" cy="360000"/>
          </a:xfrm>
          <a:prstGeom prst="rect">
            <a:avLst/>
          </a:prstGeom>
        </p:spPr>
      </p:pic>
      <p:sp>
        <p:nvSpPr>
          <p:cNvPr id="19" name="Title 1">
            <a:extLst>
              <a:ext uri="{FF2B5EF4-FFF2-40B4-BE49-F238E27FC236}">
                <a16:creationId xmlns:a16="http://schemas.microsoft.com/office/drawing/2014/main" id="{7AB4C8E6-0B63-7C43-8467-433E8446D1DF}"/>
              </a:ext>
            </a:extLst>
          </p:cNvPr>
          <p:cNvSpPr>
            <a:spLocks noGrp="1"/>
          </p:cNvSpPr>
          <p:nvPr>
            <p:ph type="ctrTitle" hasCustomPrompt="1"/>
          </p:nvPr>
        </p:nvSpPr>
        <p:spPr>
          <a:xfrm>
            <a:off x="1417638" y="2016125"/>
            <a:ext cx="9361487" cy="1800000"/>
          </a:xfrm>
        </p:spPr>
        <p:txBody>
          <a:bodyPr lIns="0" tIns="0" rIns="0" bIns="0" anchor="ctr" anchorCtr="0">
            <a:noAutofit/>
          </a:bodyPr>
          <a:lstStyle>
            <a:lvl1pPr algn="ctr">
              <a:lnSpc>
                <a:spcPct val="100000"/>
              </a:lnSpc>
              <a:defRPr sz="3600">
                <a:solidFill>
                  <a:schemeClr val="bg1"/>
                </a:solidFill>
                <a:latin typeface="Arial" panose="020B0604020202020204" pitchFamily="34" charset="0"/>
                <a:cs typeface="Arial" panose="020B0604020202020204" pitchFamily="34" charset="0"/>
              </a:defRPr>
            </a:lvl1pPr>
          </a:lstStyle>
          <a:p>
            <a:r>
              <a:rPr lang="nb-NO" dirty="0"/>
              <a:t>Hvileslide med bokstavform i bakgrunnen til kort tekst eller sitat, maks tre linjer.</a:t>
            </a:r>
            <a:endParaRPr lang="en-US" dirty="0"/>
          </a:p>
        </p:txBody>
      </p:sp>
      <p:sp>
        <p:nvSpPr>
          <p:cNvPr id="10" name="Subtitle 2">
            <a:extLst>
              <a:ext uri="{FF2B5EF4-FFF2-40B4-BE49-F238E27FC236}">
                <a16:creationId xmlns:a16="http://schemas.microsoft.com/office/drawing/2014/main" id="{BB01EB7F-54C3-B749-9308-2998E63092F0}"/>
              </a:ext>
            </a:extLst>
          </p:cNvPr>
          <p:cNvSpPr>
            <a:spLocks noGrp="1"/>
          </p:cNvSpPr>
          <p:nvPr>
            <p:ph type="subTitle" idx="1" hasCustomPrompt="1"/>
          </p:nvPr>
        </p:nvSpPr>
        <p:spPr>
          <a:xfrm>
            <a:off x="3127374" y="5584723"/>
            <a:ext cx="5940425" cy="724002"/>
          </a:xfrm>
          <a:prstGeom prst="rect">
            <a:avLst/>
          </a:prstGeom>
        </p:spPr>
        <p:txBody>
          <a:bodyPr lIns="0" tIns="0" rIns="0" bIns="0" anchor="b" anchorCtr="0">
            <a:noAutofit/>
          </a:bodyPr>
          <a:lstStyle>
            <a:lvl1pPr marL="0" indent="0" algn="ctr">
              <a:lnSpc>
                <a:spcPct val="100000"/>
              </a:lnSpc>
              <a:spcBef>
                <a:spcPts val="0"/>
              </a:spcBef>
              <a:buNone/>
              <a:defRPr sz="1800">
                <a:solidFill>
                  <a:schemeClr val="bg1"/>
                </a:solidFill>
                <a:latin typeface="Arial" panose="020B0604020202020204" pitchFamily="34" charset="0"/>
                <a:cs typeface="Arial" panose="020B0604020202020204" pitchFamily="34"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dirty="0">
                <a:latin typeface="Asker Sans" pitchFamily="2" charset="77"/>
              </a:rPr>
              <a:t>Sett inn kilde/navn</a:t>
            </a:r>
          </a:p>
        </p:txBody>
      </p:sp>
    </p:spTree>
    <p:extLst>
      <p:ext uri="{BB962C8B-B14F-4D97-AF65-F5344CB8AC3E}">
        <p14:creationId xmlns:p14="http://schemas.microsoft.com/office/powerpoint/2010/main" val="389210227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Hvileslide tekst/sitat lys">
    <p:bg>
      <p:bgPr>
        <a:solidFill>
          <a:srgbClr val="D1DBE6"/>
        </a:soli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7AB4C8E6-0B63-7C43-8467-433E8446D1DF}"/>
              </a:ext>
            </a:extLst>
          </p:cNvPr>
          <p:cNvSpPr>
            <a:spLocks noGrp="1"/>
          </p:cNvSpPr>
          <p:nvPr>
            <p:ph type="ctrTitle" hasCustomPrompt="1"/>
          </p:nvPr>
        </p:nvSpPr>
        <p:spPr>
          <a:xfrm>
            <a:off x="1417638" y="2016125"/>
            <a:ext cx="9361487" cy="1800000"/>
          </a:xfrm>
        </p:spPr>
        <p:txBody>
          <a:bodyPr lIns="0" tIns="0" rIns="0" bIns="0" anchor="ctr" anchorCtr="0">
            <a:noAutofit/>
          </a:bodyPr>
          <a:lstStyle>
            <a:lvl1pPr algn="ctr">
              <a:lnSpc>
                <a:spcPct val="100000"/>
              </a:lnSpc>
              <a:defRPr sz="3600">
                <a:solidFill>
                  <a:schemeClr val="tx1"/>
                </a:solidFill>
                <a:latin typeface="Arial" panose="020B0604020202020204" pitchFamily="34" charset="0"/>
                <a:cs typeface="Arial" panose="020B0604020202020204" pitchFamily="34" charset="0"/>
              </a:defRPr>
            </a:lvl1pPr>
          </a:lstStyle>
          <a:p>
            <a:r>
              <a:rPr lang="nb-NO" dirty="0"/>
              <a:t>Hvileslide farge til kort tekst eller sitat.</a:t>
            </a:r>
            <a:br>
              <a:rPr lang="nb-NO" dirty="0"/>
            </a:br>
            <a:r>
              <a:rPr lang="nb-NO" dirty="0"/>
              <a:t>Bør være en eller opptil maks tre linjer.</a:t>
            </a:r>
            <a:endParaRPr lang="en-US" dirty="0"/>
          </a:p>
        </p:txBody>
      </p:sp>
      <p:pic>
        <p:nvPicPr>
          <p:cNvPr id="7" name="Bilde 8">
            <a:extLst>
              <a:ext uri="{FF2B5EF4-FFF2-40B4-BE49-F238E27FC236}">
                <a16:creationId xmlns:a16="http://schemas.microsoft.com/office/drawing/2014/main" id="{761ED4CA-F642-2A40-9065-7E0EFFF5393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052000" y="237600"/>
            <a:ext cx="909842" cy="360000"/>
          </a:xfrm>
          <a:prstGeom prst="rect">
            <a:avLst/>
          </a:prstGeom>
        </p:spPr>
      </p:pic>
      <p:sp>
        <p:nvSpPr>
          <p:cNvPr id="10" name="Subtitle 2">
            <a:extLst>
              <a:ext uri="{FF2B5EF4-FFF2-40B4-BE49-F238E27FC236}">
                <a16:creationId xmlns:a16="http://schemas.microsoft.com/office/drawing/2014/main" id="{A122D996-7D26-F546-A393-2DEE9DF0296A}"/>
              </a:ext>
            </a:extLst>
          </p:cNvPr>
          <p:cNvSpPr>
            <a:spLocks noGrp="1"/>
          </p:cNvSpPr>
          <p:nvPr>
            <p:ph type="subTitle" idx="1" hasCustomPrompt="1"/>
          </p:nvPr>
        </p:nvSpPr>
        <p:spPr>
          <a:xfrm>
            <a:off x="3127374" y="5584723"/>
            <a:ext cx="5940425" cy="724002"/>
          </a:xfrm>
          <a:prstGeom prst="rect">
            <a:avLst/>
          </a:prstGeom>
        </p:spPr>
        <p:txBody>
          <a:bodyPr lIns="0" tIns="0" rIns="0" bIns="0" anchor="b" anchorCtr="0">
            <a:noAutofit/>
          </a:bodyPr>
          <a:lstStyle>
            <a:lvl1pPr marL="0" indent="0" algn="ctr">
              <a:lnSpc>
                <a:spcPct val="100000"/>
              </a:lnSpc>
              <a:spcBef>
                <a:spcPts val="0"/>
              </a:spcBef>
              <a:buNone/>
              <a:defRPr sz="1800">
                <a:solidFill>
                  <a:schemeClr val="tx1"/>
                </a:solidFill>
                <a:latin typeface="Arial" panose="020B0604020202020204" pitchFamily="34" charset="0"/>
                <a:cs typeface="Arial" panose="020B0604020202020204" pitchFamily="34"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dirty="0">
                <a:latin typeface="Asker Sans" pitchFamily="2" charset="77"/>
              </a:rPr>
              <a:t>Sett inn kilde/navn</a:t>
            </a:r>
          </a:p>
        </p:txBody>
      </p:sp>
    </p:spTree>
    <p:extLst>
      <p:ext uri="{BB962C8B-B14F-4D97-AF65-F5344CB8AC3E}">
        <p14:creationId xmlns:p14="http://schemas.microsoft.com/office/powerpoint/2010/main" val="374148534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tel turkis">
    <p:bg>
      <p:bgPr>
        <a:solidFill>
          <a:srgbClr val="3CC8BE"/>
        </a:solidFill>
        <a:effectLst/>
      </p:bgPr>
    </p:bg>
    <p:spTree>
      <p:nvGrpSpPr>
        <p:cNvPr id="1" name=""/>
        <p:cNvGrpSpPr/>
        <p:nvPr/>
      </p:nvGrpSpPr>
      <p:grpSpPr>
        <a:xfrm>
          <a:off x="0" y="0"/>
          <a:ext cx="0" cy="0"/>
          <a:chOff x="0" y="0"/>
          <a:chExt cx="0" cy="0"/>
        </a:xfrm>
      </p:grpSpPr>
      <p:pic>
        <p:nvPicPr>
          <p:cNvPr id="9" name="Grafikk 8">
            <a:extLst>
              <a:ext uri="{FF2B5EF4-FFF2-40B4-BE49-F238E27FC236}">
                <a16:creationId xmlns:a16="http://schemas.microsoft.com/office/drawing/2014/main" id="{FB31D0C0-1223-6749-8C6E-39560034CD5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6579359" y="360219"/>
            <a:ext cx="5092664" cy="6253018"/>
          </a:xfrm>
          <a:prstGeom prst="rect">
            <a:avLst/>
          </a:prstGeom>
        </p:spPr>
      </p:pic>
      <p:sp>
        <p:nvSpPr>
          <p:cNvPr id="18" name="Plassholder for tekst 9">
            <a:extLst>
              <a:ext uri="{FF2B5EF4-FFF2-40B4-BE49-F238E27FC236}">
                <a16:creationId xmlns:a16="http://schemas.microsoft.com/office/drawing/2014/main" id="{CEEAB792-3FB3-2248-97B0-5A88C53FBCA8}"/>
              </a:ext>
            </a:extLst>
          </p:cNvPr>
          <p:cNvSpPr>
            <a:spLocks noGrp="1"/>
          </p:cNvSpPr>
          <p:nvPr>
            <p:ph type="body" sz="quarter" idx="10" hasCustomPrompt="1"/>
          </p:nvPr>
        </p:nvSpPr>
        <p:spPr>
          <a:xfrm>
            <a:off x="1416051" y="6002729"/>
            <a:ext cx="5256000" cy="305996"/>
          </a:xfrm>
          <a:prstGeom prst="rect">
            <a:avLst/>
          </a:prstGeom>
        </p:spPr>
        <p:txBody>
          <a:bodyPr lIns="0" tIns="0" rIns="0" bIns="0" anchor="b" anchorCtr="0">
            <a:normAutofit/>
          </a:bodyPr>
          <a:lstStyle>
            <a:lvl1pPr marL="0" indent="0">
              <a:buNone/>
              <a:defRPr sz="1400">
                <a:solidFill>
                  <a:schemeClr val="tx1"/>
                </a:solidFill>
                <a:latin typeface="Arial" panose="020B0604020202020204" pitchFamily="34" charset="0"/>
                <a:cs typeface="Arial" panose="020B0604020202020204" pitchFamily="34" charset="0"/>
              </a:defRPr>
            </a:lvl1pPr>
            <a:lvl2pPr marL="180036" indent="0">
              <a:buNone/>
              <a:defRPr sz="1800">
                <a:solidFill>
                  <a:schemeClr val="tx1">
                    <a:alpha val="70000"/>
                  </a:schemeClr>
                </a:solidFill>
                <a:latin typeface="Asker Sans" pitchFamily="2" charset="77"/>
              </a:defRPr>
            </a:lvl2pPr>
            <a:lvl3pPr marL="360072" indent="0">
              <a:buNone/>
              <a:defRPr sz="1800">
                <a:solidFill>
                  <a:schemeClr val="tx1">
                    <a:alpha val="70000"/>
                  </a:schemeClr>
                </a:solidFill>
                <a:latin typeface="Asker Sans" pitchFamily="2" charset="77"/>
              </a:defRPr>
            </a:lvl3pPr>
            <a:lvl4pPr marL="540108" indent="0">
              <a:buNone/>
              <a:defRPr sz="1800">
                <a:solidFill>
                  <a:schemeClr val="tx1">
                    <a:alpha val="70000"/>
                  </a:schemeClr>
                </a:solidFill>
                <a:latin typeface="Asker Sans" pitchFamily="2" charset="77"/>
              </a:defRPr>
            </a:lvl4pPr>
            <a:lvl5pPr marL="720144" indent="0">
              <a:buNone/>
              <a:defRPr sz="1800">
                <a:solidFill>
                  <a:schemeClr val="tx1">
                    <a:alpha val="70000"/>
                  </a:schemeClr>
                </a:solidFill>
                <a:latin typeface="Asker Sans" pitchFamily="2" charset="77"/>
              </a:defRPr>
            </a:lvl5pPr>
          </a:lstStyle>
          <a:p>
            <a:pPr lvl="0"/>
            <a:r>
              <a:rPr lang="nb-NO" dirty="0"/>
              <a:t>Sted / dato</a:t>
            </a:r>
          </a:p>
        </p:txBody>
      </p:sp>
      <p:pic>
        <p:nvPicPr>
          <p:cNvPr id="19" name="Bilde 6">
            <a:extLst>
              <a:ext uri="{FF2B5EF4-FFF2-40B4-BE49-F238E27FC236}">
                <a16:creationId xmlns:a16="http://schemas.microsoft.com/office/drawing/2014/main" id="{F4BCE86B-026C-D547-A135-191DCF5195F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20000" y="610262"/>
            <a:ext cx="1819684" cy="720000"/>
          </a:xfrm>
          <a:prstGeom prst="rect">
            <a:avLst/>
          </a:prstGeom>
        </p:spPr>
      </p:pic>
      <p:sp>
        <p:nvSpPr>
          <p:cNvPr id="7" name="Title 1">
            <a:extLst>
              <a:ext uri="{FF2B5EF4-FFF2-40B4-BE49-F238E27FC236}">
                <a16:creationId xmlns:a16="http://schemas.microsoft.com/office/drawing/2014/main" id="{CB4CE85E-1BCA-5E4A-9ED5-F0764F1318F3}"/>
              </a:ext>
            </a:extLst>
          </p:cNvPr>
          <p:cNvSpPr>
            <a:spLocks noGrp="1"/>
          </p:cNvSpPr>
          <p:nvPr>
            <p:ph type="ctrTitle" hasCustomPrompt="1"/>
          </p:nvPr>
        </p:nvSpPr>
        <p:spPr>
          <a:xfrm>
            <a:off x="1416050" y="2088000"/>
            <a:ext cx="9363076" cy="1259680"/>
          </a:xfrm>
        </p:spPr>
        <p:txBody>
          <a:bodyPr lIns="0" tIns="0" rIns="0" bIns="0" anchor="b">
            <a:noAutofit/>
          </a:bodyPr>
          <a:lstStyle>
            <a:lvl1pPr algn="l">
              <a:lnSpc>
                <a:spcPct val="100000"/>
              </a:lnSpc>
              <a:defRPr sz="3600">
                <a:latin typeface="Arial" panose="020B0604020202020204" pitchFamily="34" charset="0"/>
                <a:cs typeface="Arial" panose="020B0604020202020204" pitchFamily="34" charset="0"/>
              </a:defRPr>
            </a:lvl1pPr>
          </a:lstStyle>
          <a:p>
            <a:r>
              <a:rPr lang="nb-NO" dirty="0"/>
              <a:t>Tittel på en eller maksimum to linjer</a:t>
            </a:r>
            <a:endParaRPr lang="en-US" dirty="0"/>
          </a:p>
        </p:txBody>
      </p:sp>
      <p:sp>
        <p:nvSpPr>
          <p:cNvPr id="8" name="Subtitle 2">
            <a:extLst>
              <a:ext uri="{FF2B5EF4-FFF2-40B4-BE49-F238E27FC236}">
                <a16:creationId xmlns:a16="http://schemas.microsoft.com/office/drawing/2014/main" id="{8F6F7C06-687A-C64C-BEB7-12D1E7B93F92}"/>
              </a:ext>
            </a:extLst>
          </p:cNvPr>
          <p:cNvSpPr>
            <a:spLocks noGrp="1"/>
          </p:cNvSpPr>
          <p:nvPr>
            <p:ph type="subTitle" idx="1" hasCustomPrompt="1"/>
          </p:nvPr>
        </p:nvSpPr>
        <p:spPr>
          <a:xfrm>
            <a:off x="1416050" y="3528000"/>
            <a:ext cx="9363600" cy="2232000"/>
          </a:xfrm>
          <a:prstGeom prst="rect">
            <a:avLst/>
          </a:prstGeom>
        </p:spPr>
        <p:txBody>
          <a:bodyPr lIns="0" tIns="0" rIns="0" bIns="0">
            <a:noAutofit/>
          </a:bodyPr>
          <a:lstStyle>
            <a:lvl1pPr marL="0" indent="0" algn="l">
              <a:lnSpc>
                <a:spcPct val="100000"/>
              </a:lnSpc>
              <a:spcBef>
                <a:spcPts val="0"/>
              </a:spcBef>
              <a:buNone/>
              <a:defRPr sz="2400">
                <a:solidFill>
                  <a:schemeClr val="tx1"/>
                </a:solidFill>
                <a:latin typeface="Arial" panose="020B0604020202020204" pitchFamily="34" charset="0"/>
                <a:cs typeface="Arial" panose="020B0604020202020204" pitchFamily="34"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dirty="0">
                <a:latin typeface="Asker Sans" pitchFamily="2" charset="77"/>
              </a:rPr>
              <a:t>Undertittel / enhet / avsender</a:t>
            </a:r>
          </a:p>
        </p:txBody>
      </p:sp>
    </p:spTree>
    <p:extLst>
      <p:ext uri="{BB962C8B-B14F-4D97-AF65-F5344CB8AC3E}">
        <p14:creationId xmlns:p14="http://schemas.microsoft.com/office/powerpoint/2010/main" val="22044126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Avslutningsside">
    <p:bg>
      <p:bgPr>
        <a:solidFill>
          <a:srgbClr val="1E3246"/>
        </a:solidFill>
        <a:effectLst/>
      </p:bgPr>
    </p:bg>
    <p:spTree>
      <p:nvGrpSpPr>
        <p:cNvPr id="1" name=""/>
        <p:cNvGrpSpPr/>
        <p:nvPr/>
      </p:nvGrpSpPr>
      <p:grpSpPr>
        <a:xfrm>
          <a:off x="0" y="0"/>
          <a:ext cx="0" cy="0"/>
          <a:chOff x="0" y="0"/>
          <a:chExt cx="0" cy="0"/>
        </a:xfrm>
      </p:grpSpPr>
      <p:pic>
        <p:nvPicPr>
          <p:cNvPr id="12" name="Grafikk 11">
            <a:extLst>
              <a:ext uri="{FF2B5EF4-FFF2-40B4-BE49-F238E27FC236}">
                <a16:creationId xmlns:a16="http://schemas.microsoft.com/office/drawing/2014/main" id="{1037637F-CFED-CA4B-8531-4B87E5DC822D}"/>
              </a:ext>
            </a:extLst>
          </p:cNvPr>
          <p:cNvPicPr>
            <a:picLocks/>
          </p:cNvPicPr>
          <p:nvPr userDrawn="1"/>
        </p:nvPicPr>
        <p:blipFill>
          <a:blip r:embed="rId2">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flipH="1">
            <a:off x="4724305" y="-1146194"/>
            <a:ext cx="8058634" cy="9873722"/>
          </a:xfrm>
          <a:prstGeom prst="rect">
            <a:avLst/>
          </a:prstGeom>
        </p:spPr>
      </p:pic>
      <p:sp>
        <p:nvSpPr>
          <p:cNvPr id="5" name="Title 1">
            <a:extLst>
              <a:ext uri="{FF2B5EF4-FFF2-40B4-BE49-F238E27FC236}">
                <a16:creationId xmlns:a16="http://schemas.microsoft.com/office/drawing/2014/main" id="{D54B4A7A-5D10-A043-B1B3-B48311F16773}"/>
              </a:ext>
            </a:extLst>
          </p:cNvPr>
          <p:cNvSpPr>
            <a:spLocks noGrp="1"/>
          </p:cNvSpPr>
          <p:nvPr>
            <p:ph type="ctrTitle" hasCustomPrompt="1"/>
          </p:nvPr>
        </p:nvSpPr>
        <p:spPr>
          <a:xfrm>
            <a:off x="1416050" y="2170114"/>
            <a:ext cx="9363076" cy="1259680"/>
          </a:xfrm>
        </p:spPr>
        <p:txBody>
          <a:bodyPr lIns="0" tIns="0" rIns="0" bIns="0" anchor="b">
            <a:noAutofit/>
          </a:bodyPr>
          <a:lstStyle>
            <a:lvl1pPr algn="l">
              <a:lnSpc>
                <a:spcPct val="100000"/>
              </a:lnSpc>
              <a:defRPr sz="3600">
                <a:solidFill>
                  <a:schemeClr val="bg1"/>
                </a:solidFill>
                <a:latin typeface="Arial" panose="020B0604020202020204" pitchFamily="34" charset="0"/>
                <a:cs typeface="Arial" panose="020B0604020202020204" pitchFamily="34" charset="0"/>
              </a:defRPr>
            </a:lvl1pPr>
          </a:lstStyle>
          <a:p>
            <a:r>
              <a:rPr lang="nb-NO" dirty="0"/>
              <a:t>Sett inn avsluttende ord/hilsen</a:t>
            </a:r>
            <a:endParaRPr lang="en-US" dirty="0"/>
          </a:p>
        </p:txBody>
      </p:sp>
      <p:pic>
        <p:nvPicPr>
          <p:cNvPr id="11" name="Bilde 8">
            <a:extLst>
              <a:ext uri="{FF2B5EF4-FFF2-40B4-BE49-F238E27FC236}">
                <a16:creationId xmlns:a16="http://schemas.microsoft.com/office/drawing/2014/main" id="{1177D347-A7C0-7642-AD19-227967E6EEF8}"/>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20000" y="612000"/>
            <a:ext cx="1818000" cy="719332"/>
          </a:xfrm>
          <a:prstGeom prst="rect">
            <a:avLst/>
          </a:prstGeom>
        </p:spPr>
      </p:pic>
      <p:sp>
        <p:nvSpPr>
          <p:cNvPr id="8" name="Plassholder for tekst 9">
            <a:extLst>
              <a:ext uri="{FF2B5EF4-FFF2-40B4-BE49-F238E27FC236}">
                <a16:creationId xmlns:a16="http://schemas.microsoft.com/office/drawing/2014/main" id="{A23FF500-4362-BC43-B25D-0A7AFBC93B7A}"/>
              </a:ext>
            </a:extLst>
          </p:cNvPr>
          <p:cNvSpPr>
            <a:spLocks noGrp="1"/>
          </p:cNvSpPr>
          <p:nvPr>
            <p:ph type="body" sz="quarter" idx="12" hasCustomPrompt="1"/>
          </p:nvPr>
        </p:nvSpPr>
        <p:spPr>
          <a:xfrm>
            <a:off x="1414800" y="3780000"/>
            <a:ext cx="4394200" cy="2528725"/>
          </a:xfrm>
          <a:prstGeom prst="rect">
            <a:avLst/>
          </a:prstGeom>
        </p:spPr>
        <p:txBody>
          <a:bodyPr lIns="0" tIns="0" rIns="0" bIns="0" anchor="t" anchorCtr="0">
            <a:normAutofit/>
          </a:bodyPr>
          <a:lstStyle>
            <a:lvl1pPr marL="0" indent="0">
              <a:spcAft>
                <a:spcPts val="0"/>
              </a:spcAft>
              <a:buNone/>
              <a:defRPr sz="1800">
                <a:solidFill>
                  <a:schemeClr val="bg1"/>
                </a:solidFill>
                <a:latin typeface="Arial" panose="020B0604020202020204" pitchFamily="34" charset="0"/>
                <a:cs typeface="Arial" panose="020B0604020202020204" pitchFamily="34" charset="0"/>
              </a:defRPr>
            </a:lvl1pPr>
            <a:lvl2pPr marL="180036" indent="0">
              <a:buNone/>
              <a:defRPr sz="1800">
                <a:solidFill>
                  <a:schemeClr val="tx1">
                    <a:alpha val="70000"/>
                  </a:schemeClr>
                </a:solidFill>
                <a:latin typeface="Asker Sans" pitchFamily="2" charset="77"/>
              </a:defRPr>
            </a:lvl2pPr>
            <a:lvl3pPr marL="360072" indent="0">
              <a:buNone/>
              <a:defRPr sz="1800">
                <a:solidFill>
                  <a:schemeClr val="tx1">
                    <a:alpha val="70000"/>
                  </a:schemeClr>
                </a:solidFill>
                <a:latin typeface="Asker Sans" pitchFamily="2" charset="77"/>
              </a:defRPr>
            </a:lvl3pPr>
            <a:lvl4pPr marL="540108" indent="0">
              <a:buNone/>
              <a:defRPr sz="1800">
                <a:solidFill>
                  <a:schemeClr val="tx1">
                    <a:alpha val="70000"/>
                  </a:schemeClr>
                </a:solidFill>
                <a:latin typeface="Asker Sans" pitchFamily="2" charset="77"/>
              </a:defRPr>
            </a:lvl4pPr>
            <a:lvl5pPr marL="720144" indent="0">
              <a:buNone/>
              <a:defRPr sz="1800">
                <a:solidFill>
                  <a:schemeClr val="tx1">
                    <a:alpha val="70000"/>
                  </a:schemeClr>
                </a:solidFill>
                <a:latin typeface="Asker Sans" pitchFamily="2" charset="77"/>
              </a:defRPr>
            </a:lvl5pPr>
          </a:lstStyle>
          <a:p>
            <a:pPr lvl="0"/>
            <a:r>
              <a:rPr lang="nb-NO" dirty="0"/>
              <a:t>Her kan du sette inn kontaktdetaljer </a:t>
            </a:r>
            <a:br>
              <a:rPr lang="nb-NO" dirty="0"/>
            </a:br>
            <a:r>
              <a:rPr lang="nb-NO" dirty="0"/>
              <a:t>eller annen kort tekst</a:t>
            </a:r>
          </a:p>
          <a:p>
            <a:pPr lvl="0"/>
            <a:endParaRPr lang="nb-NO" dirty="0"/>
          </a:p>
        </p:txBody>
      </p:sp>
    </p:spTree>
    <p:extLst>
      <p:ext uri="{BB962C8B-B14F-4D97-AF65-F5344CB8AC3E}">
        <p14:creationId xmlns:p14="http://schemas.microsoft.com/office/powerpoint/2010/main" val="12418725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_Avslutningsside">
    <p:bg>
      <p:bgPr>
        <a:solidFill>
          <a:srgbClr val="D2DCC8"/>
        </a:solidFill>
        <a:effectLst/>
      </p:bgPr>
    </p:bg>
    <p:spTree>
      <p:nvGrpSpPr>
        <p:cNvPr id="1" name=""/>
        <p:cNvGrpSpPr/>
        <p:nvPr/>
      </p:nvGrpSpPr>
      <p:grpSpPr>
        <a:xfrm>
          <a:off x="0" y="0"/>
          <a:ext cx="0" cy="0"/>
          <a:chOff x="0" y="0"/>
          <a:chExt cx="0" cy="0"/>
        </a:xfrm>
      </p:grpSpPr>
      <p:pic>
        <p:nvPicPr>
          <p:cNvPr id="6" name="Grafikk 5">
            <a:extLst>
              <a:ext uri="{FF2B5EF4-FFF2-40B4-BE49-F238E27FC236}">
                <a16:creationId xmlns:a16="http://schemas.microsoft.com/office/drawing/2014/main" id="{CD03F575-2296-9044-9FE6-2F08577F87B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rot="18764859" flipH="1">
            <a:off x="-2159858" y="-343760"/>
            <a:ext cx="7579400" cy="8082209"/>
          </a:xfrm>
          <a:prstGeom prst="rect">
            <a:avLst/>
          </a:prstGeom>
        </p:spPr>
      </p:pic>
      <p:sp>
        <p:nvSpPr>
          <p:cNvPr id="11" name="Title 1">
            <a:extLst>
              <a:ext uri="{FF2B5EF4-FFF2-40B4-BE49-F238E27FC236}">
                <a16:creationId xmlns:a16="http://schemas.microsoft.com/office/drawing/2014/main" id="{1E9327B6-87F6-2B45-A993-FB08149EA4BB}"/>
              </a:ext>
            </a:extLst>
          </p:cNvPr>
          <p:cNvSpPr>
            <a:spLocks noGrp="1"/>
          </p:cNvSpPr>
          <p:nvPr>
            <p:ph type="ctrTitle" hasCustomPrompt="1"/>
          </p:nvPr>
        </p:nvSpPr>
        <p:spPr>
          <a:xfrm>
            <a:off x="1416050" y="2170114"/>
            <a:ext cx="9363076" cy="1259680"/>
          </a:xfrm>
        </p:spPr>
        <p:txBody>
          <a:bodyPr lIns="0" tIns="0" rIns="0" bIns="0" anchor="b">
            <a:noAutofit/>
          </a:bodyPr>
          <a:lstStyle>
            <a:lvl1pPr algn="l">
              <a:lnSpc>
                <a:spcPct val="100000"/>
              </a:lnSpc>
              <a:defRPr sz="3600">
                <a:solidFill>
                  <a:schemeClr val="tx1"/>
                </a:solidFill>
                <a:latin typeface="Arial" panose="020B0604020202020204" pitchFamily="34" charset="0"/>
                <a:cs typeface="Arial" panose="020B0604020202020204" pitchFamily="34" charset="0"/>
              </a:defRPr>
            </a:lvl1pPr>
          </a:lstStyle>
          <a:p>
            <a:r>
              <a:rPr lang="nb-NO" dirty="0"/>
              <a:t>Sett inn avsluttende ord/hilsen</a:t>
            </a:r>
            <a:endParaRPr lang="en-US" dirty="0"/>
          </a:p>
        </p:txBody>
      </p:sp>
      <p:sp>
        <p:nvSpPr>
          <p:cNvPr id="12" name="Plassholder for tekst 9">
            <a:extLst>
              <a:ext uri="{FF2B5EF4-FFF2-40B4-BE49-F238E27FC236}">
                <a16:creationId xmlns:a16="http://schemas.microsoft.com/office/drawing/2014/main" id="{CAA1A232-5448-5D42-8BF2-E57ABF030318}"/>
              </a:ext>
            </a:extLst>
          </p:cNvPr>
          <p:cNvSpPr>
            <a:spLocks noGrp="1"/>
          </p:cNvSpPr>
          <p:nvPr>
            <p:ph type="body" sz="quarter" idx="11" hasCustomPrompt="1"/>
          </p:nvPr>
        </p:nvSpPr>
        <p:spPr>
          <a:xfrm>
            <a:off x="1414800" y="3780000"/>
            <a:ext cx="4395600" cy="2527200"/>
          </a:xfrm>
          <a:prstGeom prst="rect">
            <a:avLst/>
          </a:prstGeom>
        </p:spPr>
        <p:txBody>
          <a:bodyPr lIns="0" tIns="0" rIns="0" bIns="0" anchor="t" anchorCtr="0">
            <a:normAutofit/>
          </a:bodyPr>
          <a:lstStyle>
            <a:lvl1pPr marL="0" indent="0">
              <a:spcAft>
                <a:spcPts val="0"/>
              </a:spcAft>
              <a:buNone/>
              <a:defRPr sz="1800">
                <a:solidFill>
                  <a:schemeClr val="tx1"/>
                </a:solidFill>
                <a:latin typeface="Arial" panose="020B0604020202020204" pitchFamily="34" charset="0"/>
                <a:cs typeface="Arial" panose="020B0604020202020204" pitchFamily="34" charset="0"/>
              </a:defRPr>
            </a:lvl1pPr>
            <a:lvl2pPr marL="180036" indent="0">
              <a:buNone/>
              <a:defRPr sz="1800">
                <a:solidFill>
                  <a:schemeClr val="tx1">
                    <a:alpha val="70000"/>
                  </a:schemeClr>
                </a:solidFill>
                <a:latin typeface="Asker Sans" pitchFamily="2" charset="77"/>
              </a:defRPr>
            </a:lvl2pPr>
            <a:lvl3pPr marL="360072" indent="0">
              <a:buNone/>
              <a:defRPr sz="1800">
                <a:solidFill>
                  <a:schemeClr val="tx1">
                    <a:alpha val="70000"/>
                  </a:schemeClr>
                </a:solidFill>
                <a:latin typeface="Asker Sans" pitchFamily="2" charset="77"/>
              </a:defRPr>
            </a:lvl3pPr>
            <a:lvl4pPr marL="540108" indent="0">
              <a:buNone/>
              <a:defRPr sz="1800">
                <a:solidFill>
                  <a:schemeClr val="tx1">
                    <a:alpha val="70000"/>
                  </a:schemeClr>
                </a:solidFill>
                <a:latin typeface="Asker Sans" pitchFamily="2" charset="77"/>
              </a:defRPr>
            </a:lvl4pPr>
            <a:lvl5pPr marL="720144" indent="0">
              <a:buNone/>
              <a:defRPr sz="1800">
                <a:solidFill>
                  <a:schemeClr val="tx1">
                    <a:alpha val="70000"/>
                  </a:schemeClr>
                </a:solidFill>
                <a:latin typeface="Asker Sans" pitchFamily="2" charset="77"/>
              </a:defRPr>
            </a:lvl5pPr>
          </a:lstStyle>
          <a:p>
            <a:pPr lvl="0"/>
            <a:r>
              <a:rPr lang="nb-NO" dirty="0"/>
              <a:t>Her kan du sette inn kontaktdetaljer </a:t>
            </a:r>
            <a:br>
              <a:rPr lang="nb-NO" dirty="0"/>
            </a:br>
            <a:r>
              <a:rPr lang="nb-NO" dirty="0"/>
              <a:t>eller annen kort tekst</a:t>
            </a:r>
          </a:p>
        </p:txBody>
      </p:sp>
      <p:pic>
        <p:nvPicPr>
          <p:cNvPr id="13" name="Bilde 6">
            <a:extLst>
              <a:ext uri="{FF2B5EF4-FFF2-40B4-BE49-F238E27FC236}">
                <a16:creationId xmlns:a16="http://schemas.microsoft.com/office/drawing/2014/main" id="{1B565B76-BE78-A94A-8D50-30B630676E1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20000" y="610262"/>
            <a:ext cx="1819684" cy="720000"/>
          </a:xfrm>
          <a:prstGeom prst="rect">
            <a:avLst/>
          </a:prstGeom>
        </p:spPr>
      </p:pic>
    </p:spTree>
    <p:extLst>
      <p:ext uri="{BB962C8B-B14F-4D97-AF65-F5344CB8AC3E}">
        <p14:creationId xmlns:p14="http://schemas.microsoft.com/office/powerpoint/2010/main" val="39369891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Avslutningsside">
    <p:bg>
      <p:bgPr>
        <a:solidFill>
          <a:srgbClr val="6EC8FF"/>
        </a:solidFill>
        <a:effectLst/>
      </p:bgPr>
    </p:bg>
    <p:spTree>
      <p:nvGrpSpPr>
        <p:cNvPr id="1" name=""/>
        <p:cNvGrpSpPr/>
        <p:nvPr/>
      </p:nvGrpSpPr>
      <p:grpSpPr>
        <a:xfrm>
          <a:off x="0" y="0"/>
          <a:ext cx="0" cy="0"/>
          <a:chOff x="0" y="0"/>
          <a:chExt cx="0" cy="0"/>
        </a:xfrm>
      </p:grpSpPr>
      <p:sp>
        <p:nvSpPr>
          <p:cNvPr id="3" name="Rektangel 2"/>
          <p:cNvSpPr/>
          <p:nvPr userDrawn="1"/>
        </p:nvSpPr>
        <p:spPr>
          <a:xfrm>
            <a:off x="0" y="0"/>
            <a:ext cx="12195175" cy="6859588"/>
          </a:xfrm>
          <a:prstGeom prst="rect">
            <a:avLst/>
          </a:prstGeom>
          <a:solidFill>
            <a:srgbClr val="F5E6D2"/>
          </a:solidFill>
          <a:ln>
            <a:solidFill>
              <a:srgbClr val="F5E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Bilde 3">
            <a:extLst>
              <a:ext uri="{FF2B5EF4-FFF2-40B4-BE49-F238E27FC236}">
                <a16:creationId xmlns:a16="http://schemas.microsoft.com/office/drawing/2014/main" id="{F34C4281-A253-0F41-BEAB-8AA9C97A83D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87745" y="3069794"/>
            <a:ext cx="1819684" cy="720000"/>
          </a:xfrm>
          <a:prstGeom prst="rect">
            <a:avLst/>
          </a:prstGeom>
        </p:spPr>
      </p:pic>
    </p:spTree>
    <p:extLst>
      <p:ext uri="{BB962C8B-B14F-4D97-AF65-F5344CB8AC3E}">
        <p14:creationId xmlns:p14="http://schemas.microsoft.com/office/powerpoint/2010/main" val="22720774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3_Avslutningsside">
    <p:bg>
      <p:bgPr>
        <a:solidFill>
          <a:srgbClr val="005028"/>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EF6E6DE4-F38B-1541-BA55-3DB73563819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87745" y="3070462"/>
            <a:ext cx="1818000" cy="719332"/>
          </a:xfrm>
          <a:prstGeom prst="rect">
            <a:avLst/>
          </a:prstGeom>
        </p:spPr>
      </p:pic>
    </p:spTree>
    <p:extLst>
      <p:ext uri="{BB962C8B-B14F-4D97-AF65-F5344CB8AC3E}">
        <p14:creationId xmlns:p14="http://schemas.microsoft.com/office/powerpoint/2010/main" val="15789518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Tom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692174"/>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3_Overskrift og teks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B531D05-1E41-F348-8FF8-7D1865FA7A52}"/>
              </a:ext>
            </a:extLst>
          </p:cNvPr>
          <p:cNvSpPr>
            <a:spLocks noGrp="1"/>
          </p:cNvSpPr>
          <p:nvPr>
            <p:ph type="title"/>
          </p:nvPr>
        </p:nvSpPr>
        <p:spPr>
          <a:xfrm>
            <a:off x="733426" y="730250"/>
            <a:ext cx="3548643" cy="5503282"/>
          </a:xfrm>
        </p:spPr>
        <p:txBody>
          <a:bodyPr anchor="ctr"/>
          <a:lstStyle>
            <a:lvl1pPr>
              <a:lnSpc>
                <a:spcPts val="4800"/>
              </a:lnSpc>
              <a:defRPr sz="3200">
                <a:latin typeface="Asker Sans" pitchFamily="2" charset="77"/>
              </a:defRPr>
            </a:lvl1pPr>
          </a:lstStyle>
          <a:p>
            <a:r>
              <a:rPr lang="nb-NO"/>
              <a:t>Klikk for å redigere tittelstil</a:t>
            </a:r>
            <a:endParaRPr lang="en-US" dirty="0"/>
          </a:p>
        </p:txBody>
      </p:sp>
      <p:sp>
        <p:nvSpPr>
          <p:cNvPr id="7" name="Slide Number Placeholder 3">
            <a:extLst>
              <a:ext uri="{FF2B5EF4-FFF2-40B4-BE49-F238E27FC236}">
                <a16:creationId xmlns:a16="http://schemas.microsoft.com/office/drawing/2014/main" id="{500D2778-F5DD-F148-873A-47C66D93C253}"/>
              </a:ext>
            </a:extLst>
          </p:cNvPr>
          <p:cNvSpPr>
            <a:spLocks noGrp="1"/>
          </p:cNvSpPr>
          <p:nvPr>
            <p:ph type="sldNum" sz="quarter" idx="12"/>
          </p:nvPr>
        </p:nvSpPr>
        <p:spPr>
          <a:xfrm>
            <a:off x="10774799" y="6526213"/>
            <a:ext cx="1083826" cy="153888"/>
          </a:xfrm>
        </p:spPr>
        <p:txBody>
          <a:bodyPr anchor="t" anchorCtr="0"/>
          <a:lstStyle>
            <a:lvl1pPr>
              <a:defRPr sz="1000"/>
            </a:lvl1pPr>
          </a:lstStyle>
          <a:p>
            <a:fld id="{7D0233FF-1186-4D0A-89DE-C44C22CC98C6}" type="slidenum">
              <a:rPr lang="nb-NO" smtClean="0"/>
              <a:pPr/>
              <a:t>‹#›</a:t>
            </a:fld>
            <a:endParaRPr lang="nb-NO" dirty="0"/>
          </a:p>
        </p:txBody>
      </p:sp>
    </p:spTree>
    <p:extLst>
      <p:ext uri="{BB962C8B-B14F-4D97-AF65-F5344CB8AC3E}">
        <p14:creationId xmlns:p14="http://schemas.microsoft.com/office/powerpoint/2010/main" val="21568522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609759" y="731445"/>
            <a:ext cx="10975658" cy="1143265"/>
          </a:xfrm>
        </p:spPr>
        <p:txBody>
          <a:bodyPr/>
          <a:lstStyle/>
          <a:p>
            <a:r>
              <a:rPr lang="nb-NO"/>
              <a:t>Klikk for å redigere tittelstil</a:t>
            </a:r>
          </a:p>
        </p:txBody>
      </p:sp>
      <p:sp>
        <p:nvSpPr>
          <p:cNvPr id="3" name="Plassholder for innhold 2"/>
          <p:cNvSpPr>
            <a:spLocks noGrp="1"/>
          </p:cNvSpPr>
          <p:nvPr>
            <p:ph sz="half" idx="1"/>
          </p:nvPr>
        </p:nvSpPr>
        <p:spPr>
          <a:xfrm>
            <a:off x="609759" y="1967569"/>
            <a:ext cx="5386202" cy="368919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innhold 3"/>
          <p:cNvSpPr>
            <a:spLocks noGrp="1"/>
          </p:cNvSpPr>
          <p:nvPr>
            <p:ph sz="half" idx="2"/>
          </p:nvPr>
        </p:nvSpPr>
        <p:spPr>
          <a:xfrm>
            <a:off x="6199214" y="1967569"/>
            <a:ext cx="5386202" cy="368919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dato 4"/>
          <p:cNvSpPr>
            <a:spLocks noGrp="1"/>
          </p:cNvSpPr>
          <p:nvPr>
            <p:ph type="dt" sz="half" idx="10"/>
          </p:nvPr>
        </p:nvSpPr>
        <p:spPr/>
        <p:txBody>
          <a:bodyPr/>
          <a:lstStyle/>
          <a:p>
            <a:fld id="{49540C3D-7D2E-B046-9707-68B92A5A8B5C}" type="datetimeFigureOut">
              <a:t>24.03.2021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15575080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Kapittelslide">
    <p:spTree>
      <p:nvGrpSpPr>
        <p:cNvPr id="1" name=""/>
        <p:cNvGrpSpPr/>
        <p:nvPr/>
      </p:nvGrpSpPr>
      <p:grpSpPr>
        <a:xfrm>
          <a:off x="0" y="0"/>
          <a:ext cx="0" cy="0"/>
          <a:chOff x="0" y="0"/>
          <a:chExt cx="0" cy="0"/>
        </a:xfrm>
      </p:grpSpPr>
      <p:sp>
        <p:nvSpPr>
          <p:cNvPr id="7" name="Rektangel 6"/>
          <p:cNvSpPr/>
          <p:nvPr userDrawn="1"/>
        </p:nvSpPr>
        <p:spPr>
          <a:xfrm>
            <a:off x="0" y="1244888"/>
            <a:ext cx="12195175" cy="5614700"/>
          </a:xfrm>
          <a:prstGeom prst="rect">
            <a:avLst/>
          </a:prstGeom>
          <a:solidFill>
            <a:srgbClr val="001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400" y="2196545"/>
            <a:ext cx="7495417" cy="1067175"/>
          </a:xfrm>
        </p:spPr>
        <p:txBody>
          <a:bodyPr lIns="0" tIns="0" rIns="0" bIns="0" anchor="t">
            <a:noAutofit/>
          </a:bodyPr>
          <a:lstStyle>
            <a:lvl1pPr marL="0" indent="0" algn="l">
              <a:defRPr sz="3001">
                <a:solidFill>
                  <a:schemeClr val="bg1"/>
                </a:solidFill>
                <a:latin typeface="Calibri"/>
                <a:cs typeface="Calibri"/>
              </a:defRPr>
            </a:lvl1pPr>
          </a:lstStyle>
          <a:p>
            <a:r>
              <a:rPr lang="nb-NO" dirty="0"/>
              <a:t>Klikk for å redigere tittelstil</a:t>
            </a:r>
          </a:p>
        </p:txBody>
      </p:sp>
      <p:pic>
        <p:nvPicPr>
          <p:cNvPr id="6" name="Bilde 5" descr="ks_hovedlogo_rgb.png"/>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69261" y="463657"/>
            <a:ext cx="953645" cy="476360"/>
          </a:xfrm>
          <a:prstGeom prst="rect">
            <a:avLst/>
          </a:prstGeom>
        </p:spPr>
      </p:pic>
      <p:pic>
        <p:nvPicPr>
          <p:cNvPr id="9" name="Bilde 8" descr="kommunelenka.png"/>
          <p:cNvPicPr>
            <a:picLocks noChangeAspect="1"/>
          </p:cNvPicPr>
          <p:nvPr userDrawn="1"/>
        </p:nvPicPr>
        <p:blipFill rotWithShape="1">
          <a:blip r:embed="rId3">
            <a:alphaModFix amt="27000"/>
            <a:extLst>
              <a:ext uri="{28A0092B-C50C-407E-A947-70E740481C1C}">
                <a14:useLocalDpi xmlns:a14="http://schemas.microsoft.com/office/drawing/2010/main" val="0"/>
              </a:ext>
            </a:extLst>
          </a:blip>
          <a:srcRect r="21334"/>
          <a:stretch/>
        </p:blipFill>
        <p:spPr>
          <a:xfrm>
            <a:off x="8159818" y="1450661"/>
            <a:ext cx="4027117" cy="5080642"/>
          </a:xfrm>
          <a:prstGeom prst="rect">
            <a:avLst/>
          </a:prstGeom>
        </p:spPr>
      </p:pic>
    </p:spTree>
    <p:extLst>
      <p:ext uri="{BB962C8B-B14F-4D97-AF65-F5344CB8AC3E}">
        <p14:creationId xmlns:p14="http://schemas.microsoft.com/office/powerpoint/2010/main" val="35703666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7" name="Plassholder for tittel 1"/>
          <p:cNvSpPr>
            <a:spLocks noGrp="1"/>
          </p:cNvSpPr>
          <p:nvPr>
            <p:ph type="title"/>
          </p:nvPr>
        </p:nvSpPr>
        <p:spPr>
          <a:xfrm>
            <a:off x="609759" y="732550"/>
            <a:ext cx="10975658" cy="1132376"/>
          </a:xfrm>
          <a:prstGeom prst="rect">
            <a:avLst/>
          </a:prstGeom>
        </p:spPr>
        <p:txBody>
          <a:bodyPr vert="horz" lIns="91440" tIns="45720" rIns="91440" bIns="45720" rtlCol="0" anchor="ctr">
            <a:normAutofit/>
          </a:bodyPr>
          <a:lstStyle>
            <a:lvl1pPr>
              <a:defRPr>
                <a:solidFill>
                  <a:srgbClr val="001046"/>
                </a:solidFill>
              </a:defRPr>
            </a:lvl1pPr>
          </a:lstStyle>
          <a:p>
            <a:r>
              <a:rPr lang="nb-NO" dirty="0"/>
              <a:t>Klikk for å redigere tittelstil</a:t>
            </a:r>
          </a:p>
        </p:txBody>
      </p:sp>
      <p:sp>
        <p:nvSpPr>
          <p:cNvPr id="9" name="Plassholder for dato 3"/>
          <p:cNvSpPr>
            <a:spLocks noGrp="1"/>
          </p:cNvSpPr>
          <p:nvPr>
            <p:ph type="dt" sz="half" idx="2"/>
          </p:nvPr>
        </p:nvSpPr>
        <p:spPr>
          <a:xfrm>
            <a:off x="609759" y="6175218"/>
            <a:ext cx="2845541" cy="365210"/>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24.03.2021</a:t>
            </a:fld>
            <a:endParaRPr lang="nb-NO"/>
          </a:p>
        </p:txBody>
      </p:sp>
      <p:sp>
        <p:nvSpPr>
          <p:cNvPr id="10" name="Plassholder for bunntekst 4"/>
          <p:cNvSpPr>
            <a:spLocks noGrp="1"/>
          </p:cNvSpPr>
          <p:nvPr>
            <p:ph type="ftr" sz="quarter" idx="3"/>
          </p:nvPr>
        </p:nvSpPr>
        <p:spPr>
          <a:xfrm>
            <a:off x="4166685" y="6219323"/>
            <a:ext cx="3861805" cy="276999"/>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11" name="Plassholder for lysbildenummer 5"/>
          <p:cNvSpPr>
            <a:spLocks noGrp="1"/>
          </p:cNvSpPr>
          <p:nvPr>
            <p:ph type="sldNum" sz="quarter" idx="4"/>
          </p:nvPr>
        </p:nvSpPr>
        <p:spPr>
          <a:xfrm>
            <a:off x="8739877" y="6219323"/>
            <a:ext cx="1559461" cy="276999"/>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sp>
        <p:nvSpPr>
          <p:cNvPr id="14" name="Plassholder for innhold 13"/>
          <p:cNvSpPr>
            <a:spLocks noGrp="1"/>
          </p:cNvSpPr>
          <p:nvPr>
            <p:ph sz="quarter" idx="10"/>
          </p:nvPr>
        </p:nvSpPr>
        <p:spPr>
          <a:xfrm>
            <a:off x="609760" y="1959883"/>
            <a:ext cx="10975658" cy="3612332"/>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19336480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4_Avslutningsside">
    <p:bg>
      <p:bgPr>
        <a:solidFill>
          <a:srgbClr val="D2DCC8"/>
        </a:solidFill>
        <a:effectLst/>
      </p:bgPr>
    </p:bg>
    <p:spTree>
      <p:nvGrpSpPr>
        <p:cNvPr id="1" name=""/>
        <p:cNvGrpSpPr/>
        <p:nvPr/>
      </p:nvGrpSpPr>
      <p:grpSpPr>
        <a:xfrm>
          <a:off x="0" y="0"/>
          <a:ext cx="0" cy="0"/>
          <a:chOff x="0" y="0"/>
          <a:chExt cx="0" cy="0"/>
        </a:xfrm>
      </p:grpSpPr>
      <p:sp>
        <p:nvSpPr>
          <p:cNvPr id="22" name="colorbox" hidden="1">
            <a:extLst>
              <a:ext uri="{FF2B5EF4-FFF2-40B4-BE49-F238E27FC236}">
                <a16:creationId xmlns:a16="http://schemas.microsoft.com/office/drawing/2014/main" id="{C0062705-BCA8-46A2-83E5-17201C9065AD}"/>
              </a:ext>
            </a:extLst>
          </p:cNvPr>
          <p:cNvSpPr/>
          <p:nvPr/>
        </p:nvSpPr>
        <p:spPr>
          <a:xfrm rot="18792972" flipH="1">
            <a:off x="-1710696" y="-164797"/>
            <a:ext cx="7088573" cy="7740427"/>
          </a:xfrm>
          <a:custGeom>
            <a:avLst/>
            <a:gdLst>
              <a:gd name="connsiteX0" fmla="*/ 0 w 7088573"/>
              <a:gd name="connsiteY0" fmla="*/ 2229450 h 7740427"/>
              <a:gd name="connsiteX1" fmla="*/ 1127451 w 7088573"/>
              <a:gd name="connsiteY1" fmla="*/ 7740427 h 7740427"/>
              <a:gd name="connsiteX2" fmla="*/ 2845035 w 7088573"/>
              <a:gd name="connsiteY2" fmla="*/ 7011147 h 7740427"/>
              <a:gd name="connsiteX3" fmla="*/ 3705079 w 7088573"/>
              <a:gd name="connsiteY3" fmla="*/ 5765605 h 7740427"/>
              <a:gd name="connsiteX4" fmla="*/ 3591701 w 7088573"/>
              <a:gd name="connsiteY4" fmla="*/ 5331420 h 7740427"/>
              <a:gd name="connsiteX5" fmla="*/ 3904900 w 7088573"/>
              <a:gd name="connsiteY5" fmla="*/ 5198596 h 7740427"/>
              <a:gd name="connsiteX6" fmla="*/ 4818189 w 7088573"/>
              <a:gd name="connsiteY6" fmla="*/ 6173476 h 7740427"/>
              <a:gd name="connsiteX7" fmla="*/ 6298731 w 7088573"/>
              <a:gd name="connsiteY7" fmla="*/ 5544981 h 7740427"/>
              <a:gd name="connsiteX8" fmla="*/ 7056811 w 7088573"/>
              <a:gd name="connsiteY8" fmla="*/ 4738165 h 7740427"/>
              <a:gd name="connsiteX9" fmla="*/ 7088573 w 7088573"/>
              <a:gd name="connsiteY9" fmla="*/ 4692142 h 7740427"/>
              <a:gd name="connsiteX10" fmla="*/ 2094780 w 7088573"/>
              <a:gd name="connsiteY10" fmla="*/ 0 h 774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88573" h="7740427">
                <a:moveTo>
                  <a:pt x="0" y="2229450"/>
                </a:moveTo>
                <a:lnTo>
                  <a:pt x="1127451" y="7740427"/>
                </a:lnTo>
                <a:lnTo>
                  <a:pt x="2845035" y="7011147"/>
                </a:lnTo>
                <a:lnTo>
                  <a:pt x="3705079" y="5765605"/>
                </a:lnTo>
                <a:lnTo>
                  <a:pt x="3591701" y="5331420"/>
                </a:lnTo>
                <a:lnTo>
                  <a:pt x="3904900" y="5198596"/>
                </a:lnTo>
                <a:lnTo>
                  <a:pt x="4818189" y="6173476"/>
                </a:lnTo>
                <a:lnTo>
                  <a:pt x="6298731" y="5544981"/>
                </a:lnTo>
                <a:lnTo>
                  <a:pt x="7056811" y="4738165"/>
                </a:lnTo>
                <a:lnTo>
                  <a:pt x="7088573" y="4692142"/>
                </a:lnTo>
                <a:lnTo>
                  <a:pt x="2094780" y="0"/>
                </a:lnTo>
                <a:close/>
              </a:path>
            </a:pathLst>
          </a:custGeom>
          <a:solidFill>
            <a:srgbClr val="E4EBDD"/>
          </a:solidFill>
          <a:ln w="59590" cap="flat">
            <a:noFill/>
            <a:prstDash val="solid"/>
            <a:miter/>
          </a:ln>
        </p:spPr>
        <p:txBody>
          <a:bodyPr rtlCol="0" anchor="ctr"/>
          <a:lstStyle/>
          <a:p>
            <a:endParaRPr lang="nb-NO"/>
          </a:p>
        </p:txBody>
      </p:sp>
      <p:sp>
        <p:nvSpPr>
          <p:cNvPr id="4" name="Plassholder for tekst 3">
            <a:extLst>
              <a:ext uri="{FF2B5EF4-FFF2-40B4-BE49-F238E27FC236}">
                <a16:creationId xmlns:a16="http://schemas.microsoft.com/office/drawing/2014/main" id="{71B8AAAA-1D26-40C1-92EF-B1CDBD8FEA8D}"/>
              </a:ext>
            </a:extLst>
          </p:cNvPr>
          <p:cNvSpPr>
            <a:spLocks noGrp="1"/>
          </p:cNvSpPr>
          <p:nvPr>
            <p:ph type="body" sz="quarter" idx="13" hasCustomPrompt="1"/>
          </p:nvPr>
        </p:nvSpPr>
        <p:spPr>
          <a:xfrm>
            <a:off x="2" y="0"/>
            <a:ext cx="7176861" cy="6859588"/>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11" name="Title 1">
            <a:extLst>
              <a:ext uri="{FF2B5EF4-FFF2-40B4-BE49-F238E27FC236}">
                <a16:creationId xmlns:a16="http://schemas.microsoft.com/office/drawing/2014/main" id="{1E9327B6-87F6-2B45-A993-FB08149EA4BB}"/>
              </a:ext>
            </a:extLst>
          </p:cNvPr>
          <p:cNvSpPr>
            <a:spLocks noGrp="1"/>
          </p:cNvSpPr>
          <p:nvPr>
            <p:ph type="ctrTitle" hasCustomPrompt="1"/>
          </p:nvPr>
        </p:nvSpPr>
        <p:spPr>
          <a:xfrm>
            <a:off x="720002" y="2170115"/>
            <a:ext cx="10059124" cy="1259681"/>
          </a:xfrm>
        </p:spPr>
        <p:txBody>
          <a:bodyPr lIns="0" tIns="0" rIns="0" bIns="0" anchor="b">
            <a:noAutofit/>
          </a:bodyPr>
          <a:lstStyle>
            <a:lvl1pPr algn="l">
              <a:lnSpc>
                <a:spcPct val="100000"/>
              </a:lnSpc>
              <a:defRPr sz="3600">
                <a:solidFill>
                  <a:schemeClr val="tx1"/>
                </a:solidFill>
                <a:latin typeface="+mn-lt"/>
              </a:defRPr>
            </a:lvl1pPr>
          </a:lstStyle>
          <a:p>
            <a:r>
              <a:rPr lang="nb-NO" dirty="0"/>
              <a:t>Overskrift</a:t>
            </a:r>
            <a:endParaRPr lang="en-US" dirty="0"/>
          </a:p>
        </p:txBody>
      </p:sp>
      <p:sp>
        <p:nvSpPr>
          <p:cNvPr id="12" name="Plassholder for tekst 9">
            <a:extLst>
              <a:ext uri="{FF2B5EF4-FFF2-40B4-BE49-F238E27FC236}">
                <a16:creationId xmlns:a16="http://schemas.microsoft.com/office/drawing/2014/main" id="{CAA1A232-5448-5D42-8BF2-E57ABF030318}"/>
              </a:ext>
            </a:extLst>
          </p:cNvPr>
          <p:cNvSpPr>
            <a:spLocks noGrp="1"/>
          </p:cNvSpPr>
          <p:nvPr>
            <p:ph type="body" sz="quarter" idx="11" hasCustomPrompt="1"/>
          </p:nvPr>
        </p:nvSpPr>
        <p:spPr>
          <a:xfrm>
            <a:off x="720002" y="3741942"/>
            <a:ext cx="5102946" cy="2771776"/>
          </a:xfrm>
          <a:prstGeom prst="rect">
            <a:avLst/>
          </a:prstGeom>
        </p:spPr>
        <p:txBody>
          <a:bodyPr lIns="0" tIns="0" rIns="0" bIns="0" anchor="t" anchorCtr="0">
            <a:normAutofit/>
          </a:bodyPr>
          <a:lstStyle>
            <a:lvl1pPr marL="0" indent="0">
              <a:spcAft>
                <a:spcPts val="0"/>
              </a:spcAft>
              <a:buNone/>
              <a:defRPr sz="1400">
                <a:solidFill>
                  <a:schemeClr val="tx1"/>
                </a:solidFill>
                <a:latin typeface="+mn-lt"/>
              </a:defRPr>
            </a:lvl1pPr>
            <a:lvl2pPr marL="180009" indent="0">
              <a:buNone/>
              <a:defRPr sz="1800">
                <a:solidFill>
                  <a:schemeClr val="tx1">
                    <a:alpha val="70000"/>
                  </a:schemeClr>
                </a:solidFill>
                <a:latin typeface="Asker Sans" pitchFamily="2" charset="77"/>
              </a:defRPr>
            </a:lvl2pPr>
            <a:lvl3pPr marL="360018" indent="0">
              <a:buNone/>
              <a:defRPr sz="1800">
                <a:solidFill>
                  <a:schemeClr val="tx1">
                    <a:alpha val="70000"/>
                  </a:schemeClr>
                </a:solidFill>
                <a:latin typeface="Asker Sans" pitchFamily="2" charset="77"/>
              </a:defRPr>
            </a:lvl3pPr>
            <a:lvl4pPr marL="540027" indent="0">
              <a:buNone/>
              <a:defRPr sz="1800">
                <a:solidFill>
                  <a:schemeClr val="tx1">
                    <a:alpha val="70000"/>
                  </a:schemeClr>
                </a:solidFill>
                <a:latin typeface="Asker Sans" pitchFamily="2" charset="77"/>
              </a:defRPr>
            </a:lvl4pPr>
            <a:lvl5pPr marL="720036" indent="0">
              <a:buNone/>
              <a:defRPr sz="1800">
                <a:solidFill>
                  <a:schemeClr val="tx1">
                    <a:alpha val="70000"/>
                  </a:schemeClr>
                </a:solidFill>
                <a:latin typeface="Asker Sans" pitchFamily="2" charset="77"/>
              </a:defRPr>
            </a:lvl5pPr>
          </a:lstStyle>
          <a:p>
            <a:pPr lvl="0"/>
            <a:r>
              <a:rPr lang="nb-NO" dirty="0"/>
              <a:t>Sett inn kontaktdetaljer</a:t>
            </a:r>
          </a:p>
        </p:txBody>
      </p:sp>
      <p:pic>
        <p:nvPicPr>
          <p:cNvPr id="15" name="logo_hvit" hidden="1">
            <a:extLst>
              <a:ext uri="{FF2B5EF4-FFF2-40B4-BE49-F238E27FC236}">
                <a16:creationId xmlns:a16="http://schemas.microsoft.com/office/drawing/2014/main" id="{AAB1C5B1-E537-42CA-A68A-8C8E21935B83}"/>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20000" y="612000"/>
            <a:ext cx="1818000" cy="719333"/>
          </a:xfrm>
          <a:prstGeom prst="rect">
            <a:avLst/>
          </a:prstGeom>
        </p:spPr>
      </p:pic>
      <p:pic>
        <p:nvPicPr>
          <p:cNvPr id="16" name="logo_sort" hidden="1">
            <a:extLst>
              <a:ext uri="{FF2B5EF4-FFF2-40B4-BE49-F238E27FC236}">
                <a16:creationId xmlns:a16="http://schemas.microsoft.com/office/drawing/2014/main" id="{509266B5-065F-44C4-86E4-5687BDE813B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20002" y="612000"/>
            <a:ext cx="1817995" cy="719333"/>
          </a:xfrm>
          <a:prstGeom prst="rect">
            <a:avLst/>
          </a:prstGeom>
        </p:spPr>
      </p:pic>
      <p:sp>
        <p:nvSpPr>
          <p:cNvPr id="7" name="addin_backgroundcolor" hidden="1">
            <a:extLst>
              <a:ext uri="{FF2B5EF4-FFF2-40B4-BE49-F238E27FC236}">
                <a16:creationId xmlns:a16="http://schemas.microsoft.com/office/drawing/2014/main" id="{6A53FE26-63A8-4CC7-BA95-48F5939121CF}"/>
              </a:ext>
            </a:extLst>
          </p:cNvPr>
          <p:cNvSpPr/>
          <p:nvPr userDrawn="1"/>
        </p:nvSpPr>
        <p:spPr>
          <a:xfrm>
            <a:off x="114338" y="-419197"/>
            <a:ext cx="2050447" cy="1770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backgroundcolor</a:t>
            </a:r>
            <a:endParaRPr lang="en-GB" sz="900" dirty="0"/>
          </a:p>
        </p:txBody>
      </p:sp>
      <p:sp>
        <p:nvSpPr>
          <p:cNvPr id="8" name="addin_colorpicker" hidden="1">
            <a:extLst>
              <a:ext uri="{FF2B5EF4-FFF2-40B4-BE49-F238E27FC236}">
                <a16:creationId xmlns:a16="http://schemas.microsoft.com/office/drawing/2014/main" id="{855CF71D-69E5-4AEF-8C6A-947FA4307B4D}"/>
              </a:ext>
            </a:extLst>
          </p:cNvPr>
          <p:cNvSpPr/>
          <p:nvPr userDrawn="1"/>
        </p:nvSpPr>
        <p:spPr>
          <a:xfrm>
            <a:off x="2410610" y="-403796"/>
            <a:ext cx="2050447" cy="1770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colorpicker</a:t>
            </a:r>
            <a:endParaRPr lang="en-GB" sz="900" dirty="0"/>
          </a:p>
        </p:txBody>
      </p:sp>
      <p:sp>
        <p:nvSpPr>
          <p:cNvPr id="2" name="Plassholder for tekst 1">
            <a:extLst>
              <a:ext uri="{FF2B5EF4-FFF2-40B4-BE49-F238E27FC236}">
                <a16:creationId xmlns:a16="http://schemas.microsoft.com/office/drawing/2014/main" id="{84FDFE1F-7E85-473E-B47D-B7FE63D14842}"/>
              </a:ext>
            </a:extLst>
          </p:cNvPr>
          <p:cNvSpPr>
            <a:spLocks noGrp="1"/>
          </p:cNvSpPr>
          <p:nvPr>
            <p:ph type="body" sz="quarter" idx="12" hasCustomPrompt="1"/>
          </p:nvPr>
        </p:nvSpPr>
        <p:spPr>
          <a:xfrm>
            <a:off x="720002" y="612000"/>
            <a:ext cx="1817995" cy="719333"/>
          </a:xfrm>
          <a:prstGeom prst="rect">
            <a:avLst/>
          </a:prstGeom>
          <a:blipFill>
            <a:blip r:embed="rId4" cstate="email">
              <a:extLst>
                <a:ext uri="{28A0092B-C50C-407E-A947-70E740481C1C}">
                  <a14:useLocalDpi xmlns:a14="http://schemas.microsoft.com/office/drawing/2010/main"/>
                </a:ext>
              </a:extLst>
            </a:blip>
            <a:stretch>
              <a:fillRect/>
            </a:stretch>
          </a:blipFill>
        </p:spPr>
        <p:txBody>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17" name="addin_colorbox_single" hidden="1">
            <a:extLst>
              <a:ext uri="{FF2B5EF4-FFF2-40B4-BE49-F238E27FC236}">
                <a16:creationId xmlns:a16="http://schemas.microsoft.com/office/drawing/2014/main" id="{20C988D8-E7A9-4BA3-A8F0-40CF2AADBA97}"/>
              </a:ext>
            </a:extLst>
          </p:cNvPr>
          <p:cNvSpPr/>
          <p:nvPr userDrawn="1"/>
        </p:nvSpPr>
        <p:spPr>
          <a:xfrm>
            <a:off x="4785028" y="-410404"/>
            <a:ext cx="2050447" cy="1770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err="1"/>
              <a:t>Colorbox_single</a:t>
            </a:r>
            <a:endParaRPr lang="en-GB" sz="900" dirty="0"/>
          </a:p>
        </p:txBody>
      </p:sp>
    </p:spTree>
    <p:extLst>
      <p:ext uri="{BB962C8B-B14F-4D97-AF65-F5344CB8AC3E}">
        <p14:creationId xmlns:p14="http://schemas.microsoft.com/office/powerpoint/2010/main" val="1497115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tel gul">
    <p:bg>
      <p:bgPr>
        <a:solidFill>
          <a:srgbClr val="FFE66E"/>
        </a:solidFill>
        <a:effectLst/>
      </p:bgPr>
    </p:bg>
    <p:spTree>
      <p:nvGrpSpPr>
        <p:cNvPr id="1" name=""/>
        <p:cNvGrpSpPr/>
        <p:nvPr/>
      </p:nvGrpSpPr>
      <p:grpSpPr>
        <a:xfrm>
          <a:off x="0" y="0"/>
          <a:ext cx="0" cy="0"/>
          <a:chOff x="0" y="0"/>
          <a:chExt cx="0" cy="0"/>
        </a:xfrm>
      </p:grpSpPr>
      <p:pic>
        <p:nvPicPr>
          <p:cNvPr id="9" name="Grafikk 8">
            <a:extLst>
              <a:ext uri="{FF2B5EF4-FFF2-40B4-BE49-F238E27FC236}">
                <a16:creationId xmlns:a16="http://schemas.microsoft.com/office/drawing/2014/main" id="{C2580F66-C4E8-1743-B270-552C58E43818}"/>
              </a:ext>
            </a:extLst>
          </p:cNvPr>
          <p:cNvPicPr>
            <a:picLocks/>
          </p:cNvPicPr>
          <p:nvPr userDrawn="1"/>
        </p:nvPicPr>
        <p:blipFill>
          <a:blip r:embed="rId2">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flipH="1">
            <a:off x="6578023" y="361878"/>
            <a:ext cx="5094000" cy="6251359"/>
          </a:xfrm>
          <a:prstGeom prst="rect">
            <a:avLst/>
          </a:prstGeom>
        </p:spPr>
      </p:pic>
      <p:sp>
        <p:nvSpPr>
          <p:cNvPr id="18" name="Plassholder for tekst 9">
            <a:extLst>
              <a:ext uri="{FF2B5EF4-FFF2-40B4-BE49-F238E27FC236}">
                <a16:creationId xmlns:a16="http://schemas.microsoft.com/office/drawing/2014/main" id="{4AF27E5E-0551-2047-B9EF-C144111685EB}"/>
              </a:ext>
            </a:extLst>
          </p:cNvPr>
          <p:cNvSpPr>
            <a:spLocks noGrp="1"/>
          </p:cNvSpPr>
          <p:nvPr>
            <p:ph type="body" sz="quarter" idx="10" hasCustomPrompt="1"/>
          </p:nvPr>
        </p:nvSpPr>
        <p:spPr>
          <a:xfrm>
            <a:off x="1416051" y="6002729"/>
            <a:ext cx="5256000" cy="305996"/>
          </a:xfrm>
          <a:prstGeom prst="rect">
            <a:avLst/>
          </a:prstGeom>
        </p:spPr>
        <p:txBody>
          <a:bodyPr lIns="0" tIns="0" rIns="0" bIns="0" anchor="b" anchorCtr="0">
            <a:normAutofit/>
          </a:bodyPr>
          <a:lstStyle>
            <a:lvl1pPr marL="0" indent="0">
              <a:buNone/>
              <a:defRPr sz="1400">
                <a:solidFill>
                  <a:schemeClr val="tx1"/>
                </a:solidFill>
                <a:latin typeface="Arial" panose="020B0604020202020204" pitchFamily="34" charset="0"/>
                <a:cs typeface="Arial" panose="020B0604020202020204" pitchFamily="34" charset="0"/>
              </a:defRPr>
            </a:lvl1pPr>
            <a:lvl2pPr marL="180036" indent="0">
              <a:buNone/>
              <a:defRPr sz="1800">
                <a:solidFill>
                  <a:schemeClr val="tx1">
                    <a:alpha val="70000"/>
                  </a:schemeClr>
                </a:solidFill>
                <a:latin typeface="Asker Sans" pitchFamily="2" charset="77"/>
              </a:defRPr>
            </a:lvl2pPr>
            <a:lvl3pPr marL="360072" indent="0">
              <a:buNone/>
              <a:defRPr sz="1800">
                <a:solidFill>
                  <a:schemeClr val="tx1">
                    <a:alpha val="70000"/>
                  </a:schemeClr>
                </a:solidFill>
                <a:latin typeface="Asker Sans" pitchFamily="2" charset="77"/>
              </a:defRPr>
            </a:lvl3pPr>
            <a:lvl4pPr marL="540108" indent="0">
              <a:buNone/>
              <a:defRPr sz="1800">
                <a:solidFill>
                  <a:schemeClr val="tx1">
                    <a:alpha val="70000"/>
                  </a:schemeClr>
                </a:solidFill>
                <a:latin typeface="Asker Sans" pitchFamily="2" charset="77"/>
              </a:defRPr>
            </a:lvl4pPr>
            <a:lvl5pPr marL="720144" indent="0">
              <a:buNone/>
              <a:defRPr sz="1800">
                <a:solidFill>
                  <a:schemeClr val="tx1">
                    <a:alpha val="70000"/>
                  </a:schemeClr>
                </a:solidFill>
                <a:latin typeface="Asker Sans" pitchFamily="2" charset="77"/>
              </a:defRPr>
            </a:lvl5pPr>
          </a:lstStyle>
          <a:p>
            <a:pPr lvl="0"/>
            <a:r>
              <a:rPr lang="nb-NO" dirty="0"/>
              <a:t>Sted / dato</a:t>
            </a:r>
          </a:p>
        </p:txBody>
      </p:sp>
      <p:pic>
        <p:nvPicPr>
          <p:cNvPr id="19" name="Bilde 6">
            <a:extLst>
              <a:ext uri="{FF2B5EF4-FFF2-40B4-BE49-F238E27FC236}">
                <a16:creationId xmlns:a16="http://schemas.microsoft.com/office/drawing/2014/main" id="{8F143602-8610-F147-A184-75A7F35F939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20000" y="610262"/>
            <a:ext cx="1819684" cy="720000"/>
          </a:xfrm>
          <a:prstGeom prst="rect">
            <a:avLst/>
          </a:prstGeom>
        </p:spPr>
      </p:pic>
      <p:sp>
        <p:nvSpPr>
          <p:cNvPr id="7" name="Title 1">
            <a:extLst>
              <a:ext uri="{FF2B5EF4-FFF2-40B4-BE49-F238E27FC236}">
                <a16:creationId xmlns:a16="http://schemas.microsoft.com/office/drawing/2014/main" id="{C37ABF26-FA3D-6E48-ADBF-0C6CE2D95DAB}"/>
              </a:ext>
            </a:extLst>
          </p:cNvPr>
          <p:cNvSpPr>
            <a:spLocks noGrp="1"/>
          </p:cNvSpPr>
          <p:nvPr>
            <p:ph type="ctrTitle" hasCustomPrompt="1"/>
          </p:nvPr>
        </p:nvSpPr>
        <p:spPr>
          <a:xfrm>
            <a:off x="1416050" y="2088000"/>
            <a:ext cx="9363076" cy="1259680"/>
          </a:xfrm>
        </p:spPr>
        <p:txBody>
          <a:bodyPr lIns="0" tIns="0" rIns="0" bIns="0" anchor="b">
            <a:noAutofit/>
          </a:bodyPr>
          <a:lstStyle>
            <a:lvl1pPr algn="l">
              <a:lnSpc>
                <a:spcPct val="100000"/>
              </a:lnSpc>
              <a:defRPr sz="3600">
                <a:latin typeface="Arial" panose="020B0604020202020204" pitchFamily="34" charset="0"/>
                <a:cs typeface="Arial" panose="020B0604020202020204" pitchFamily="34" charset="0"/>
              </a:defRPr>
            </a:lvl1pPr>
          </a:lstStyle>
          <a:p>
            <a:r>
              <a:rPr lang="nb-NO" dirty="0"/>
              <a:t>Tittel på en eller maksimum to linjer</a:t>
            </a:r>
            <a:endParaRPr lang="en-US" dirty="0"/>
          </a:p>
        </p:txBody>
      </p:sp>
      <p:sp>
        <p:nvSpPr>
          <p:cNvPr id="8" name="Subtitle 2">
            <a:extLst>
              <a:ext uri="{FF2B5EF4-FFF2-40B4-BE49-F238E27FC236}">
                <a16:creationId xmlns:a16="http://schemas.microsoft.com/office/drawing/2014/main" id="{DBDB01C7-448F-0144-BB40-84C1056C3C6A}"/>
              </a:ext>
            </a:extLst>
          </p:cNvPr>
          <p:cNvSpPr>
            <a:spLocks noGrp="1"/>
          </p:cNvSpPr>
          <p:nvPr>
            <p:ph type="subTitle" idx="1" hasCustomPrompt="1"/>
          </p:nvPr>
        </p:nvSpPr>
        <p:spPr>
          <a:xfrm>
            <a:off x="1416050" y="3528000"/>
            <a:ext cx="9363600" cy="2232000"/>
          </a:xfrm>
          <a:prstGeom prst="rect">
            <a:avLst/>
          </a:prstGeom>
        </p:spPr>
        <p:txBody>
          <a:bodyPr lIns="0" tIns="0" rIns="0" bIns="0">
            <a:noAutofit/>
          </a:bodyPr>
          <a:lstStyle>
            <a:lvl1pPr marL="0" indent="0" algn="l">
              <a:lnSpc>
                <a:spcPct val="100000"/>
              </a:lnSpc>
              <a:spcBef>
                <a:spcPts val="0"/>
              </a:spcBef>
              <a:buNone/>
              <a:defRPr sz="2400">
                <a:solidFill>
                  <a:schemeClr val="tx1"/>
                </a:solidFill>
                <a:latin typeface="Arial" panose="020B0604020202020204" pitchFamily="34" charset="0"/>
                <a:cs typeface="Arial" panose="020B0604020202020204" pitchFamily="34"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dirty="0">
                <a:latin typeface="Asker Sans" pitchFamily="2" charset="77"/>
              </a:rPr>
              <a:t>Undertittel / enhet / avsender</a:t>
            </a:r>
          </a:p>
        </p:txBody>
      </p:sp>
    </p:spTree>
    <p:extLst>
      <p:ext uri="{BB962C8B-B14F-4D97-AF65-F5344CB8AC3E}">
        <p14:creationId xmlns:p14="http://schemas.microsoft.com/office/powerpoint/2010/main" val="237459184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tel mørkturkis">
    <p:bg>
      <p:bgPr>
        <a:solidFill>
          <a:srgbClr val="003C3C"/>
        </a:solidFill>
        <a:effectLst/>
      </p:bgPr>
    </p:bg>
    <p:spTree>
      <p:nvGrpSpPr>
        <p:cNvPr id="1" name=""/>
        <p:cNvGrpSpPr/>
        <p:nvPr/>
      </p:nvGrpSpPr>
      <p:grpSpPr>
        <a:xfrm>
          <a:off x="0" y="0"/>
          <a:ext cx="0" cy="0"/>
          <a:chOff x="0" y="0"/>
          <a:chExt cx="0" cy="0"/>
        </a:xfrm>
      </p:grpSpPr>
      <p:pic>
        <p:nvPicPr>
          <p:cNvPr id="4" name="Grafikk 3">
            <a:extLst>
              <a:ext uri="{FF2B5EF4-FFF2-40B4-BE49-F238E27FC236}">
                <a16:creationId xmlns:a16="http://schemas.microsoft.com/office/drawing/2014/main" id="{9D4DA6B4-20A3-AF4F-9960-4F408679721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6762688" y="306913"/>
            <a:ext cx="5098579" cy="6245759"/>
          </a:xfrm>
          <a:prstGeom prst="rect">
            <a:avLst/>
          </a:prstGeom>
        </p:spPr>
      </p:pic>
      <p:pic>
        <p:nvPicPr>
          <p:cNvPr id="9" name="Bilde 8">
            <a:extLst>
              <a:ext uri="{FF2B5EF4-FFF2-40B4-BE49-F238E27FC236}">
                <a16:creationId xmlns:a16="http://schemas.microsoft.com/office/drawing/2014/main" id="{438323C6-13A5-1142-BF3A-4B4E184A7DC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20000" y="612000"/>
            <a:ext cx="1818000" cy="719332"/>
          </a:xfrm>
          <a:prstGeom prst="rect">
            <a:avLst/>
          </a:prstGeom>
        </p:spPr>
      </p:pic>
      <p:sp>
        <p:nvSpPr>
          <p:cNvPr id="17" name="Plassholder for tekst 9">
            <a:extLst>
              <a:ext uri="{FF2B5EF4-FFF2-40B4-BE49-F238E27FC236}">
                <a16:creationId xmlns:a16="http://schemas.microsoft.com/office/drawing/2014/main" id="{2941BFF4-5B46-DC46-B6BC-8F82992D222D}"/>
              </a:ext>
            </a:extLst>
          </p:cNvPr>
          <p:cNvSpPr>
            <a:spLocks noGrp="1"/>
          </p:cNvSpPr>
          <p:nvPr>
            <p:ph type="body" sz="quarter" idx="10" hasCustomPrompt="1"/>
          </p:nvPr>
        </p:nvSpPr>
        <p:spPr>
          <a:xfrm>
            <a:off x="1416051" y="6002729"/>
            <a:ext cx="5256000" cy="305996"/>
          </a:xfrm>
          <a:prstGeom prst="rect">
            <a:avLst/>
          </a:prstGeom>
        </p:spPr>
        <p:txBody>
          <a:bodyPr lIns="0" tIns="0" rIns="0" bIns="0" anchor="b" anchorCtr="0">
            <a:normAutofit/>
          </a:bodyPr>
          <a:lstStyle>
            <a:lvl1pPr marL="0" indent="0">
              <a:buNone/>
              <a:defRPr sz="1400">
                <a:solidFill>
                  <a:schemeClr val="bg1"/>
                </a:solidFill>
                <a:latin typeface="Arial" panose="020B0604020202020204" pitchFamily="34" charset="0"/>
                <a:cs typeface="Arial" panose="020B0604020202020204" pitchFamily="34" charset="0"/>
              </a:defRPr>
            </a:lvl1pPr>
            <a:lvl2pPr marL="180036" indent="0">
              <a:buNone/>
              <a:defRPr sz="1800">
                <a:solidFill>
                  <a:schemeClr val="tx1">
                    <a:alpha val="70000"/>
                  </a:schemeClr>
                </a:solidFill>
                <a:latin typeface="Asker Sans" pitchFamily="2" charset="77"/>
              </a:defRPr>
            </a:lvl2pPr>
            <a:lvl3pPr marL="360072" indent="0">
              <a:buNone/>
              <a:defRPr sz="1800">
                <a:solidFill>
                  <a:schemeClr val="tx1">
                    <a:alpha val="70000"/>
                  </a:schemeClr>
                </a:solidFill>
                <a:latin typeface="Asker Sans" pitchFamily="2" charset="77"/>
              </a:defRPr>
            </a:lvl3pPr>
            <a:lvl4pPr marL="540108" indent="0">
              <a:buNone/>
              <a:defRPr sz="1800">
                <a:solidFill>
                  <a:schemeClr val="tx1">
                    <a:alpha val="70000"/>
                  </a:schemeClr>
                </a:solidFill>
                <a:latin typeface="Asker Sans" pitchFamily="2" charset="77"/>
              </a:defRPr>
            </a:lvl4pPr>
            <a:lvl5pPr marL="720144" indent="0">
              <a:buNone/>
              <a:defRPr sz="1800">
                <a:solidFill>
                  <a:schemeClr val="tx1">
                    <a:alpha val="70000"/>
                  </a:schemeClr>
                </a:solidFill>
                <a:latin typeface="Asker Sans" pitchFamily="2" charset="77"/>
              </a:defRPr>
            </a:lvl5pPr>
          </a:lstStyle>
          <a:p>
            <a:pPr lvl="0"/>
            <a:r>
              <a:rPr lang="nb-NO" dirty="0"/>
              <a:t>Sted / dato</a:t>
            </a:r>
          </a:p>
        </p:txBody>
      </p:sp>
      <p:sp>
        <p:nvSpPr>
          <p:cNvPr id="7" name="Title 1">
            <a:extLst>
              <a:ext uri="{FF2B5EF4-FFF2-40B4-BE49-F238E27FC236}">
                <a16:creationId xmlns:a16="http://schemas.microsoft.com/office/drawing/2014/main" id="{956A5497-CAEF-5A47-B9C0-4BE2E7F93320}"/>
              </a:ext>
            </a:extLst>
          </p:cNvPr>
          <p:cNvSpPr>
            <a:spLocks noGrp="1"/>
          </p:cNvSpPr>
          <p:nvPr>
            <p:ph type="ctrTitle" hasCustomPrompt="1"/>
          </p:nvPr>
        </p:nvSpPr>
        <p:spPr>
          <a:xfrm>
            <a:off x="1416050" y="2088000"/>
            <a:ext cx="9363076" cy="1259680"/>
          </a:xfrm>
        </p:spPr>
        <p:txBody>
          <a:bodyPr lIns="0" tIns="0" rIns="0" bIns="0" anchor="b">
            <a:noAutofit/>
          </a:bodyPr>
          <a:lstStyle>
            <a:lvl1pPr algn="l">
              <a:lnSpc>
                <a:spcPct val="100000"/>
              </a:lnSpc>
              <a:defRPr sz="3600">
                <a:solidFill>
                  <a:schemeClr val="bg1"/>
                </a:solidFill>
                <a:latin typeface="Arial" panose="020B0604020202020204" pitchFamily="34" charset="0"/>
                <a:cs typeface="Arial" panose="020B0604020202020204" pitchFamily="34" charset="0"/>
              </a:defRPr>
            </a:lvl1pPr>
          </a:lstStyle>
          <a:p>
            <a:r>
              <a:rPr lang="nb-NO" dirty="0"/>
              <a:t>Tittel på en eller maksimum to linjer</a:t>
            </a:r>
            <a:endParaRPr lang="en-US" dirty="0"/>
          </a:p>
        </p:txBody>
      </p:sp>
      <p:sp>
        <p:nvSpPr>
          <p:cNvPr id="8" name="Subtitle 2">
            <a:extLst>
              <a:ext uri="{FF2B5EF4-FFF2-40B4-BE49-F238E27FC236}">
                <a16:creationId xmlns:a16="http://schemas.microsoft.com/office/drawing/2014/main" id="{D7F6E7B3-6D38-8846-AAB7-CD26CFB372DB}"/>
              </a:ext>
            </a:extLst>
          </p:cNvPr>
          <p:cNvSpPr>
            <a:spLocks noGrp="1"/>
          </p:cNvSpPr>
          <p:nvPr>
            <p:ph type="subTitle" idx="1" hasCustomPrompt="1"/>
          </p:nvPr>
        </p:nvSpPr>
        <p:spPr>
          <a:xfrm>
            <a:off x="1416050" y="3528000"/>
            <a:ext cx="9363600" cy="2232000"/>
          </a:xfrm>
          <a:prstGeom prst="rect">
            <a:avLst/>
          </a:prstGeom>
        </p:spPr>
        <p:txBody>
          <a:bodyPr lIns="0" tIns="0" rIns="0" bIns="0">
            <a:noAutofit/>
          </a:bodyPr>
          <a:lstStyle>
            <a:lvl1pPr marL="0" indent="0" algn="l">
              <a:lnSpc>
                <a:spcPct val="100000"/>
              </a:lnSpc>
              <a:spcBef>
                <a:spcPts val="0"/>
              </a:spcBef>
              <a:buNone/>
              <a:defRPr sz="2400">
                <a:solidFill>
                  <a:schemeClr val="bg1"/>
                </a:solidFill>
                <a:latin typeface="Arial" panose="020B0604020202020204" pitchFamily="34" charset="0"/>
                <a:cs typeface="Arial" panose="020B0604020202020204" pitchFamily="34"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dirty="0">
                <a:latin typeface="Asker Sans" pitchFamily="2" charset="77"/>
              </a:rPr>
              <a:t>Undertittel / enhet / avsender</a:t>
            </a:r>
          </a:p>
        </p:txBody>
      </p:sp>
    </p:spTree>
    <p:extLst>
      <p:ext uri="{BB962C8B-B14F-4D97-AF65-F5344CB8AC3E}">
        <p14:creationId xmlns:p14="http://schemas.microsoft.com/office/powerpoint/2010/main" val="1299506718"/>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tel lilla">
    <p:bg>
      <p:bgPr>
        <a:solidFill>
          <a:srgbClr val="5A003C"/>
        </a:solidFill>
        <a:effectLst/>
      </p:bgPr>
    </p:bg>
    <p:spTree>
      <p:nvGrpSpPr>
        <p:cNvPr id="1" name=""/>
        <p:cNvGrpSpPr/>
        <p:nvPr/>
      </p:nvGrpSpPr>
      <p:grpSpPr>
        <a:xfrm>
          <a:off x="0" y="0"/>
          <a:ext cx="0" cy="0"/>
          <a:chOff x="0" y="0"/>
          <a:chExt cx="0" cy="0"/>
        </a:xfrm>
      </p:grpSpPr>
      <p:pic>
        <p:nvPicPr>
          <p:cNvPr id="10" name="Grafikk 9">
            <a:extLst>
              <a:ext uri="{FF2B5EF4-FFF2-40B4-BE49-F238E27FC236}">
                <a16:creationId xmlns:a16="http://schemas.microsoft.com/office/drawing/2014/main" id="{D8F3BAF7-93DF-7348-8629-1B19364FD273}"/>
              </a:ext>
            </a:extLst>
          </p:cNvPr>
          <p:cNvPicPr>
            <a:picLocks/>
          </p:cNvPicPr>
          <p:nvPr userDrawn="1"/>
        </p:nvPicPr>
        <p:blipFill>
          <a:blip r:embed="rId2">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flipH="1">
            <a:off x="5782962" y="306914"/>
            <a:ext cx="5857200" cy="6245760"/>
          </a:xfrm>
          <a:prstGeom prst="rect">
            <a:avLst/>
          </a:prstGeom>
        </p:spPr>
      </p:pic>
      <p:pic>
        <p:nvPicPr>
          <p:cNvPr id="13" name="Bilde 8">
            <a:extLst>
              <a:ext uri="{FF2B5EF4-FFF2-40B4-BE49-F238E27FC236}">
                <a16:creationId xmlns:a16="http://schemas.microsoft.com/office/drawing/2014/main" id="{82F99C8C-CB92-664D-93D8-22D6A96CE7A9}"/>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20000" y="612000"/>
            <a:ext cx="1818000" cy="719332"/>
          </a:xfrm>
          <a:prstGeom prst="rect">
            <a:avLst/>
          </a:prstGeom>
        </p:spPr>
      </p:pic>
      <p:sp>
        <p:nvSpPr>
          <p:cNvPr id="16" name="Plassholder for tekst 9">
            <a:extLst>
              <a:ext uri="{FF2B5EF4-FFF2-40B4-BE49-F238E27FC236}">
                <a16:creationId xmlns:a16="http://schemas.microsoft.com/office/drawing/2014/main" id="{1E226AA2-D6C8-4447-8BB5-DA47B5964C8B}"/>
              </a:ext>
            </a:extLst>
          </p:cNvPr>
          <p:cNvSpPr>
            <a:spLocks noGrp="1"/>
          </p:cNvSpPr>
          <p:nvPr>
            <p:ph type="body" sz="quarter" idx="10" hasCustomPrompt="1"/>
          </p:nvPr>
        </p:nvSpPr>
        <p:spPr>
          <a:xfrm>
            <a:off x="1416051" y="6002729"/>
            <a:ext cx="5256000" cy="305996"/>
          </a:xfrm>
          <a:prstGeom prst="rect">
            <a:avLst/>
          </a:prstGeom>
        </p:spPr>
        <p:txBody>
          <a:bodyPr lIns="0" tIns="0" rIns="0" bIns="0" anchor="b" anchorCtr="0">
            <a:normAutofit/>
          </a:bodyPr>
          <a:lstStyle>
            <a:lvl1pPr marL="0" indent="0">
              <a:buNone/>
              <a:defRPr sz="1400">
                <a:solidFill>
                  <a:schemeClr val="bg1"/>
                </a:solidFill>
                <a:latin typeface="Arial" panose="020B0604020202020204" pitchFamily="34" charset="0"/>
                <a:cs typeface="Arial" panose="020B0604020202020204" pitchFamily="34" charset="0"/>
              </a:defRPr>
            </a:lvl1pPr>
            <a:lvl2pPr marL="180036" indent="0">
              <a:buNone/>
              <a:defRPr sz="1800">
                <a:solidFill>
                  <a:schemeClr val="tx1">
                    <a:alpha val="70000"/>
                  </a:schemeClr>
                </a:solidFill>
                <a:latin typeface="Asker Sans" pitchFamily="2" charset="77"/>
              </a:defRPr>
            </a:lvl2pPr>
            <a:lvl3pPr marL="360072" indent="0">
              <a:buNone/>
              <a:defRPr sz="1800">
                <a:solidFill>
                  <a:schemeClr val="tx1">
                    <a:alpha val="70000"/>
                  </a:schemeClr>
                </a:solidFill>
                <a:latin typeface="Asker Sans" pitchFamily="2" charset="77"/>
              </a:defRPr>
            </a:lvl3pPr>
            <a:lvl4pPr marL="540108" indent="0">
              <a:buNone/>
              <a:defRPr sz="1800">
                <a:solidFill>
                  <a:schemeClr val="tx1">
                    <a:alpha val="70000"/>
                  </a:schemeClr>
                </a:solidFill>
                <a:latin typeface="Asker Sans" pitchFamily="2" charset="77"/>
              </a:defRPr>
            </a:lvl4pPr>
            <a:lvl5pPr marL="720144" indent="0">
              <a:buNone/>
              <a:defRPr sz="1800">
                <a:solidFill>
                  <a:schemeClr val="tx1">
                    <a:alpha val="70000"/>
                  </a:schemeClr>
                </a:solidFill>
                <a:latin typeface="Asker Sans" pitchFamily="2" charset="77"/>
              </a:defRPr>
            </a:lvl5pPr>
          </a:lstStyle>
          <a:p>
            <a:pPr lvl="0"/>
            <a:r>
              <a:rPr lang="nb-NO" dirty="0"/>
              <a:t>Sted / dato</a:t>
            </a:r>
          </a:p>
        </p:txBody>
      </p:sp>
      <p:sp>
        <p:nvSpPr>
          <p:cNvPr id="7" name="Title 1">
            <a:extLst>
              <a:ext uri="{FF2B5EF4-FFF2-40B4-BE49-F238E27FC236}">
                <a16:creationId xmlns:a16="http://schemas.microsoft.com/office/drawing/2014/main" id="{FDA34E9A-1041-104F-8F2E-6AC20DC8EC80}"/>
              </a:ext>
            </a:extLst>
          </p:cNvPr>
          <p:cNvSpPr>
            <a:spLocks noGrp="1"/>
          </p:cNvSpPr>
          <p:nvPr>
            <p:ph type="ctrTitle" hasCustomPrompt="1"/>
          </p:nvPr>
        </p:nvSpPr>
        <p:spPr>
          <a:xfrm>
            <a:off x="1416050" y="2088000"/>
            <a:ext cx="9363076" cy="1259680"/>
          </a:xfrm>
        </p:spPr>
        <p:txBody>
          <a:bodyPr lIns="0" tIns="0" rIns="0" bIns="0" anchor="b">
            <a:noAutofit/>
          </a:bodyPr>
          <a:lstStyle>
            <a:lvl1pPr algn="l">
              <a:lnSpc>
                <a:spcPct val="100000"/>
              </a:lnSpc>
              <a:defRPr sz="3600">
                <a:solidFill>
                  <a:schemeClr val="bg1"/>
                </a:solidFill>
                <a:latin typeface="Arial" panose="020B0604020202020204" pitchFamily="34" charset="0"/>
                <a:cs typeface="Arial" panose="020B0604020202020204" pitchFamily="34" charset="0"/>
              </a:defRPr>
            </a:lvl1pPr>
          </a:lstStyle>
          <a:p>
            <a:r>
              <a:rPr lang="nb-NO" dirty="0"/>
              <a:t>Tittel på en eller maksimum to linjer</a:t>
            </a:r>
            <a:endParaRPr lang="en-US" dirty="0"/>
          </a:p>
        </p:txBody>
      </p:sp>
      <p:sp>
        <p:nvSpPr>
          <p:cNvPr id="8" name="Subtitle 2">
            <a:extLst>
              <a:ext uri="{FF2B5EF4-FFF2-40B4-BE49-F238E27FC236}">
                <a16:creationId xmlns:a16="http://schemas.microsoft.com/office/drawing/2014/main" id="{4AD6D9F0-B4AE-8B49-8ACA-5E19299338BC}"/>
              </a:ext>
            </a:extLst>
          </p:cNvPr>
          <p:cNvSpPr>
            <a:spLocks noGrp="1"/>
          </p:cNvSpPr>
          <p:nvPr>
            <p:ph type="subTitle" idx="1" hasCustomPrompt="1"/>
          </p:nvPr>
        </p:nvSpPr>
        <p:spPr>
          <a:xfrm>
            <a:off x="1416050" y="3528000"/>
            <a:ext cx="9363600" cy="2232000"/>
          </a:xfrm>
          <a:prstGeom prst="rect">
            <a:avLst/>
          </a:prstGeom>
        </p:spPr>
        <p:txBody>
          <a:bodyPr lIns="0" tIns="0" rIns="0" bIns="0">
            <a:noAutofit/>
          </a:bodyPr>
          <a:lstStyle>
            <a:lvl1pPr marL="0" indent="0" algn="l">
              <a:lnSpc>
                <a:spcPct val="100000"/>
              </a:lnSpc>
              <a:spcBef>
                <a:spcPts val="0"/>
              </a:spcBef>
              <a:buNone/>
              <a:defRPr sz="2400">
                <a:solidFill>
                  <a:schemeClr val="bg1"/>
                </a:solidFill>
                <a:latin typeface="Arial" panose="020B0604020202020204" pitchFamily="34" charset="0"/>
                <a:cs typeface="Arial" panose="020B0604020202020204" pitchFamily="34"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dirty="0">
                <a:latin typeface="Asker Sans" pitchFamily="2" charset="77"/>
              </a:rPr>
              <a:t>Undertittel / enhet / avsender</a:t>
            </a:r>
          </a:p>
        </p:txBody>
      </p:sp>
    </p:spTree>
    <p:extLst>
      <p:ext uri="{BB962C8B-B14F-4D97-AF65-F5344CB8AC3E}">
        <p14:creationId xmlns:p14="http://schemas.microsoft.com/office/powerpoint/2010/main" val="237520253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tel mørkblå">
    <p:bg>
      <p:bgPr>
        <a:solidFill>
          <a:srgbClr val="002864"/>
        </a:solidFill>
        <a:effectLst/>
      </p:bgPr>
    </p:bg>
    <p:spTree>
      <p:nvGrpSpPr>
        <p:cNvPr id="1" name=""/>
        <p:cNvGrpSpPr/>
        <p:nvPr/>
      </p:nvGrpSpPr>
      <p:grpSpPr>
        <a:xfrm>
          <a:off x="0" y="0"/>
          <a:ext cx="0" cy="0"/>
          <a:chOff x="0" y="0"/>
          <a:chExt cx="0" cy="0"/>
        </a:xfrm>
      </p:grpSpPr>
      <p:pic>
        <p:nvPicPr>
          <p:cNvPr id="7" name="Grafikk 6">
            <a:extLst>
              <a:ext uri="{FF2B5EF4-FFF2-40B4-BE49-F238E27FC236}">
                <a16:creationId xmlns:a16="http://schemas.microsoft.com/office/drawing/2014/main" id="{311CDA84-EA28-B049-B31B-7AE197AB265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6097587" y="306914"/>
            <a:ext cx="5855400" cy="6245760"/>
          </a:xfrm>
          <a:prstGeom prst="rect">
            <a:avLst/>
          </a:prstGeom>
        </p:spPr>
      </p:pic>
      <p:pic>
        <p:nvPicPr>
          <p:cNvPr id="13" name="Bilde 8">
            <a:extLst>
              <a:ext uri="{FF2B5EF4-FFF2-40B4-BE49-F238E27FC236}">
                <a16:creationId xmlns:a16="http://schemas.microsoft.com/office/drawing/2014/main" id="{753F2875-0BEE-B349-9E9A-A9D2FAA87F95}"/>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20000" y="612000"/>
            <a:ext cx="1818000" cy="719332"/>
          </a:xfrm>
          <a:prstGeom prst="rect">
            <a:avLst/>
          </a:prstGeom>
        </p:spPr>
      </p:pic>
      <p:sp>
        <p:nvSpPr>
          <p:cNvPr id="16" name="Plassholder for tekst 9">
            <a:extLst>
              <a:ext uri="{FF2B5EF4-FFF2-40B4-BE49-F238E27FC236}">
                <a16:creationId xmlns:a16="http://schemas.microsoft.com/office/drawing/2014/main" id="{C3DD9155-75C4-A244-AB44-64F33395F391}"/>
              </a:ext>
            </a:extLst>
          </p:cNvPr>
          <p:cNvSpPr>
            <a:spLocks noGrp="1"/>
          </p:cNvSpPr>
          <p:nvPr>
            <p:ph type="body" sz="quarter" idx="10" hasCustomPrompt="1"/>
          </p:nvPr>
        </p:nvSpPr>
        <p:spPr>
          <a:xfrm>
            <a:off x="1416051" y="6002729"/>
            <a:ext cx="5256000" cy="305996"/>
          </a:xfrm>
          <a:prstGeom prst="rect">
            <a:avLst/>
          </a:prstGeom>
        </p:spPr>
        <p:txBody>
          <a:bodyPr lIns="0" tIns="0" rIns="0" bIns="0" anchor="b" anchorCtr="0">
            <a:normAutofit/>
          </a:bodyPr>
          <a:lstStyle>
            <a:lvl1pPr marL="0" indent="0">
              <a:buNone/>
              <a:defRPr sz="1400">
                <a:solidFill>
                  <a:schemeClr val="bg1"/>
                </a:solidFill>
                <a:latin typeface="Arial" panose="020B0604020202020204" pitchFamily="34" charset="0"/>
                <a:cs typeface="Arial" panose="020B0604020202020204" pitchFamily="34" charset="0"/>
              </a:defRPr>
            </a:lvl1pPr>
            <a:lvl2pPr marL="180036" indent="0">
              <a:buNone/>
              <a:defRPr sz="1800">
                <a:solidFill>
                  <a:schemeClr val="tx1">
                    <a:alpha val="70000"/>
                  </a:schemeClr>
                </a:solidFill>
                <a:latin typeface="Asker Sans" pitchFamily="2" charset="77"/>
              </a:defRPr>
            </a:lvl2pPr>
            <a:lvl3pPr marL="360072" indent="0">
              <a:buNone/>
              <a:defRPr sz="1800">
                <a:solidFill>
                  <a:schemeClr val="tx1">
                    <a:alpha val="70000"/>
                  </a:schemeClr>
                </a:solidFill>
                <a:latin typeface="Asker Sans" pitchFamily="2" charset="77"/>
              </a:defRPr>
            </a:lvl3pPr>
            <a:lvl4pPr marL="540108" indent="0">
              <a:buNone/>
              <a:defRPr sz="1800">
                <a:solidFill>
                  <a:schemeClr val="tx1">
                    <a:alpha val="70000"/>
                  </a:schemeClr>
                </a:solidFill>
                <a:latin typeface="Asker Sans" pitchFamily="2" charset="77"/>
              </a:defRPr>
            </a:lvl4pPr>
            <a:lvl5pPr marL="720144" indent="0">
              <a:buNone/>
              <a:defRPr sz="1800">
                <a:solidFill>
                  <a:schemeClr val="tx1">
                    <a:alpha val="70000"/>
                  </a:schemeClr>
                </a:solidFill>
                <a:latin typeface="Asker Sans" pitchFamily="2" charset="77"/>
              </a:defRPr>
            </a:lvl5pPr>
          </a:lstStyle>
          <a:p>
            <a:pPr lvl="0"/>
            <a:r>
              <a:rPr lang="nb-NO" dirty="0"/>
              <a:t>Sted / dato</a:t>
            </a:r>
          </a:p>
        </p:txBody>
      </p:sp>
      <p:sp>
        <p:nvSpPr>
          <p:cNvPr id="8" name="Title 1">
            <a:extLst>
              <a:ext uri="{FF2B5EF4-FFF2-40B4-BE49-F238E27FC236}">
                <a16:creationId xmlns:a16="http://schemas.microsoft.com/office/drawing/2014/main" id="{EA9EA19C-1395-834C-98EA-107CD32F9AF6}"/>
              </a:ext>
            </a:extLst>
          </p:cNvPr>
          <p:cNvSpPr>
            <a:spLocks noGrp="1"/>
          </p:cNvSpPr>
          <p:nvPr>
            <p:ph type="ctrTitle" hasCustomPrompt="1"/>
          </p:nvPr>
        </p:nvSpPr>
        <p:spPr>
          <a:xfrm>
            <a:off x="1416050" y="2088000"/>
            <a:ext cx="9363076" cy="1259680"/>
          </a:xfrm>
        </p:spPr>
        <p:txBody>
          <a:bodyPr lIns="0" tIns="0" rIns="0" bIns="0" anchor="b">
            <a:noAutofit/>
          </a:bodyPr>
          <a:lstStyle>
            <a:lvl1pPr algn="l">
              <a:lnSpc>
                <a:spcPct val="100000"/>
              </a:lnSpc>
              <a:defRPr sz="3600">
                <a:solidFill>
                  <a:schemeClr val="bg1"/>
                </a:solidFill>
                <a:latin typeface="Arial" panose="020B0604020202020204" pitchFamily="34" charset="0"/>
                <a:cs typeface="Arial" panose="020B0604020202020204" pitchFamily="34" charset="0"/>
              </a:defRPr>
            </a:lvl1pPr>
          </a:lstStyle>
          <a:p>
            <a:r>
              <a:rPr lang="nb-NO" dirty="0"/>
              <a:t>Tittel på en eller maksimum to linjer</a:t>
            </a:r>
            <a:endParaRPr lang="en-US" dirty="0"/>
          </a:p>
        </p:txBody>
      </p:sp>
      <p:sp>
        <p:nvSpPr>
          <p:cNvPr id="9" name="Subtitle 2">
            <a:extLst>
              <a:ext uri="{FF2B5EF4-FFF2-40B4-BE49-F238E27FC236}">
                <a16:creationId xmlns:a16="http://schemas.microsoft.com/office/drawing/2014/main" id="{52F17CDB-CF09-034A-A54B-5EE6C937D6A7}"/>
              </a:ext>
            </a:extLst>
          </p:cNvPr>
          <p:cNvSpPr>
            <a:spLocks noGrp="1"/>
          </p:cNvSpPr>
          <p:nvPr>
            <p:ph type="subTitle" idx="1" hasCustomPrompt="1"/>
          </p:nvPr>
        </p:nvSpPr>
        <p:spPr>
          <a:xfrm>
            <a:off x="1416050" y="3528000"/>
            <a:ext cx="9363600" cy="2232000"/>
          </a:xfrm>
          <a:prstGeom prst="rect">
            <a:avLst/>
          </a:prstGeom>
        </p:spPr>
        <p:txBody>
          <a:bodyPr lIns="0" tIns="0" rIns="0" bIns="0">
            <a:noAutofit/>
          </a:bodyPr>
          <a:lstStyle>
            <a:lvl1pPr marL="0" indent="0" algn="l">
              <a:lnSpc>
                <a:spcPct val="100000"/>
              </a:lnSpc>
              <a:spcBef>
                <a:spcPts val="0"/>
              </a:spcBef>
              <a:buNone/>
              <a:defRPr sz="2400">
                <a:solidFill>
                  <a:schemeClr val="bg1"/>
                </a:solidFill>
                <a:latin typeface="Arial" panose="020B0604020202020204" pitchFamily="34" charset="0"/>
                <a:cs typeface="Arial" panose="020B0604020202020204" pitchFamily="34"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dirty="0">
                <a:latin typeface="Asker Sans" pitchFamily="2" charset="77"/>
              </a:rPr>
              <a:t>Undertittel / enhet / avsender</a:t>
            </a:r>
          </a:p>
        </p:txBody>
      </p:sp>
    </p:spTree>
    <p:extLst>
      <p:ext uri="{BB962C8B-B14F-4D97-AF65-F5344CB8AC3E}">
        <p14:creationId xmlns:p14="http://schemas.microsoft.com/office/powerpoint/2010/main" val="238923556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999" y="288000"/>
            <a:ext cx="10080000" cy="1108876"/>
          </a:xfrm>
          <a:prstGeom prst="rect">
            <a:avLst/>
          </a:prstGeom>
        </p:spPr>
        <p:txBody>
          <a:bodyPr vert="horz" lIns="0" tIns="0" rIns="0" bIns="0" rtlCol="0" anchor="t">
            <a:noAutofit/>
          </a:bodyPr>
          <a:lstStyle/>
          <a:p>
            <a:r>
              <a:rPr lang="nb-NO" dirty="0"/>
              <a:t>Klikk for å redigere overskrift som kan gå over en eller maksimum to linjer</a:t>
            </a:r>
            <a:endParaRPr lang="en-US" dirty="0"/>
          </a:p>
        </p:txBody>
      </p:sp>
      <p:sp>
        <p:nvSpPr>
          <p:cNvPr id="6" name="Slide Number Placeholder 5"/>
          <p:cNvSpPr>
            <a:spLocks noGrp="1"/>
          </p:cNvSpPr>
          <p:nvPr>
            <p:ph type="sldNum" sz="quarter" idx="4"/>
          </p:nvPr>
        </p:nvSpPr>
        <p:spPr>
          <a:xfrm>
            <a:off x="11052000" y="6552000"/>
            <a:ext cx="909842" cy="138499"/>
          </a:xfrm>
          <a:prstGeom prst="rect">
            <a:avLst/>
          </a:prstGeom>
        </p:spPr>
        <p:txBody>
          <a:bodyPr vert="horz" wrap="square" lIns="0" tIns="0" rIns="0" bIns="0" rtlCol="0" anchor="ctr">
            <a:spAutoFit/>
          </a:bodyPr>
          <a:lstStyle>
            <a:lvl1pPr algn="r">
              <a:defRPr sz="900">
                <a:solidFill>
                  <a:schemeClr val="tx1"/>
                </a:solidFill>
                <a:latin typeface="Arial" panose="020B0604020202020204" pitchFamily="34" charset="0"/>
                <a:cs typeface="Arial" panose="020B0604020202020204" pitchFamily="34" charset="0"/>
              </a:defRPr>
            </a:lvl1pPr>
          </a:lstStyle>
          <a:p>
            <a:fld id="{7D0233FF-1186-4D0A-89DE-C44C22CC98C6}" type="slidenum">
              <a:rPr lang="nb-NO" smtClean="0"/>
              <a:pPr/>
              <a:t>‹#›</a:t>
            </a:fld>
            <a:endParaRPr lang="nb-NO" dirty="0"/>
          </a:p>
        </p:txBody>
      </p:sp>
      <p:pic>
        <p:nvPicPr>
          <p:cNvPr id="9" name="Bilde 8">
            <a:extLst>
              <a:ext uri="{FF2B5EF4-FFF2-40B4-BE49-F238E27FC236}">
                <a16:creationId xmlns:a16="http://schemas.microsoft.com/office/drawing/2014/main" id="{3D1D40CC-35D9-AE42-868A-3E31249B230D}"/>
              </a:ext>
            </a:extLst>
          </p:cNvPr>
          <p:cNvPicPr>
            <a:picLocks noChangeAspect="1"/>
          </p:cNvPicPr>
          <p:nvPr userDrawn="1"/>
        </p:nvPicPr>
        <p:blipFill>
          <a:blip r:embed="rId61" cstate="email">
            <a:extLst>
              <a:ext uri="{28A0092B-C50C-407E-A947-70E740481C1C}">
                <a14:useLocalDpi xmlns:a14="http://schemas.microsoft.com/office/drawing/2010/main"/>
              </a:ext>
            </a:extLst>
          </a:blip>
          <a:stretch>
            <a:fillRect/>
          </a:stretch>
        </p:blipFill>
        <p:spPr>
          <a:xfrm>
            <a:off x="11052000" y="237600"/>
            <a:ext cx="909842" cy="360000"/>
          </a:xfrm>
          <a:prstGeom prst="rect">
            <a:avLst/>
          </a:prstGeom>
        </p:spPr>
      </p:pic>
      <p:sp>
        <p:nvSpPr>
          <p:cNvPr id="14" name="Plassholder for tekst 13">
            <a:extLst>
              <a:ext uri="{FF2B5EF4-FFF2-40B4-BE49-F238E27FC236}">
                <a16:creationId xmlns:a16="http://schemas.microsoft.com/office/drawing/2014/main" id="{A692C972-7134-D74F-A372-2114DB85CE41}"/>
              </a:ext>
            </a:extLst>
          </p:cNvPr>
          <p:cNvSpPr>
            <a:spLocks noGrp="1"/>
          </p:cNvSpPr>
          <p:nvPr>
            <p:ph type="body" idx="1"/>
          </p:nvPr>
        </p:nvSpPr>
        <p:spPr>
          <a:xfrm>
            <a:off x="467999" y="1547999"/>
            <a:ext cx="10080000" cy="4860000"/>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p:txBody>
      </p:sp>
      <p:sp>
        <p:nvSpPr>
          <p:cNvPr id="19" name="Footer Placeholder 4">
            <a:extLst>
              <a:ext uri="{FF2B5EF4-FFF2-40B4-BE49-F238E27FC236}">
                <a16:creationId xmlns:a16="http://schemas.microsoft.com/office/drawing/2014/main" id="{79685350-1BCC-3B44-9FDB-BFD68A736F44}"/>
              </a:ext>
            </a:extLst>
          </p:cNvPr>
          <p:cNvSpPr>
            <a:spLocks noGrp="1"/>
          </p:cNvSpPr>
          <p:nvPr>
            <p:ph type="ftr" sz="quarter" idx="3"/>
          </p:nvPr>
        </p:nvSpPr>
        <p:spPr>
          <a:xfrm>
            <a:off x="467999" y="6552000"/>
            <a:ext cx="5342252" cy="138499"/>
          </a:xfrm>
          <a:prstGeom prst="rect">
            <a:avLst/>
          </a:prstGeom>
        </p:spPr>
        <p:txBody>
          <a:bodyPr vert="horz" wrap="square" lIns="0" tIns="0" rIns="0" bIns="0" rtlCol="0" anchor="ctr">
            <a:spAutoFit/>
          </a:bodyPr>
          <a:lstStyle>
            <a:lvl1pPr algn="l">
              <a:defRPr sz="900">
                <a:solidFill>
                  <a:schemeClr val="tx1"/>
                </a:solidFill>
                <a:latin typeface="Arial" panose="020B0604020202020204" pitchFamily="34" charset="0"/>
                <a:cs typeface="Arial" panose="020B0604020202020204" pitchFamily="34" charset="0"/>
              </a:defRPr>
            </a:lvl1pPr>
          </a:lstStyle>
          <a:p>
            <a:r>
              <a:rPr lang="nb-NO" dirty="0"/>
              <a:t>Klikk for å redigere tema</a:t>
            </a:r>
          </a:p>
        </p:txBody>
      </p:sp>
    </p:spTree>
    <p:extLst>
      <p:ext uri="{BB962C8B-B14F-4D97-AF65-F5344CB8AC3E}">
        <p14:creationId xmlns:p14="http://schemas.microsoft.com/office/powerpoint/2010/main" val="187392020"/>
      </p:ext>
    </p:extLst>
  </p:cSld>
  <p:clrMap bg1="lt1" tx1="dk1" bg2="lt2" tx2="dk2" accent1="accent1" accent2="accent2" accent3="accent3" accent4="accent4" accent5="accent5" accent6="accent6" hlink="hlink" folHlink="folHlink"/>
  <p:sldLayoutIdLst>
    <p:sldLayoutId id="2147483728" r:id="rId1"/>
    <p:sldLayoutId id="2147483742" r:id="rId2"/>
    <p:sldLayoutId id="2147483743" r:id="rId3"/>
    <p:sldLayoutId id="2147483746" r:id="rId4"/>
    <p:sldLayoutId id="2147483747" r:id="rId5"/>
    <p:sldLayoutId id="2147483750" r:id="rId6"/>
    <p:sldLayoutId id="2147483745" r:id="rId7"/>
    <p:sldLayoutId id="2147483744" r:id="rId8"/>
    <p:sldLayoutId id="2147483748" r:id="rId9"/>
    <p:sldLayoutId id="2147483749" r:id="rId10"/>
    <p:sldLayoutId id="2147483751" r:id="rId11"/>
    <p:sldLayoutId id="2147483661" r:id="rId12"/>
    <p:sldLayoutId id="2147483725" r:id="rId13"/>
    <p:sldLayoutId id="2147483777" r:id="rId14"/>
    <p:sldLayoutId id="2147483667" r:id="rId15"/>
    <p:sldLayoutId id="2147483760" r:id="rId16"/>
    <p:sldLayoutId id="2147483759" r:id="rId17"/>
    <p:sldLayoutId id="2147483727" r:id="rId18"/>
    <p:sldLayoutId id="2147483721" r:id="rId19"/>
    <p:sldLayoutId id="2147483723" r:id="rId20"/>
    <p:sldLayoutId id="2147483726" r:id="rId21"/>
    <p:sldLayoutId id="2147483739" r:id="rId22"/>
    <p:sldLayoutId id="2147483735" r:id="rId23"/>
    <p:sldLayoutId id="2147483736" r:id="rId24"/>
    <p:sldLayoutId id="2147483738" r:id="rId25"/>
    <p:sldLayoutId id="2147483737" r:id="rId26"/>
    <p:sldLayoutId id="2147483775" r:id="rId27"/>
    <p:sldLayoutId id="2147483704" r:id="rId28"/>
    <p:sldLayoutId id="2147483685" r:id="rId29"/>
    <p:sldLayoutId id="2147483776" r:id="rId30"/>
    <p:sldLayoutId id="2147483711" r:id="rId31"/>
    <p:sldLayoutId id="2147483768" r:id="rId32"/>
    <p:sldLayoutId id="2147483763" r:id="rId33"/>
    <p:sldLayoutId id="2147483708" r:id="rId34"/>
    <p:sldLayoutId id="2147483673" r:id="rId35"/>
    <p:sldLayoutId id="2147483674" r:id="rId36"/>
    <p:sldLayoutId id="2147483683" r:id="rId37"/>
    <p:sldLayoutId id="2147483769" r:id="rId38"/>
    <p:sldLayoutId id="2147483770" r:id="rId39"/>
    <p:sldLayoutId id="2147483771" r:id="rId40"/>
    <p:sldLayoutId id="2147483772" r:id="rId41"/>
    <p:sldLayoutId id="2147483773" r:id="rId42"/>
    <p:sldLayoutId id="2147483764" r:id="rId43"/>
    <p:sldLayoutId id="2147483766" r:id="rId44"/>
    <p:sldLayoutId id="2147483774" r:id="rId45"/>
    <p:sldLayoutId id="2147483767" r:id="rId46"/>
    <p:sldLayoutId id="2147483761" r:id="rId47"/>
    <p:sldLayoutId id="2147483765" r:id="rId48"/>
    <p:sldLayoutId id="2147483762" r:id="rId49"/>
    <p:sldLayoutId id="2147483719" r:id="rId50"/>
    <p:sldLayoutId id="2147483720" r:id="rId51"/>
    <p:sldLayoutId id="2147483675" r:id="rId52"/>
    <p:sldLayoutId id="2147483752" r:id="rId53"/>
    <p:sldLayoutId id="2147483778" r:id="rId54"/>
    <p:sldLayoutId id="2147483779" r:id="rId55"/>
    <p:sldLayoutId id="2147483781" r:id="rId56"/>
    <p:sldLayoutId id="2147483782" r:id="rId57"/>
    <p:sldLayoutId id="2147483783" r:id="rId58"/>
    <p:sldLayoutId id="2147483784" r:id="rId59"/>
  </p:sldLayoutIdLst>
  <p:hf hdr="0" ftr="0" dt="0"/>
  <p:txStyles>
    <p:titleStyle>
      <a:lvl1pPr algn="l" defTabSz="914446" rtl="0" eaLnBrk="1" latinLnBrk="0" hangingPunct="1">
        <a:lnSpc>
          <a:spcPct val="10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0" indent="-288000" algn="l" defTabSz="914446" rtl="0" eaLnBrk="1" latinLnBrk="0" hangingPunct="1">
        <a:lnSpc>
          <a:spcPct val="100000"/>
        </a:lnSpc>
        <a:spcBef>
          <a:spcPts val="0"/>
        </a:spcBef>
        <a:spcAft>
          <a:spcPts val="1200"/>
        </a:spcAft>
        <a:buClr>
          <a:schemeClr val="tx1"/>
        </a:buClr>
        <a:buSzPct val="100000"/>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288000" indent="288000" algn="l" defTabSz="914446" rtl="0" eaLnBrk="1" latinLnBrk="0" hangingPunct="1">
        <a:lnSpc>
          <a:spcPct val="100000"/>
        </a:lnSpc>
        <a:spcBef>
          <a:spcPts val="0"/>
        </a:spcBef>
        <a:spcAft>
          <a:spcPts val="1200"/>
        </a:spcAft>
        <a:buClr>
          <a:schemeClr val="tx1"/>
        </a:buClr>
        <a:buSzPct val="100000"/>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576000" indent="288000" algn="l" defTabSz="914446" rtl="0" eaLnBrk="1" latinLnBrk="0" hangingPunct="1">
        <a:lnSpc>
          <a:spcPct val="100000"/>
        </a:lnSpc>
        <a:spcBef>
          <a:spcPts val="0"/>
        </a:spcBef>
        <a:spcAft>
          <a:spcPts val="1200"/>
        </a:spcAft>
        <a:buClr>
          <a:schemeClr val="tx1"/>
        </a:buClr>
        <a:buSzPct val="125000"/>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720144" indent="-180036" algn="l" defTabSz="914446" rtl="0" eaLnBrk="1" latinLnBrk="0" hangingPunct="1">
        <a:lnSpc>
          <a:spcPct val="100000"/>
        </a:lnSpc>
        <a:spcBef>
          <a:spcPts val="0"/>
        </a:spcBef>
        <a:spcAft>
          <a:spcPts val="800"/>
        </a:spcAft>
        <a:buClr>
          <a:srgbClr val="3CC8BE"/>
        </a:buClr>
        <a:buSzPct val="100000"/>
        <a:buFont typeface="Arial" panose="020B0604020202020204" pitchFamily="34" charset="0"/>
        <a:buChar char="•"/>
        <a:defRPr sz="1800" kern="1200">
          <a:solidFill>
            <a:schemeClr val="tx1"/>
          </a:solidFill>
          <a:latin typeface="Asker Sans" pitchFamily="2" charset="77"/>
          <a:ea typeface="+mn-ea"/>
          <a:cs typeface="+mn-cs"/>
        </a:defRPr>
      </a:lvl4pPr>
      <a:lvl5pPr marL="900180" indent="-180036" algn="l" defTabSz="914446" rtl="0" eaLnBrk="1" latinLnBrk="0" hangingPunct="1">
        <a:lnSpc>
          <a:spcPct val="100000"/>
        </a:lnSpc>
        <a:spcBef>
          <a:spcPts val="0"/>
        </a:spcBef>
        <a:spcAft>
          <a:spcPts val="800"/>
        </a:spcAft>
        <a:buClr>
          <a:srgbClr val="3CC8BE"/>
        </a:buClr>
        <a:buSzPct val="100000"/>
        <a:buFont typeface="Arial" panose="020B0604020202020204" pitchFamily="34" charset="0"/>
        <a:buChar char="•"/>
        <a:defRPr sz="1800" kern="1200">
          <a:solidFill>
            <a:schemeClr val="tx1"/>
          </a:solidFill>
          <a:latin typeface="Asker Sans" pitchFamily="2" charset="77"/>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74" userDrawn="1">
          <p15:clr>
            <a:srgbClr val="F26B43"/>
          </p15:clr>
        </p15:guide>
        <p15:guide id="4" orient="horz" pos="460" userDrawn="1">
          <p15:clr>
            <a:srgbClr val="F26B43"/>
          </p15:clr>
        </p15:guide>
        <p15:guide id="8" orient="horz" pos="4111" userDrawn="1">
          <p15:clr>
            <a:srgbClr val="F26B43"/>
          </p15:clr>
        </p15:guide>
        <p15:guide id="9" pos="893" userDrawn="1">
          <p15:clr>
            <a:srgbClr val="F26B43"/>
          </p15:clr>
        </p15:guide>
        <p15:guide id="10" pos="6790" userDrawn="1">
          <p15:clr>
            <a:srgbClr val="F26B43"/>
          </p15:clr>
        </p15:guide>
        <p15:guide id="11" pos="3841" userDrawn="1">
          <p15:clr>
            <a:srgbClr val="F26B43"/>
          </p15:clr>
        </p15:guide>
        <p15:guide id="12" pos="3660" userDrawn="1">
          <p15:clr>
            <a:srgbClr val="F26B43"/>
          </p15:clr>
        </p15:guide>
        <p15:guide id="13" pos="4022" userDrawn="1">
          <p15:clr>
            <a:srgbClr val="F26B43"/>
          </p15:clr>
        </p15:guide>
        <p15:guide id="14" pos="462" userDrawn="1">
          <p15:clr>
            <a:srgbClr val="F26B43"/>
          </p15:clr>
        </p15:guide>
        <p15:guide id="15" orient="horz" pos="1367" userDrawn="1">
          <p15:clr>
            <a:srgbClr val="F26B43"/>
          </p15:clr>
        </p15:guide>
        <p15:guide id="16" orient="horz" pos="1163" userDrawn="1">
          <p15:clr>
            <a:srgbClr val="F26B43"/>
          </p15:clr>
        </p15:guide>
        <p15:guide id="17" pos="7220" userDrawn="1">
          <p15:clr>
            <a:srgbClr val="F26B43"/>
          </p15:clr>
        </p15:guide>
        <p15:guide id="18" orient="horz" pos="1270" userDrawn="1">
          <p15:clr>
            <a:srgbClr val="F26B43"/>
          </p15:clr>
        </p15:guide>
        <p15:guide id="19" pos="4204" userDrawn="1">
          <p15:clr>
            <a:srgbClr val="F26B43"/>
          </p15:clr>
        </p15:guide>
        <p15:guide id="20" pos="4385" userDrawn="1">
          <p15:clr>
            <a:srgbClr val="F26B43"/>
          </p15:clr>
        </p15:guide>
        <p15:guide id="21" pos="4567" userDrawn="1">
          <p15:clr>
            <a:srgbClr val="F26B43"/>
          </p15:clr>
        </p15:guide>
        <p15:guide id="23" orient="horz" pos="210" userDrawn="1">
          <p15:clr>
            <a:srgbClr val="F26B43"/>
          </p15:clr>
        </p15:guide>
        <p15:guide id="24" pos="747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hyperlink" Target="https://www.midtnorskdebatt.no/meninger/ordetfritt/2020/01/08/Erna-snakket-veldig-mye-om-b%C3%A6rekraftsm%C3%A5lene.-Hva-g%C3%A5r-de-egentlig-ut-p%C3%A5-20768764.ece" TargetMode="External"/><Relationship Id="rId2" Type="http://schemas.openxmlformats.org/officeDocument/2006/relationships/hyperlink" Target="https://www.mofep.gov.gh/news-and-events/2019-07-08/ghana-2019-SDGs-budget-report" TargetMode="Externa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hyperlink" Target="https://www.globalcovenantofmayors.org/" TargetMode="External"/><Relationship Id="rId4" Type="http://schemas.openxmlformats.org/officeDocument/2006/relationships/hyperlink" Target="https://urban.jrc.ec.europa.eu/#/en"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hemeOverride" Target="../theme/themeOverride2.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4.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6.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hyperlink" Target="https://unstats.un.org/sdgs/iaeg-sdgs/tier-classification/" TargetMode="External"/><Relationship Id="rId1" Type="http://schemas.openxmlformats.org/officeDocument/2006/relationships/slideLayout" Target="../slideLayouts/slideLayout58.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9.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ssb.no/sdg"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unstats.un.org/sdgs/report/2020/The-Sustainable-Development-Goals-Report-2020.pdf" TargetMode="Externa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hyperlink" Target="http://www.oecd.org/cfe/regionaldevelopment/Norway.pdf" TargetMode="External"/><Relationship Id="rId2" Type="http://schemas.openxmlformats.org/officeDocument/2006/relationships/hyperlink" Target="http://www.oecd.org/regional/regional-statistics/functional-urban-areas.htm" TargetMode="External"/><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5.xml"/><Relationship Id="rId1" Type="http://schemas.openxmlformats.org/officeDocument/2006/relationships/themeOverride" Target="../theme/themeOverride3.xml"/><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70.jpeg"/><Relationship Id="rId3" Type="http://schemas.openxmlformats.org/officeDocument/2006/relationships/image" Target="../media/image55.png"/><Relationship Id="rId7" Type="http://schemas.openxmlformats.org/officeDocument/2006/relationships/image" Target="../media/image59.jpe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slideLayout" Target="../slideLayouts/slideLayout14.xml"/><Relationship Id="rId16" Type="http://schemas.openxmlformats.org/officeDocument/2006/relationships/image" Target="../media/image68.png"/><Relationship Id="rId20" Type="http://schemas.openxmlformats.org/officeDocument/2006/relationships/image" Target="../media/image72.jpeg"/><Relationship Id="rId1" Type="http://schemas.openxmlformats.org/officeDocument/2006/relationships/themeOverride" Target="../theme/themeOverride4.xml"/><Relationship Id="rId6" Type="http://schemas.openxmlformats.org/officeDocument/2006/relationships/image" Target="../media/image58.gif"/><Relationship Id="rId11" Type="http://schemas.openxmlformats.org/officeDocument/2006/relationships/image" Target="../media/image63.jpeg"/><Relationship Id="rId5" Type="http://schemas.openxmlformats.org/officeDocument/2006/relationships/image" Target="../media/image57.png"/><Relationship Id="rId15" Type="http://schemas.openxmlformats.org/officeDocument/2006/relationships/image" Target="../media/image67.jpeg"/><Relationship Id="rId10" Type="http://schemas.openxmlformats.org/officeDocument/2006/relationships/image" Target="../media/image62.jpeg"/><Relationship Id="rId19" Type="http://schemas.openxmlformats.org/officeDocument/2006/relationships/image" Target="../media/image71.png"/><Relationship Id="rId4" Type="http://schemas.openxmlformats.org/officeDocument/2006/relationships/image" Target="../media/image56.jpeg"/><Relationship Id="rId9" Type="http://schemas.openxmlformats.org/officeDocument/2006/relationships/image" Target="../media/image61.png"/><Relationship Id="rId14" Type="http://schemas.openxmlformats.org/officeDocument/2006/relationships/image" Target="../media/image66.jpeg"/></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15.xml"/><Relationship Id="rId1" Type="http://schemas.openxmlformats.org/officeDocument/2006/relationships/themeOverride" Target="../theme/themeOverride5.xml"/><Relationship Id="rId4" Type="http://schemas.openxmlformats.org/officeDocument/2006/relationships/hyperlink" Target="https://www.itu.int/en/ITU-T/ssc/united/Documents/ToR-U4SSC-2018.pdf"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unstats.un.org/sdgs/report/2020/The-Sustainable-Development-Goals-Report-2020.pdf" TargetMode="External"/><Relationship Id="rId1" Type="http://schemas.openxmlformats.org/officeDocument/2006/relationships/slideLayout" Target="../slideLayouts/slideLayout56.xml"/></Relationships>
</file>

<file path=ppt/slides/_rels/slide50.xml.rels><?xml version="1.0" encoding="UTF-8" standalone="yes"?>
<Relationships xmlns="http://schemas.openxmlformats.org/package/2006/relationships"><Relationship Id="rId3" Type="http://schemas.openxmlformats.org/officeDocument/2006/relationships/hyperlink" Target="https://www.innoradar.eu/innovation/36657" TargetMode="External"/><Relationship Id="rId2" Type="http://schemas.openxmlformats.org/officeDocument/2006/relationships/hyperlink" Target="https://ec.europa.eu/jrc/en/publication/eur-scientific-and-technical-research-reports/innovation-radar-identifying-innovations-and-innovators-high-potential-ict-fp7-cip-h2020" TargetMode="External"/><Relationship Id="rId1" Type="http://schemas.openxmlformats.org/officeDocument/2006/relationships/slideLayout" Target="../slideLayouts/slideLayout13.xml"/><Relationship Id="rId4" Type="http://schemas.openxmlformats.org/officeDocument/2006/relationships/hyperlink" Target="https://www.youtube.com/watch?v=dApjYeG0nqM"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ctrTitle"/>
          </p:nvPr>
        </p:nvSpPr>
        <p:spPr/>
        <p:txBody>
          <a:bodyPr/>
          <a:lstStyle/>
          <a:p>
            <a:r>
              <a:rPr lang="nb-NO" dirty="0"/>
              <a:t>Er det mulig å måle bærekraft?</a:t>
            </a:r>
          </a:p>
        </p:txBody>
      </p:sp>
      <p:sp>
        <p:nvSpPr>
          <p:cNvPr id="4" name="Undertittel 3"/>
          <p:cNvSpPr>
            <a:spLocks noGrp="1"/>
          </p:cNvSpPr>
          <p:nvPr>
            <p:ph type="subTitle" idx="1"/>
          </p:nvPr>
        </p:nvSpPr>
        <p:spPr/>
        <p:txBody>
          <a:bodyPr/>
          <a:lstStyle/>
          <a:p>
            <a:r>
              <a:rPr lang="nb-NO" dirty="0"/>
              <a:t>Det korte svaret er JA – les videre for det lange </a:t>
            </a:r>
            <a:r>
              <a:rPr lang="nb-NO" dirty="0">
                <a:sym typeface="Wingdings" panose="05000000000000000000" pitchFamily="2" charset="2"/>
              </a:rPr>
              <a:t></a:t>
            </a:r>
            <a:endParaRPr lang="nb-NO" dirty="0"/>
          </a:p>
        </p:txBody>
      </p:sp>
    </p:spTree>
    <p:extLst>
      <p:ext uri="{BB962C8B-B14F-4D97-AF65-F5344CB8AC3E}">
        <p14:creationId xmlns:p14="http://schemas.microsoft.com/office/powerpoint/2010/main" val="2467278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MEN «alle» </a:t>
            </a:r>
            <a:r>
              <a:rPr lang="nb-NO" dirty="0"/>
              <a:t>mener det er viktig å måle!</a:t>
            </a:r>
          </a:p>
        </p:txBody>
      </p:sp>
      <p:sp>
        <p:nvSpPr>
          <p:cNvPr id="3" name="Plassholder for lysbildenummer 2"/>
          <p:cNvSpPr>
            <a:spLocks noGrp="1"/>
          </p:cNvSpPr>
          <p:nvPr>
            <p:ph type="sldNum" sz="quarter" idx="4"/>
          </p:nvPr>
        </p:nvSpPr>
        <p:spPr/>
        <p:txBody>
          <a:bodyPr/>
          <a:lstStyle/>
          <a:p>
            <a:fld id="{7D0233FF-1186-4D0A-89DE-C44C22CC98C6}" type="slidenum">
              <a:rPr lang="nb-NO" smtClean="0"/>
              <a:pPr/>
              <a:t>10</a:t>
            </a:fld>
            <a:endParaRPr lang="nb-NO" dirty="0"/>
          </a:p>
        </p:txBody>
      </p:sp>
      <p:pic>
        <p:nvPicPr>
          <p:cNvPr id="4" name="Bilde 3"/>
          <p:cNvPicPr>
            <a:picLocks noChangeAspect="1"/>
          </p:cNvPicPr>
          <p:nvPr/>
        </p:nvPicPr>
        <p:blipFill>
          <a:blip r:embed="rId2"/>
          <a:stretch>
            <a:fillRect/>
          </a:stretch>
        </p:blipFill>
        <p:spPr>
          <a:xfrm>
            <a:off x="554183" y="1718793"/>
            <a:ext cx="9191048" cy="4238661"/>
          </a:xfrm>
          <a:prstGeom prst="rect">
            <a:avLst/>
          </a:prstGeom>
        </p:spPr>
      </p:pic>
      <p:sp>
        <p:nvSpPr>
          <p:cNvPr id="5" name="Rektangel 4"/>
          <p:cNvSpPr/>
          <p:nvPr/>
        </p:nvSpPr>
        <p:spPr>
          <a:xfrm>
            <a:off x="5865842" y="6182668"/>
            <a:ext cx="6096000" cy="369332"/>
          </a:xfrm>
          <a:prstGeom prst="rect">
            <a:avLst/>
          </a:prstGeom>
        </p:spPr>
        <p:txBody>
          <a:bodyPr>
            <a:spAutoFit/>
          </a:bodyPr>
          <a:lstStyle/>
          <a:p>
            <a:pPr algn="r"/>
            <a:r>
              <a:rPr lang="nb-NO" i="1" dirty="0"/>
              <a:t>Strekk i laget: En kartlegging av hvordan FNs </a:t>
            </a:r>
            <a:r>
              <a:rPr lang="nb-NO" i="1" dirty="0" err="1"/>
              <a:t>bærekraftsmål</a:t>
            </a:r>
            <a:r>
              <a:rPr lang="nb-NO" i="1" dirty="0"/>
              <a:t> implementeres i regional og kommunal planlegging, </a:t>
            </a:r>
            <a:r>
              <a:rPr lang="nb-NO" dirty="0"/>
              <a:t>Nordlandsforskning 2020 </a:t>
            </a:r>
          </a:p>
        </p:txBody>
      </p:sp>
      <p:sp>
        <p:nvSpPr>
          <p:cNvPr id="6" name="Rektangel 5"/>
          <p:cNvSpPr/>
          <p:nvPr/>
        </p:nvSpPr>
        <p:spPr>
          <a:xfrm>
            <a:off x="5508000" y="1407373"/>
            <a:ext cx="3207931" cy="3609309"/>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4266737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ssholder for innhold 5"/>
          <p:cNvSpPr>
            <a:spLocks noGrp="1"/>
          </p:cNvSpPr>
          <p:nvPr>
            <p:ph idx="16"/>
          </p:nvPr>
        </p:nvSpPr>
        <p:spPr/>
        <p:txBody>
          <a:bodyPr>
            <a:normAutofit fontScale="92500"/>
          </a:bodyPr>
          <a:lstStyle/>
          <a:p>
            <a:pPr>
              <a:lnSpc>
                <a:spcPct val="120000"/>
              </a:lnSpc>
            </a:pPr>
            <a:endParaRPr lang="en-US" dirty="0"/>
          </a:p>
          <a:p>
            <a:pPr>
              <a:lnSpc>
                <a:spcPct val="120000"/>
              </a:lnSpc>
            </a:pPr>
            <a:r>
              <a:rPr lang="nb-NO" dirty="0"/>
              <a:t>Bærekraft måles ved å vurdere både </a:t>
            </a:r>
            <a:r>
              <a:rPr lang="nb-NO" u="sng" dirty="0"/>
              <a:t>sosiale, miljømessige og økonomiske </a:t>
            </a:r>
            <a:r>
              <a:rPr lang="nb-NO" dirty="0"/>
              <a:t>forhold ved det som skal vurderes. Dette kalles gjerne å vurdere noe etter den </a:t>
            </a:r>
            <a:r>
              <a:rPr lang="nb-NO" u="sng" dirty="0"/>
              <a:t>triple bunnlinjen</a:t>
            </a:r>
            <a:r>
              <a:rPr lang="nb-NO" dirty="0"/>
              <a:t>.</a:t>
            </a:r>
          </a:p>
          <a:p>
            <a:pPr>
              <a:lnSpc>
                <a:spcPct val="120000"/>
              </a:lnSpc>
            </a:pPr>
            <a:r>
              <a:rPr lang="nb-NO" dirty="0"/>
              <a:t>Selv om en balansert behandling av alle tre er et ideelt mål, er det ikke alltid mulig å få det til i praksis. </a:t>
            </a:r>
          </a:p>
          <a:p>
            <a:pPr marL="342900" indent="-342900">
              <a:lnSpc>
                <a:spcPct val="120000"/>
              </a:lnSpc>
              <a:buFont typeface="Arial" panose="020B0604020202020204" pitchFamily="34" charset="0"/>
              <a:buChar char="•"/>
            </a:pPr>
            <a:r>
              <a:rPr lang="nb-NO" sz="2200" u="sng" dirty="0"/>
              <a:t>Økonomiske resultatindikatorer</a:t>
            </a:r>
            <a:r>
              <a:rPr lang="nb-NO" sz="2200" dirty="0"/>
              <a:t>, kan f.eks. være: omsetning, profitt, kostnader knyttet til tjenester etc.</a:t>
            </a:r>
          </a:p>
          <a:p>
            <a:pPr marL="342900" indent="-342900">
              <a:lnSpc>
                <a:spcPct val="120000"/>
              </a:lnSpc>
              <a:buFont typeface="Arial" panose="020B0604020202020204" pitchFamily="34" charset="0"/>
              <a:buChar char="•"/>
            </a:pPr>
            <a:r>
              <a:rPr lang="nb-NO" sz="2200" u="sng" dirty="0"/>
              <a:t>Indikatorer for sosiale resultater</a:t>
            </a:r>
            <a:r>
              <a:rPr lang="nb-NO" sz="2200" dirty="0"/>
              <a:t>, kan f.eks. være: arbeidspraksis, menneskerettigheter, bredere spørsmål som berører forbrukere, samfunnet og andre interessenter i samfunnet.</a:t>
            </a:r>
          </a:p>
          <a:p>
            <a:pPr marL="342900" indent="-342900">
              <a:lnSpc>
                <a:spcPct val="120000"/>
              </a:lnSpc>
              <a:buFont typeface="Arial" panose="020B0604020202020204" pitchFamily="34" charset="0"/>
              <a:buChar char="•"/>
            </a:pPr>
            <a:r>
              <a:rPr lang="nb-NO" sz="2200" u="sng" dirty="0"/>
              <a:t>Miljøytelsesindikatorer</a:t>
            </a:r>
            <a:r>
              <a:rPr lang="nb-NO" sz="2200" dirty="0"/>
              <a:t>, kan f.eks. være: klimagassutslipp, vannforbruk, avfallsproduksjon og –håndtering,  etc.</a:t>
            </a:r>
          </a:p>
          <a:p>
            <a:pPr>
              <a:lnSpc>
                <a:spcPct val="120000"/>
              </a:lnSpc>
            </a:pPr>
            <a:endParaRPr lang="en-US" dirty="0"/>
          </a:p>
        </p:txBody>
      </p:sp>
      <p:sp>
        <p:nvSpPr>
          <p:cNvPr id="5" name="Tittel 4"/>
          <p:cNvSpPr>
            <a:spLocks noGrp="1"/>
          </p:cNvSpPr>
          <p:nvPr>
            <p:ph type="title"/>
          </p:nvPr>
        </p:nvSpPr>
        <p:spPr/>
        <p:txBody>
          <a:bodyPr/>
          <a:lstStyle/>
          <a:p>
            <a:r>
              <a:rPr lang="nb-NO" dirty="0"/>
              <a:t>Hvordan måler man bærekraft?</a:t>
            </a:r>
          </a:p>
        </p:txBody>
      </p:sp>
    </p:spTree>
    <p:extLst>
      <p:ext uri="{BB962C8B-B14F-4D97-AF65-F5344CB8AC3E}">
        <p14:creationId xmlns:p14="http://schemas.microsoft.com/office/powerpoint/2010/main" val="10850239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733580" y="104871"/>
            <a:ext cx="10041084" cy="1115980"/>
          </a:xfrm>
        </p:spPr>
        <p:txBody>
          <a:bodyPr/>
          <a:lstStyle/>
          <a:p>
            <a:r>
              <a:rPr lang="nb-NO" dirty="0"/>
              <a:t>Måle HVA..? Det er MANGE kunnskapskilder som kan si noe om måloppnåelse</a:t>
            </a:r>
          </a:p>
        </p:txBody>
      </p:sp>
      <p:sp>
        <p:nvSpPr>
          <p:cNvPr id="4" name="Plassholder for lysbildenummer 3"/>
          <p:cNvSpPr>
            <a:spLocks noGrp="1"/>
          </p:cNvSpPr>
          <p:nvPr>
            <p:ph type="sldNum" sz="quarter" idx="4294967295"/>
          </p:nvPr>
        </p:nvSpPr>
        <p:spPr/>
        <p:txBody>
          <a:bodyPr/>
          <a:lstStyle/>
          <a:p>
            <a:fld id="{7D0233FF-1186-4D0A-89DE-C44C22CC98C6}" type="slidenum">
              <a:rPr lang="nb-NO" smtClean="0"/>
              <a:pPr/>
              <a:t>12</a:t>
            </a:fld>
            <a:endParaRPr lang="nb-NO" dirty="0"/>
          </a:p>
        </p:txBody>
      </p:sp>
      <p:sp>
        <p:nvSpPr>
          <p:cNvPr id="14" name="Rektangel 13"/>
          <p:cNvSpPr/>
          <p:nvPr/>
        </p:nvSpPr>
        <p:spPr>
          <a:xfrm>
            <a:off x="5920509" y="1462725"/>
            <a:ext cx="5850961" cy="501196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nb-NO" sz="1999" dirty="0">
                <a:solidFill>
                  <a:schemeClr val="tx1"/>
                </a:solidFill>
              </a:rPr>
              <a:t>Det er lett å fokusere på indikatorer, fordi de er så konkrete, men vi må ikke glemme at indikatorer </a:t>
            </a:r>
            <a:r>
              <a:rPr lang="nb-NO" sz="1999" b="1" dirty="0">
                <a:solidFill>
                  <a:schemeClr val="tx1"/>
                </a:solidFill>
              </a:rPr>
              <a:t>bare er én måte å få kunnskap</a:t>
            </a:r>
            <a:r>
              <a:rPr lang="nb-NO" sz="1999" dirty="0">
                <a:solidFill>
                  <a:schemeClr val="tx1"/>
                </a:solidFill>
              </a:rPr>
              <a:t> om hvorvidt vi beveger oss i retning av målene eller ikke.</a:t>
            </a:r>
          </a:p>
          <a:p>
            <a:pPr>
              <a:lnSpc>
                <a:spcPct val="150000"/>
              </a:lnSpc>
            </a:pPr>
            <a:endParaRPr lang="nb-NO" sz="1999" dirty="0">
              <a:solidFill>
                <a:schemeClr val="tx1"/>
              </a:solidFill>
            </a:endParaRPr>
          </a:p>
          <a:p>
            <a:pPr>
              <a:lnSpc>
                <a:spcPct val="150000"/>
              </a:lnSpc>
            </a:pPr>
            <a:r>
              <a:rPr lang="nb-NO" sz="1999" dirty="0">
                <a:solidFill>
                  <a:schemeClr val="tx1"/>
                </a:solidFill>
              </a:rPr>
              <a:t>En </a:t>
            </a:r>
            <a:r>
              <a:rPr lang="nb-NO" sz="1999" b="1" dirty="0">
                <a:solidFill>
                  <a:schemeClr val="tx1"/>
                </a:solidFill>
              </a:rPr>
              <a:t>samlet analyse av et bredt sett relevante kunnskapskilder </a:t>
            </a:r>
            <a:r>
              <a:rPr lang="nb-NO" sz="1999" dirty="0">
                <a:solidFill>
                  <a:schemeClr val="tx1"/>
                </a:solidFill>
              </a:rPr>
              <a:t>kan bidra til å gi svar på om vi har nådd målene eller er på vei mot måloppnåelse. </a:t>
            </a:r>
          </a:p>
        </p:txBody>
      </p:sp>
      <p:graphicFrame>
        <p:nvGraphicFramePr>
          <p:cNvPr id="3" name="Diagram 2"/>
          <p:cNvGraphicFramePr/>
          <p:nvPr>
            <p:extLst>
              <p:ext uri="{D42A27DB-BD31-4B8C-83A1-F6EECF244321}">
                <p14:modId xmlns:p14="http://schemas.microsoft.com/office/powerpoint/2010/main" val="3007960281"/>
              </p:ext>
            </p:extLst>
          </p:nvPr>
        </p:nvGraphicFramePr>
        <p:xfrm>
          <a:off x="0" y="1462725"/>
          <a:ext cx="5541818" cy="46941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318280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733580" y="104871"/>
            <a:ext cx="10041084" cy="1115980"/>
          </a:xfrm>
        </p:spPr>
        <p:txBody>
          <a:bodyPr/>
          <a:lstStyle/>
          <a:p>
            <a:r>
              <a:rPr lang="nb-NO" dirty="0"/>
              <a:t>Hva med å først fokusere på tre, «</a:t>
            </a:r>
            <a:r>
              <a:rPr lang="nb-NO" dirty="0" err="1"/>
              <a:t>lavthengende</a:t>
            </a:r>
            <a:r>
              <a:rPr lang="nb-NO" dirty="0"/>
              <a:t> kilder»</a:t>
            </a:r>
          </a:p>
        </p:txBody>
      </p:sp>
      <p:sp>
        <p:nvSpPr>
          <p:cNvPr id="4" name="Plassholder for lysbildenummer 3"/>
          <p:cNvSpPr>
            <a:spLocks noGrp="1"/>
          </p:cNvSpPr>
          <p:nvPr>
            <p:ph type="sldNum" sz="quarter" idx="4294967295"/>
          </p:nvPr>
        </p:nvSpPr>
        <p:spPr/>
        <p:txBody>
          <a:bodyPr/>
          <a:lstStyle/>
          <a:p>
            <a:fld id="{7D0233FF-1186-4D0A-89DE-C44C22CC98C6}" type="slidenum">
              <a:rPr lang="nb-NO" smtClean="0"/>
              <a:pPr/>
              <a:t>13</a:t>
            </a:fld>
            <a:endParaRPr lang="nb-NO" dirty="0"/>
          </a:p>
        </p:txBody>
      </p:sp>
      <p:sp>
        <p:nvSpPr>
          <p:cNvPr id="14" name="Rektangel 13"/>
          <p:cNvSpPr/>
          <p:nvPr/>
        </p:nvSpPr>
        <p:spPr>
          <a:xfrm>
            <a:off x="5994400" y="1462725"/>
            <a:ext cx="5902036" cy="469412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nb-NO" sz="1999" dirty="0">
                <a:solidFill>
                  <a:schemeClr val="tx1"/>
                </a:solidFill>
              </a:rPr>
              <a:t>Den beste nasjonale kunnskapen bør bygge på </a:t>
            </a:r>
            <a:r>
              <a:rPr lang="nb-NO" sz="1999" u="sng" dirty="0">
                <a:solidFill>
                  <a:schemeClr val="tx1"/>
                </a:solidFill>
              </a:rPr>
              <a:t>aggregert kunnskap om lokale forhold</a:t>
            </a:r>
            <a:r>
              <a:rPr lang="nb-NO" sz="1999" dirty="0">
                <a:solidFill>
                  <a:schemeClr val="tx1"/>
                </a:solidFill>
              </a:rPr>
              <a:t>.</a:t>
            </a:r>
          </a:p>
          <a:p>
            <a:pPr>
              <a:lnSpc>
                <a:spcPct val="150000"/>
              </a:lnSpc>
            </a:pPr>
            <a:r>
              <a:rPr lang="nb-NO" sz="1999" dirty="0">
                <a:solidFill>
                  <a:schemeClr val="tx1"/>
                </a:solidFill>
              </a:rPr>
              <a:t> </a:t>
            </a:r>
          </a:p>
          <a:p>
            <a:pPr marL="342900" indent="-342900">
              <a:lnSpc>
                <a:spcPct val="150000"/>
              </a:lnSpc>
              <a:buFont typeface="+mj-lt"/>
              <a:buAutoNum type="arabicPeriod"/>
            </a:pPr>
            <a:r>
              <a:rPr lang="nb-NO" sz="1800" b="1" dirty="0">
                <a:solidFill>
                  <a:schemeClr val="tx1"/>
                </a:solidFill>
              </a:rPr>
              <a:t>KOSTRA</a:t>
            </a:r>
            <a:r>
              <a:rPr lang="nb-NO" sz="1800" dirty="0">
                <a:solidFill>
                  <a:schemeClr val="tx1"/>
                </a:solidFill>
              </a:rPr>
              <a:t> kan gi kunnskap om pengebruk og prioriteringer</a:t>
            </a:r>
          </a:p>
          <a:p>
            <a:pPr marL="342900" indent="-342900">
              <a:lnSpc>
                <a:spcPct val="150000"/>
              </a:lnSpc>
              <a:buFont typeface="+mj-lt"/>
              <a:buAutoNum type="arabicPeriod"/>
            </a:pPr>
            <a:r>
              <a:rPr lang="nb-NO" sz="1800" b="1" dirty="0">
                <a:solidFill>
                  <a:schemeClr val="tx1"/>
                </a:solidFill>
              </a:rPr>
              <a:t>Ulike indikatorsett og nøkkeltallsamlinger </a:t>
            </a:r>
            <a:r>
              <a:rPr lang="nb-NO" sz="1800" dirty="0">
                <a:solidFill>
                  <a:schemeClr val="tx1"/>
                </a:solidFill>
              </a:rPr>
              <a:t>kan </a:t>
            </a:r>
            <a:r>
              <a:rPr lang="nb-NO" sz="1800" dirty="0" err="1">
                <a:solidFill>
                  <a:schemeClr val="tx1"/>
                </a:solidFill>
              </a:rPr>
              <a:t>samstilles</a:t>
            </a:r>
            <a:r>
              <a:rPr lang="nb-NO" sz="1800" dirty="0">
                <a:solidFill>
                  <a:schemeClr val="tx1"/>
                </a:solidFill>
              </a:rPr>
              <a:t>/ses i sammenheng dersom de er sammenliknbare</a:t>
            </a:r>
          </a:p>
          <a:p>
            <a:pPr marL="342900" indent="-342900">
              <a:lnSpc>
                <a:spcPct val="150000"/>
              </a:lnSpc>
              <a:buFont typeface="+mj-lt"/>
              <a:buAutoNum type="arabicPeriod"/>
            </a:pPr>
            <a:r>
              <a:rPr lang="nb-NO" sz="1800" b="1" dirty="0">
                <a:solidFill>
                  <a:schemeClr val="tx1"/>
                </a:solidFill>
              </a:rPr>
              <a:t>Aktivitets- og planoppfølging </a:t>
            </a:r>
            <a:r>
              <a:rPr lang="nb-NO" sz="1800" dirty="0">
                <a:solidFill>
                  <a:schemeClr val="tx1"/>
                </a:solidFill>
              </a:rPr>
              <a:t>kan vise hvordan ulike lokale utfordringsbilder og løsninger likevel samspiller til måloppnåelse</a:t>
            </a:r>
          </a:p>
        </p:txBody>
      </p:sp>
      <p:graphicFrame>
        <p:nvGraphicFramePr>
          <p:cNvPr id="3" name="Diagram 2"/>
          <p:cNvGraphicFramePr/>
          <p:nvPr>
            <p:extLst>
              <p:ext uri="{D42A27DB-BD31-4B8C-83A1-F6EECF244321}">
                <p14:modId xmlns:p14="http://schemas.microsoft.com/office/powerpoint/2010/main" val="1243915486"/>
              </p:ext>
            </p:extLst>
          </p:nvPr>
        </p:nvGraphicFramePr>
        <p:xfrm>
          <a:off x="1" y="1462725"/>
          <a:ext cx="5532582" cy="46941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Avrundet rektangel 5"/>
          <p:cNvSpPr/>
          <p:nvPr/>
        </p:nvSpPr>
        <p:spPr>
          <a:xfrm rot="1391472">
            <a:off x="2179674" y="1748406"/>
            <a:ext cx="2443117" cy="1060178"/>
          </a:xfrm>
          <a:prstGeom prst="roundRect">
            <a:avLst>
              <a:gd name="adj" fmla="val 50000"/>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8512971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1: KOSTRA som kilde  =&gt;  </a:t>
            </a:r>
            <a:r>
              <a:rPr lang="nb-NO" sz="2200" dirty="0"/>
              <a:t>hva med «</a:t>
            </a:r>
            <a:r>
              <a:rPr lang="nb-NO" sz="2200" dirty="0" err="1"/>
              <a:t>bærekraftsbudsjettering</a:t>
            </a:r>
            <a:r>
              <a:rPr lang="nb-NO" sz="2200" dirty="0"/>
              <a:t>»?</a:t>
            </a:r>
          </a:p>
        </p:txBody>
      </p:sp>
      <p:sp>
        <p:nvSpPr>
          <p:cNvPr id="3" name="Plassholder for innhold 2"/>
          <p:cNvSpPr>
            <a:spLocks noGrp="1"/>
          </p:cNvSpPr>
          <p:nvPr>
            <p:ph idx="15"/>
          </p:nvPr>
        </p:nvSpPr>
        <p:spPr>
          <a:xfrm>
            <a:off x="5107709" y="1548000"/>
            <a:ext cx="6336146" cy="4860000"/>
          </a:xfrm>
        </p:spPr>
        <p:txBody>
          <a:bodyPr>
            <a:normAutofit/>
          </a:bodyPr>
          <a:lstStyle/>
          <a:p>
            <a:pPr>
              <a:lnSpc>
                <a:spcPct val="150000"/>
              </a:lnSpc>
            </a:pPr>
            <a:r>
              <a:rPr lang="nb-NO" sz="2000" dirty="0"/>
              <a:t>Kan arbeidet som gjøres i </a:t>
            </a:r>
            <a:r>
              <a:rPr lang="nb-NO" sz="2000" dirty="0">
                <a:hlinkClick r:id="rId2"/>
              </a:rPr>
              <a:t>Ghana</a:t>
            </a:r>
            <a:r>
              <a:rPr lang="nb-NO" sz="2000" dirty="0"/>
              <a:t> og </a:t>
            </a:r>
            <a:r>
              <a:rPr lang="nb-NO" sz="2000" dirty="0">
                <a:hlinkClick r:id="rId3"/>
              </a:rPr>
              <a:t>Trondheim</a:t>
            </a:r>
            <a:r>
              <a:rPr lang="nb-NO" sz="2000" dirty="0"/>
              <a:t> kommune rundt «bærekrafts-budsjettering» gi muligheter..? Budsjettpostene «mappes» mot relevante </a:t>
            </a:r>
            <a:r>
              <a:rPr lang="nb-NO" sz="2000" dirty="0" err="1"/>
              <a:t>bærekraftsmål</a:t>
            </a:r>
            <a:r>
              <a:rPr lang="nb-NO" sz="2000" dirty="0"/>
              <a:t>. </a:t>
            </a:r>
          </a:p>
          <a:p>
            <a:pPr>
              <a:lnSpc>
                <a:spcPct val="150000"/>
              </a:lnSpc>
            </a:pPr>
            <a:r>
              <a:rPr lang="nb-NO" sz="2000" dirty="0"/>
              <a:t>Om (deler av ) KOSTRA var «</a:t>
            </a:r>
            <a:r>
              <a:rPr lang="nb-NO" sz="2000" dirty="0" err="1"/>
              <a:t>mappet</a:t>
            </a:r>
            <a:r>
              <a:rPr lang="nb-NO" sz="2000" dirty="0"/>
              <a:t>» på denne måten, ville det gitt et unikt innblikk i om pengene følger utfordringsbildet når det gjelder oppnåelse av </a:t>
            </a:r>
            <a:r>
              <a:rPr lang="nb-NO" sz="2000" dirty="0" err="1"/>
              <a:t>bærekraftsmålene</a:t>
            </a:r>
            <a:r>
              <a:rPr lang="nb-NO" sz="2000" dirty="0"/>
              <a:t> på lokalt nivå, </a:t>
            </a:r>
            <a:r>
              <a:rPr lang="nb-NO" sz="2000" u="sng" dirty="0"/>
              <a:t>uten</a:t>
            </a:r>
            <a:r>
              <a:rPr lang="nb-NO" sz="2000" dirty="0"/>
              <a:t> at man trenger å endre rapporteringen vesentlig.</a:t>
            </a:r>
          </a:p>
        </p:txBody>
      </p:sp>
      <p:sp>
        <p:nvSpPr>
          <p:cNvPr id="4" name="Plassholder for lysbildenummer 3"/>
          <p:cNvSpPr>
            <a:spLocks noGrp="1"/>
          </p:cNvSpPr>
          <p:nvPr>
            <p:ph type="sldNum" sz="quarter" idx="4"/>
          </p:nvPr>
        </p:nvSpPr>
        <p:spPr/>
        <p:txBody>
          <a:bodyPr/>
          <a:lstStyle/>
          <a:p>
            <a:fld id="{7D0233FF-1186-4D0A-89DE-C44C22CC98C6}" type="slidenum">
              <a:rPr lang="nb-NO" smtClean="0"/>
              <a:pPr/>
              <a:t>14</a:t>
            </a:fld>
            <a:endParaRPr lang="nb-NO" dirty="0"/>
          </a:p>
        </p:txBody>
      </p:sp>
      <p:pic>
        <p:nvPicPr>
          <p:cNvPr id="6" name="Bilde 5"/>
          <p:cNvPicPr>
            <a:picLocks noChangeAspect="1"/>
          </p:cNvPicPr>
          <p:nvPr/>
        </p:nvPicPr>
        <p:blipFill>
          <a:blip r:embed="rId4"/>
          <a:stretch>
            <a:fillRect/>
          </a:stretch>
        </p:blipFill>
        <p:spPr>
          <a:xfrm>
            <a:off x="653934" y="1621891"/>
            <a:ext cx="3179157" cy="45276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800002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2: Indikatorer og nøkkeltall som kilde  =&gt;  </a:t>
            </a:r>
            <a:r>
              <a:rPr lang="nb-NO" sz="2400" dirty="0"/>
              <a:t>Taksonomi / «indikatorsortering» kan gjøre ting enklere</a:t>
            </a:r>
          </a:p>
        </p:txBody>
      </p:sp>
      <p:sp>
        <p:nvSpPr>
          <p:cNvPr id="3" name="Plassholder for innhold 2"/>
          <p:cNvSpPr>
            <a:spLocks noGrp="1"/>
          </p:cNvSpPr>
          <p:nvPr>
            <p:ph idx="15"/>
          </p:nvPr>
        </p:nvSpPr>
        <p:spPr>
          <a:xfrm>
            <a:off x="5375563" y="1547999"/>
            <a:ext cx="6169891" cy="5222255"/>
          </a:xfrm>
        </p:spPr>
        <p:txBody>
          <a:bodyPr>
            <a:normAutofit fontScale="70000" lnSpcReduction="20000"/>
          </a:bodyPr>
          <a:lstStyle/>
          <a:p>
            <a:pPr>
              <a:lnSpc>
                <a:spcPct val="150000"/>
              </a:lnSpc>
            </a:pPr>
            <a:r>
              <a:rPr lang="nb-NO" dirty="0"/>
              <a:t>Det finnes MANGE ulike indikatorsett for å måle bærekraft, fra FN, OECD, ISO, EU </a:t>
            </a:r>
            <a:r>
              <a:rPr lang="nb-NO" dirty="0" err="1"/>
              <a:t>osv</a:t>
            </a:r>
            <a:r>
              <a:rPr lang="nb-NO" dirty="0"/>
              <a:t>…</a:t>
            </a:r>
          </a:p>
          <a:p>
            <a:pPr>
              <a:lnSpc>
                <a:spcPct val="150000"/>
              </a:lnSpc>
            </a:pPr>
            <a:r>
              <a:rPr lang="nb-NO" dirty="0"/>
              <a:t>De har styrker og svakheter, overlapp og ulikheter, og det er ikke lett å velge «det rette indikatorsettet».</a:t>
            </a:r>
          </a:p>
          <a:p>
            <a:pPr>
              <a:lnSpc>
                <a:spcPct val="150000"/>
              </a:lnSpc>
            </a:pPr>
            <a:r>
              <a:rPr lang="nb-NO" dirty="0"/>
              <a:t>KS og SSB samarbeider om å utforme en </a:t>
            </a:r>
            <a:r>
              <a:rPr lang="nb-NO" u="sng" dirty="0"/>
              <a:t>taksonomi eller «sorteringsmodell» </a:t>
            </a:r>
            <a:r>
              <a:rPr lang="nb-NO" dirty="0"/>
              <a:t>som skal hjelpe til med å navigere «indikatorjungelen». Dette vil bidra til å </a:t>
            </a:r>
            <a:r>
              <a:rPr lang="nb-NO" u="sng" dirty="0"/>
              <a:t>gjøre ulike indikator-sett mer sammenliknbare</a:t>
            </a:r>
            <a:r>
              <a:rPr lang="nb-NO" dirty="0"/>
              <a:t> for nasjonale samstillingsformål, avdekke behov for nye og annerledes indikatorer som trigger forskning, samt etablere kontakt mellom ulike «indikatoreiere» internasjonalt, nasjonalt og lokalt, som kan bistå med å tette hullene vi ser i dagens indikatorsett og rapporteringsmuligheter. Det vil ikke løse «alt», men være </a:t>
            </a:r>
            <a:r>
              <a:rPr lang="nb-NO" u="sng" dirty="0"/>
              <a:t>et viktig bidrag</a:t>
            </a:r>
            <a:r>
              <a:rPr lang="nb-NO" dirty="0"/>
              <a:t> på veien. </a:t>
            </a:r>
          </a:p>
        </p:txBody>
      </p:sp>
      <p:sp>
        <p:nvSpPr>
          <p:cNvPr id="4" name="Plassholder for lysbildenummer 3"/>
          <p:cNvSpPr>
            <a:spLocks noGrp="1"/>
          </p:cNvSpPr>
          <p:nvPr>
            <p:ph type="sldNum" sz="quarter" idx="4"/>
          </p:nvPr>
        </p:nvSpPr>
        <p:spPr/>
        <p:txBody>
          <a:bodyPr/>
          <a:lstStyle/>
          <a:p>
            <a:fld id="{7D0233FF-1186-4D0A-89DE-C44C22CC98C6}" type="slidenum">
              <a:rPr lang="nb-NO" smtClean="0"/>
              <a:pPr/>
              <a:t>15</a:t>
            </a:fld>
            <a:endParaRPr lang="nb-NO" dirty="0"/>
          </a:p>
        </p:txBody>
      </p:sp>
      <p:pic>
        <p:nvPicPr>
          <p:cNvPr id="5" name="Bilde 4"/>
          <p:cNvPicPr>
            <a:picLocks noChangeAspect="1"/>
          </p:cNvPicPr>
          <p:nvPr/>
        </p:nvPicPr>
        <p:blipFill>
          <a:blip r:embed="rId2"/>
          <a:stretch>
            <a:fillRect/>
          </a:stretch>
        </p:blipFill>
        <p:spPr>
          <a:xfrm>
            <a:off x="467999" y="1782617"/>
            <a:ext cx="4226075" cy="3943928"/>
          </a:xfrm>
          <a:prstGeom prst="rect">
            <a:avLst/>
          </a:prstGeom>
        </p:spPr>
      </p:pic>
    </p:spTree>
    <p:extLst>
      <p:ext uri="{BB962C8B-B14F-4D97-AF65-F5344CB8AC3E}">
        <p14:creationId xmlns:p14="http://schemas.microsoft.com/office/powerpoint/2010/main" val="24312184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3a: Aktivitets- og planoppfølging som kilde  =&gt;  </a:t>
            </a:r>
            <a:r>
              <a:rPr lang="nb-NO" sz="2400" dirty="0"/>
              <a:t>Kommunale planprosesser og rapporteringsverktøy</a:t>
            </a:r>
            <a:endParaRPr lang="nb-NO" dirty="0"/>
          </a:p>
        </p:txBody>
      </p:sp>
      <p:sp>
        <p:nvSpPr>
          <p:cNvPr id="3" name="Plassholder for innhold 2"/>
          <p:cNvSpPr>
            <a:spLocks noGrp="1"/>
          </p:cNvSpPr>
          <p:nvPr>
            <p:ph idx="15"/>
          </p:nvPr>
        </p:nvSpPr>
        <p:spPr>
          <a:xfrm>
            <a:off x="5356511" y="1548000"/>
            <a:ext cx="6456798" cy="4860000"/>
          </a:xfrm>
        </p:spPr>
        <p:txBody>
          <a:bodyPr>
            <a:normAutofit fontScale="77500" lnSpcReduction="20000"/>
          </a:bodyPr>
          <a:lstStyle/>
          <a:p>
            <a:pPr>
              <a:lnSpc>
                <a:spcPct val="150000"/>
              </a:lnSpc>
            </a:pPr>
            <a:r>
              <a:rPr lang="nb-NO" u="sng" dirty="0"/>
              <a:t>Alle regioner og kommuner </a:t>
            </a:r>
            <a:r>
              <a:rPr lang="nb-NO" dirty="0"/>
              <a:t>må ha et sammenhengende planverk som skal </a:t>
            </a:r>
            <a:r>
              <a:rPr lang="nb-NO" u="sng" dirty="0"/>
              <a:t>bygge på </a:t>
            </a:r>
            <a:r>
              <a:rPr lang="nb-NO" u="sng" dirty="0" err="1"/>
              <a:t>bærekraftsmålene</a:t>
            </a:r>
            <a:r>
              <a:rPr lang="nb-NO" dirty="0"/>
              <a:t>. </a:t>
            </a:r>
          </a:p>
          <a:p>
            <a:pPr>
              <a:lnSpc>
                <a:spcPct val="150000"/>
              </a:lnSpc>
            </a:pPr>
            <a:r>
              <a:rPr lang="nb-NO" dirty="0"/>
              <a:t>Plansystemet viser veien fra visjoner og mål til konkrete </a:t>
            </a:r>
            <a:r>
              <a:rPr lang="nb-NO" u="sng" dirty="0"/>
              <a:t>aktiviteter og tiltak</a:t>
            </a:r>
            <a:r>
              <a:rPr lang="nb-NO" dirty="0"/>
              <a:t>. Disse kan måles, gjennom tiltaksoppfølging fra virksomhetene i kommunens </a:t>
            </a:r>
            <a:r>
              <a:rPr lang="nb-NO" u="sng" dirty="0"/>
              <a:t>ordinære politiske og administrative rapportering</a:t>
            </a:r>
            <a:r>
              <a:rPr lang="nb-NO" dirty="0"/>
              <a:t>.</a:t>
            </a:r>
          </a:p>
          <a:p>
            <a:pPr>
              <a:lnSpc>
                <a:spcPct val="150000"/>
              </a:lnSpc>
            </a:pPr>
            <a:r>
              <a:rPr lang="nb-NO" dirty="0"/>
              <a:t>Kristiansund har gjort spennende ting på dette området, og en rekke andre kommuner piloterer et nytt fagsystem (</a:t>
            </a:r>
            <a:r>
              <a:rPr lang="nb-NO" dirty="0" err="1"/>
              <a:t>Framsikt</a:t>
            </a:r>
            <a:r>
              <a:rPr lang="nb-NO" dirty="0"/>
              <a:t>) som skal sørge for strukturert planetablering, planrapportering og måling.</a:t>
            </a:r>
          </a:p>
        </p:txBody>
      </p:sp>
      <p:sp>
        <p:nvSpPr>
          <p:cNvPr id="4" name="Plassholder for lysbildenummer 3"/>
          <p:cNvSpPr>
            <a:spLocks noGrp="1"/>
          </p:cNvSpPr>
          <p:nvPr>
            <p:ph type="sldNum" sz="quarter" idx="4"/>
          </p:nvPr>
        </p:nvSpPr>
        <p:spPr/>
        <p:txBody>
          <a:bodyPr/>
          <a:lstStyle/>
          <a:p>
            <a:fld id="{7D0233FF-1186-4D0A-89DE-C44C22CC98C6}" type="slidenum">
              <a:rPr lang="nb-NO" smtClean="0"/>
              <a:pPr/>
              <a:t>16</a:t>
            </a:fld>
            <a:endParaRPr lang="nb-NO" dirty="0"/>
          </a:p>
        </p:txBody>
      </p:sp>
      <p:pic>
        <p:nvPicPr>
          <p:cNvPr id="5" name="Bild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25203" y="1270424"/>
            <a:ext cx="1282853" cy="1657019"/>
          </a:xfrm>
          <a:prstGeom prst="rect">
            <a:avLst/>
          </a:prstGeom>
          <a:ln>
            <a:noFill/>
          </a:ln>
          <a:effectLst>
            <a:outerShdw blurRad="292100" dist="139700" dir="2700000" algn="tl" rotWithShape="0">
              <a:srgbClr val="333333">
                <a:alpha val="65000"/>
              </a:srgbClr>
            </a:outerShdw>
          </a:effectLst>
        </p:spPr>
      </p:pic>
      <p:cxnSp>
        <p:nvCxnSpPr>
          <p:cNvPr id="8" name="Rett pilkobling 7"/>
          <p:cNvCxnSpPr>
            <a:stCxn id="5" idx="2"/>
            <a:endCxn id="9" idx="0"/>
          </p:cNvCxnSpPr>
          <p:nvPr/>
        </p:nvCxnSpPr>
        <p:spPr>
          <a:xfrm flipH="1">
            <a:off x="2866629" y="2927443"/>
            <a:ext cx="1" cy="344432"/>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9" name="Bilde 8"/>
          <p:cNvPicPr>
            <a:picLocks noChangeAspect="1"/>
          </p:cNvPicPr>
          <p:nvPr/>
        </p:nvPicPr>
        <p:blipFill>
          <a:blip r:embed="rId3"/>
          <a:stretch>
            <a:fillRect/>
          </a:stretch>
        </p:blipFill>
        <p:spPr>
          <a:xfrm>
            <a:off x="1367792" y="3271875"/>
            <a:ext cx="2997674" cy="3418624"/>
          </a:xfrm>
          <a:prstGeom prst="rect">
            <a:avLst/>
          </a:prstGeom>
          <a:ln>
            <a:noFill/>
          </a:ln>
          <a:effectLst>
            <a:outerShdw blurRad="292100" dist="139700" dir="2700000" algn="tl" rotWithShape="0">
              <a:srgbClr val="333333">
                <a:alpha val="65000"/>
              </a:srgbClr>
            </a:outerShdw>
          </a:effectLst>
        </p:spPr>
      </p:pic>
      <p:sp>
        <p:nvSpPr>
          <p:cNvPr id="21" name="Rektangel 20"/>
          <p:cNvSpPr/>
          <p:nvPr/>
        </p:nvSpPr>
        <p:spPr>
          <a:xfrm>
            <a:off x="2650836" y="3602181"/>
            <a:ext cx="1062182" cy="111689"/>
          </a:xfrm>
          <a:prstGeom prst="rect">
            <a:avLst/>
          </a:prstGeom>
          <a:solidFill>
            <a:srgbClr val="DFEC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0" name="Bilde 19"/>
          <p:cNvPicPr>
            <a:picLocks noChangeAspect="1"/>
          </p:cNvPicPr>
          <p:nvPr/>
        </p:nvPicPr>
        <p:blipFill>
          <a:blip r:embed="rId4"/>
          <a:stretch>
            <a:fillRect/>
          </a:stretch>
        </p:blipFill>
        <p:spPr>
          <a:xfrm>
            <a:off x="2857393" y="3611417"/>
            <a:ext cx="447442" cy="223378"/>
          </a:xfrm>
          <a:prstGeom prst="rect">
            <a:avLst/>
          </a:prstGeom>
        </p:spPr>
      </p:pic>
      <p:sp>
        <p:nvSpPr>
          <p:cNvPr id="22" name="Pil ned 21"/>
          <p:cNvSpPr/>
          <p:nvPr/>
        </p:nvSpPr>
        <p:spPr>
          <a:xfrm>
            <a:off x="689670" y="3466681"/>
            <a:ext cx="598713" cy="3102464"/>
          </a:xfrm>
          <a:prstGeom prst="downArrow">
            <a:avLst/>
          </a:prstGeom>
          <a:solidFill>
            <a:srgbClr val="A1B68C"/>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nb-NO" sz="1799" b="1" dirty="0">
                <a:solidFill>
                  <a:schemeClr val="tx1"/>
                </a:solidFill>
              </a:rPr>
              <a:t>Planlegging</a:t>
            </a:r>
          </a:p>
        </p:txBody>
      </p:sp>
      <p:sp>
        <p:nvSpPr>
          <p:cNvPr id="23" name="Pil ned 22"/>
          <p:cNvSpPr/>
          <p:nvPr/>
        </p:nvSpPr>
        <p:spPr>
          <a:xfrm flipV="1">
            <a:off x="4426999" y="3466680"/>
            <a:ext cx="598713" cy="3102464"/>
          </a:xfrm>
          <a:prstGeom prst="downArrow">
            <a:avLst/>
          </a:prstGeom>
          <a:solidFill>
            <a:srgbClr val="E9AF5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nb-NO" sz="1799" b="1" dirty="0">
                <a:solidFill>
                  <a:schemeClr val="tx1"/>
                </a:solidFill>
              </a:rPr>
              <a:t>Rapportering</a:t>
            </a:r>
          </a:p>
        </p:txBody>
      </p:sp>
      <p:pic>
        <p:nvPicPr>
          <p:cNvPr id="24" name="Bilde 23"/>
          <p:cNvPicPr>
            <a:picLocks noChangeAspect="1"/>
          </p:cNvPicPr>
          <p:nvPr/>
        </p:nvPicPr>
        <p:blipFill>
          <a:blip r:embed="rId4"/>
          <a:stretch>
            <a:fillRect/>
          </a:stretch>
        </p:blipFill>
        <p:spPr>
          <a:xfrm>
            <a:off x="2001482" y="6621249"/>
            <a:ext cx="447442" cy="223378"/>
          </a:xfrm>
          <a:prstGeom prst="rect">
            <a:avLst/>
          </a:prstGeom>
        </p:spPr>
      </p:pic>
      <p:pic>
        <p:nvPicPr>
          <p:cNvPr id="25" name="Bilde 24"/>
          <p:cNvPicPr>
            <a:picLocks noChangeAspect="1"/>
          </p:cNvPicPr>
          <p:nvPr/>
        </p:nvPicPr>
        <p:blipFill>
          <a:blip r:embed="rId5"/>
          <a:stretch>
            <a:fillRect/>
          </a:stretch>
        </p:blipFill>
        <p:spPr>
          <a:xfrm>
            <a:off x="607612" y="1411585"/>
            <a:ext cx="976165" cy="1371807"/>
          </a:xfrm>
          <a:prstGeom prst="rect">
            <a:avLst/>
          </a:prstGeom>
        </p:spPr>
      </p:pic>
      <p:cxnSp>
        <p:nvCxnSpPr>
          <p:cNvPr id="28" name="Rett pilkobling 27"/>
          <p:cNvCxnSpPr>
            <a:stCxn id="25" idx="3"/>
            <a:endCxn id="5" idx="1"/>
          </p:cNvCxnSpPr>
          <p:nvPr/>
        </p:nvCxnSpPr>
        <p:spPr>
          <a:xfrm>
            <a:off x="1583777" y="2097489"/>
            <a:ext cx="641426" cy="1445"/>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65517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p:cNvPicPr>
            <a:picLocks noChangeAspect="1"/>
          </p:cNvPicPr>
          <p:nvPr/>
        </p:nvPicPr>
        <p:blipFill>
          <a:blip r:embed="rId3"/>
          <a:stretch>
            <a:fillRect/>
          </a:stretch>
        </p:blipFill>
        <p:spPr>
          <a:xfrm>
            <a:off x="378690" y="1788808"/>
            <a:ext cx="5936607" cy="4353512"/>
          </a:xfrm>
          <a:prstGeom prst="rect">
            <a:avLst/>
          </a:prstGeom>
          <a:ln>
            <a:noFill/>
          </a:ln>
          <a:effectLst>
            <a:outerShdw blurRad="292100" dist="139700" dir="2700000" algn="tl" rotWithShape="0">
              <a:srgbClr val="333333">
                <a:alpha val="65000"/>
              </a:srgbClr>
            </a:outerShdw>
          </a:effectLst>
        </p:spPr>
      </p:pic>
      <p:sp>
        <p:nvSpPr>
          <p:cNvPr id="9" name="Rektangel 8"/>
          <p:cNvSpPr/>
          <p:nvPr/>
        </p:nvSpPr>
        <p:spPr>
          <a:xfrm>
            <a:off x="249383" y="6399040"/>
            <a:ext cx="2908168" cy="307777"/>
          </a:xfrm>
          <a:prstGeom prst="rect">
            <a:avLst/>
          </a:prstGeom>
        </p:spPr>
        <p:txBody>
          <a:bodyPr wrap="none">
            <a:spAutoFit/>
          </a:bodyPr>
          <a:lstStyle/>
          <a:p>
            <a:r>
              <a:rPr lang="nb-NO" sz="1400" dirty="0">
                <a:hlinkClick r:id="rId4"/>
              </a:rPr>
              <a:t>https://urban.jrc.ec.europa.eu/#/en</a:t>
            </a:r>
            <a:endParaRPr lang="nb-NO" sz="1400" dirty="0"/>
          </a:p>
        </p:txBody>
      </p:sp>
      <p:sp>
        <p:nvSpPr>
          <p:cNvPr id="5" name="Rektangel 4"/>
          <p:cNvSpPr/>
          <p:nvPr/>
        </p:nvSpPr>
        <p:spPr>
          <a:xfrm>
            <a:off x="6853382" y="1690059"/>
            <a:ext cx="5255491" cy="4708981"/>
          </a:xfrm>
          <a:prstGeom prst="rect">
            <a:avLst/>
          </a:prstGeom>
        </p:spPr>
        <p:txBody>
          <a:bodyPr wrap="square">
            <a:spAutoFit/>
          </a:bodyPr>
          <a:lstStyle/>
          <a:p>
            <a:pPr>
              <a:lnSpc>
                <a:spcPct val="150000"/>
              </a:lnSpc>
            </a:pPr>
            <a:r>
              <a:rPr lang="nb-NO" sz="2000" dirty="0"/>
              <a:t>Det begynner å bli mer og mer fokus på </a:t>
            </a:r>
            <a:r>
              <a:rPr lang="nb-NO" sz="2000" b="1" dirty="0"/>
              <a:t>LOKALE vurderinger </a:t>
            </a:r>
            <a:r>
              <a:rPr lang="nb-NO" sz="2000" dirty="0"/>
              <a:t>av bærekraft, for at nasjonenes rapporter skal være mer forankret i lokal kunnskap om behov og løsninger knyttet til bærekraft. </a:t>
            </a:r>
          </a:p>
          <a:p>
            <a:pPr>
              <a:lnSpc>
                <a:spcPct val="150000"/>
              </a:lnSpc>
            </a:pPr>
            <a:endParaRPr lang="nb-NO" sz="2000" dirty="0"/>
          </a:p>
          <a:p>
            <a:pPr>
              <a:lnSpc>
                <a:spcPct val="150000"/>
              </a:lnSpc>
            </a:pPr>
            <a:r>
              <a:rPr lang="nb-NO" sz="2000" dirty="0"/>
              <a:t>Ordførere (også noen norske) forplikter sine kommuner til å gjøre slike, gjennom det globale «</a:t>
            </a:r>
            <a:r>
              <a:rPr lang="nb-NO" sz="2000" dirty="0" err="1"/>
              <a:t>Covenant</a:t>
            </a:r>
            <a:r>
              <a:rPr lang="nb-NO" sz="2000" dirty="0"/>
              <a:t> </a:t>
            </a:r>
            <a:r>
              <a:rPr lang="nb-NO" sz="2000" dirty="0" err="1"/>
              <a:t>of</a:t>
            </a:r>
            <a:r>
              <a:rPr lang="nb-NO" sz="2000" dirty="0"/>
              <a:t> Mayors». </a:t>
            </a:r>
            <a:r>
              <a:rPr lang="nb-NO" sz="2000" dirty="0">
                <a:hlinkClick r:id="rId5"/>
              </a:rPr>
              <a:t>https://www.globalcovenantofmayors.org/</a:t>
            </a:r>
            <a:endParaRPr lang="nb-NO" sz="2000" dirty="0"/>
          </a:p>
        </p:txBody>
      </p:sp>
      <p:sp>
        <p:nvSpPr>
          <p:cNvPr id="2" name="Tittel 1"/>
          <p:cNvSpPr>
            <a:spLocks noGrp="1"/>
          </p:cNvSpPr>
          <p:nvPr>
            <p:ph type="title"/>
          </p:nvPr>
        </p:nvSpPr>
        <p:spPr/>
        <p:txBody>
          <a:bodyPr/>
          <a:lstStyle/>
          <a:p>
            <a:r>
              <a:rPr lang="nb-NO" dirty="0"/>
              <a:t>3b: I tillegg til planoppfølging, har vi også VLR – Frivillig Lokal Rapportering</a:t>
            </a:r>
          </a:p>
        </p:txBody>
      </p:sp>
    </p:spTree>
    <p:extLst>
      <p:ext uri="{BB962C8B-B14F-4D97-AF65-F5344CB8AC3E}">
        <p14:creationId xmlns:p14="http://schemas.microsoft.com/office/powerpoint/2010/main" val="14665547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r>
              <a:rPr lang="nb-NO" dirty="0"/>
              <a:t>Det </a:t>
            </a:r>
            <a:r>
              <a:rPr lang="nb-NO" u="sng" dirty="0"/>
              <a:t>er</a:t>
            </a:r>
            <a:r>
              <a:rPr lang="nb-NO" dirty="0"/>
              <a:t> altså mulig å måle bærekraft </a:t>
            </a:r>
            <a:r>
              <a:rPr lang="nb-NO" dirty="0">
                <a:sym typeface="Wingdings" panose="05000000000000000000" pitchFamily="2" charset="2"/>
              </a:rPr>
              <a:t></a:t>
            </a:r>
            <a:endParaRPr lang="nb-NO" dirty="0"/>
          </a:p>
        </p:txBody>
      </p:sp>
      <p:sp>
        <p:nvSpPr>
          <p:cNvPr id="5" name="Plassholder for innhold 4"/>
          <p:cNvSpPr>
            <a:spLocks noGrp="1"/>
          </p:cNvSpPr>
          <p:nvPr>
            <p:ph idx="15"/>
          </p:nvPr>
        </p:nvSpPr>
        <p:spPr>
          <a:xfrm>
            <a:off x="468000" y="1548000"/>
            <a:ext cx="8925382" cy="4860000"/>
          </a:xfrm>
        </p:spPr>
        <p:txBody>
          <a:bodyPr>
            <a:normAutofit fontScale="92500"/>
          </a:bodyPr>
          <a:lstStyle/>
          <a:p>
            <a:pPr>
              <a:lnSpc>
                <a:spcPct val="150000"/>
              </a:lnSpc>
            </a:pPr>
            <a:r>
              <a:rPr lang="nb-NO" dirty="0"/>
              <a:t>Med </a:t>
            </a:r>
            <a:r>
              <a:rPr lang="nb-NO" u="sng" dirty="0"/>
              <a:t>flere ulike kunnskapskilder </a:t>
            </a:r>
            <a:r>
              <a:rPr lang="nb-NO" dirty="0"/>
              <a:t>i tillegg til «rene» måleindikatorer</a:t>
            </a:r>
          </a:p>
          <a:p>
            <a:pPr>
              <a:lnSpc>
                <a:spcPct val="150000"/>
              </a:lnSpc>
            </a:pPr>
            <a:r>
              <a:rPr lang="nb-NO" dirty="0"/>
              <a:t>Gjennom </a:t>
            </a:r>
            <a:r>
              <a:rPr lang="nb-NO" u="sng" dirty="0"/>
              <a:t>mindre justeringer i eksisterende måter </a:t>
            </a:r>
            <a:r>
              <a:rPr lang="nb-NO" dirty="0"/>
              <a:t>å hente tall på</a:t>
            </a:r>
          </a:p>
          <a:p>
            <a:pPr>
              <a:lnSpc>
                <a:spcPct val="150000"/>
              </a:lnSpc>
            </a:pPr>
            <a:r>
              <a:rPr lang="nb-NO" dirty="0"/>
              <a:t>Sammen med et </a:t>
            </a:r>
            <a:r>
              <a:rPr lang="nb-NO" u="sng" dirty="0"/>
              <a:t>tverroffentlig «lag av </a:t>
            </a:r>
            <a:r>
              <a:rPr lang="nb-NO" u="sng" dirty="0" err="1"/>
              <a:t>kunnskapsinnhentere</a:t>
            </a:r>
            <a:r>
              <a:rPr lang="nb-NO" dirty="0"/>
              <a:t>»</a:t>
            </a:r>
          </a:p>
          <a:p>
            <a:pPr>
              <a:lnSpc>
                <a:spcPct val="150000"/>
              </a:lnSpc>
            </a:pPr>
            <a:r>
              <a:rPr lang="nb-NO" dirty="0"/>
              <a:t>Med god forankring i lokale utfordringsbilder og løsninger</a:t>
            </a:r>
          </a:p>
          <a:p>
            <a:pPr marL="0" indent="0">
              <a:lnSpc>
                <a:spcPct val="150000"/>
              </a:lnSpc>
              <a:buNone/>
            </a:pPr>
            <a:r>
              <a:rPr lang="nb-NO" dirty="0"/>
              <a:t>MEN</a:t>
            </a:r>
          </a:p>
          <a:p>
            <a:pPr>
              <a:lnSpc>
                <a:spcPct val="150000"/>
              </a:lnSpc>
            </a:pPr>
            <a:r>
              <a:rPr lang="nb-NO" dirty="0"/>
              <a:t>Det krever </a:t>
            </a:r>
            <a:r>
              <a:rPr lang="nb-NO" i="1" dirty="0"/>
              <a:t>koordinering</a:t>
            </a:r>
            <a:r>
              <a:rPr lang="nb-NO" dirty="0"/>
              <a:t>, </a:t>
            </a:r>
            <a:r>
              <a:rPr lang="nb-NO" i="1" dirty="0"/>
              <a:t>smidighet</a:t>
            </a:r>
            <a:r>
              <a:rPr lang="nb-NO" dirty="0"/>
              <a:t> og </a:t>
            </a:r>
            <a:r>
              <a:rPr lang="nb-NO" i="1" dirty="0"/>
              <a:t>godt tverrsektorielt samarbeid</a:t>
            </a:r>
            <a:r>
              <a:rPr lang="nb-NO" dirty="0"/>
              <a:t>, akkurat slik «</a:t>
            </a:r>
            <a:r>
              <a:rPr lang="nb-NO" u="sng" dirty="0"/>
              <a:t>Innovasjonsmeldingen</a:t>
            </a:r>
            <a:r>
              <a:rPr lang="nb-NO" dirty="0"/>
              <a:t>» oppfordrer til…</a:t>
            </a:r>
          </a:p>
          <a:p>
            <a:pPr>
              <a:lnSpc>
                <a:spcPct val="150000"/>
              </a:lnSpc>
            </a:pPr>
            <a:endParaRPr lang="nb-NO" dirty="0"/>
          </a:p>
        </p:txBody>
      </p:sp>
      <p:sp>
        <p:nvSpPr>
          <p:cNvPr id="3" name="Plassholder for lysbildenummer 2"/>
          <p:cNvSpPr>
            <a:spLocks noGrp="1"/>
          </p:cNvSpPr>
          <p:nvPr>
            <p:ph type="sldNum" sz="quarter" idx="4"/>
          </p:nvPr>
        </p:nvSpPr>
        <p:spPr>
          <a:xfrm>
            <a:off x="11088945" y="6524291"/>
            <a:ext cx="909842" cy="138499"/>
          </a:xfrm>
        </p:spPr>
        <p:txBody>
          <a:bodyPr/>
          <a:lstStyle/>
          <a:p>
            <a:fld id="{7D0233FF-1186-4D0A-89DE-C44C22CC98C6}" type="slidenum">
              <a:rPr lang="nb-NO" smtClean="0"/>
              <a:pPr/>
              <a:t>18</a:t>
            </a:fld>
            <a:endParaRPr lang="nb-NO" dirty="0"/>
          </a:p>
        </p:txBody>
      </p:sp>
      <p:pic>
        <p:nvPicPr>
          <p:cNvPr id="6" name="Bilde 5"/>
          <p:cNvPicPr>
            <a:picLocks noChangeAspect="1"/>
          </p:cNvPicPr>
          <p:nvPr/>
        </p:nvPicPr>
        <p:blipFill>
          <a:blip r:embed="rId2"/>
          <a:stretch>
            <a:fillRect/>
          </a:stretch>
        </p:blipFill>
        <p:spPr>
          <a:xfrm>
            <a:off x="9523357" y="2327563"/>
            <a:ext cx="2226221" cy="3166757"/>
          </a:xfrm>
          <a:prstGeom prst="rect">
            <a:avLst/>
          </a:prstGeom>
          <a:ln>
            <a:noFill/>
          </a:ln>
          <a:effectLst>
            <a:outerShdw blurRad="292100" dist="139700" dir="2700000" algn="tl" rotWithShape="0">
              <a:srgbClr val="333333">
                <a:alpha val="65000"/>
              </a:srgbClr>
            </a:outerShdw>
          </a:effectLst>
        </p:spPr>
      </p:pic>
      <p:sp>
        <p:nvSpPr>
          <p:cNvPr id="13" name="Avrundet rektangel 12"/>
          <p:cNvSpPr/>
          <p:nvPr/>
        </p:nvSpPr>
        <p:spPr>
          <a:xfrm rot="1391472">
            <a:off x="10096913" y="4090012"/>
            <a:ext cx="1720634" cy="1661481"/>
          </a:xfrm>
          <a:prstGeom prst="roundRect">
            <a:avLst>
              <a:gd name="adj" fmla="val 50000"/>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3130721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ctrTitle"/>
          </p:nvPr>
        </p:nvSpPr>
        <p:spPr/>
        <p:txBody>
          <a:bodyPr/>
          <a:lstStyle/>
          <a:p>
            <a:r>
              <a:rPr lang="nb-NO" dirty="0"/>
              <a:t>Mer om hvordan bærekraft kan måles </a:t>
            </a:r>
          </a:p>
        </p:txBody>
      </p:sp>
      <p:sp>
        <p:nvSpPr>
          <p:cNvPr id="4" name="Undertittel 3"/>
          <p:cNvSpPr>
            <a:spLocks noGrp="1"/>
          </p:cNvSpPr>
          <p:nvPr>
            <p:ph type="subTitle" idx="1"/>
          </p:nvPr>
        </p:nvSpPr>
        <p:spPr/>
        <p:txBody>
          <a:bodyPr/>
          <a:lstStyle/>
          <a:p>
            <a:r>
              <a:rPr lang="nb-NO" dirty="0"/>
              <a:t>Her er mer dybdeinformasjon rundt temaene. </a:t>
            </a:r>
          </a:p>
        </p:txBody>
      </p:sp>
    </p:spTree>
    <p:extLst>
      <p:ext uri="{BB962C8B-B14F-4D97-AF65-F5344CB8AC3E}">
        <p14:creationId xmlns:p14="http://schemas.microsoft.com/office/powerpoint/2010/main" val="18239254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3600" dirty="0"/>
              <a:t>FNs </a:t>
            </a:r>
            <a:r>
              <a:rPr lang="nb-NO" sz="3600" dirty="0" err="1"/>
              <a:t>bærekraftsmål</a:t>
            </a:r>
            <a:r>
              <a:rPr lang="nb-NO" sz="3600" dirty="0"/>
              <a:t> – fra 2015</a:t>
            </a:r>
          </a:p>
        </p:txBody>
      </p:sp>
      <p:sp>
        <p:nvSpPr>
          <p:cNvPr id="27" name="Tittel 1"/>
          <p:cNvSpPr txBox="1">
            <a:spLocks/>
          </p:cNvSpPr>
          <p:nvPr/>
        </p:nvSpPr>
        <p:spPr>
          <a:xfrm>
            <a:off x="8696484" y="1808018"/>
            <a:ext cx="3498515" cy="5051570"/>
          </a:xfrm>
          <a:prstGeom prst="rect">
            <a:avLst/>
          </a:prstGeom>
        </p:spPr>
        <p:txBody>
          <a:bodyPr vert="horz" lIns="0" tIns="0" rIns="0" bIns="0" rtlCol="0" anchor="ctr" anchorCtr="0">
            <a:normAutofit fontScale="97500"/>
          </a:bodyPr>
          <a:lstStyle>
            <a:lvl1pPr algn="l" defTabSz="737528" rtl="0" eaLnBrk="1" latinLnBrk="0" hangingPunct="1">
              <a:lnSpc>
                <a:spcPct val="100000"/>
              </a:lnSpc>
              <a:spcBef>
                <a:spcPct val="0"/>
              </a:spcBef>
              <a:buNone/>
              <a:defRPr sz="2400" b="1" kern="1200">
                <a:solidFill>
                  <a:schemeClr val="tx1"/>
                </a:solidFill>
                <a:latin typeface="+mj-lt"/>
                <a:ea typeface="+mj-ea"/>
                <a:cs typeface="+mj-cs"/>
              </a:defRPr>
            </a:lvl1pPr>
          </a:lstStyle>
          <a:p>
            <a:pPr>
              <a:lnSpc>
                <a:spcPct val="150000"/>
              </a:lnSpc>
            </a:pPr>
            <a:r>
              <a:rPr lang="nb-NO" sz="3201" b="0" dirty="0">
                <a:solidFill>
                  <a:prstClr val="black"/>
                </a:solidFill>
              </a:rPr>
              <a:t>17 MÅL</a:t>
            </a:r>
          </a:p>
          <a:p>
            <a:pPr>
              <a:lnSpc>
                <a:spcPct val="150000"/>
              </a:lnSpc>
            </a:pPr>
            <a:r>
              <a:rPr lang="nb-NO" sz="3201" b="0" dirty="0">
                <a:solidFill>
                  <a:prstClr val="black"/>
                </a:solidFill>
              </a:rPr>
              <a:t>169 DELMÅL</a:t>
            </a:r>
          </a:p>
          <a:p>
            <a:pPr>
              <a:lnSpc>
                <a:spcPct val="150000"/>
              </a:lnSpc>
            </a:pPr>
            <a:r>
              <a:rPr lang="nb-NO" sz="3201" b="0" dirty="0">
                <a:solidFill>
                  <a:prstClr val="black"/>
                </a:solidFill>
              </a:rPr>
              <a:t>232 INDIKATORER</a:t>
            </a:r>
          </a:p>
          <a:p>
            <a:pPr>
              <a:lnSpc>
                <a:spcPct val="150000"/>
              </a:lnSpc>
            </a:pPr>
            <a:r>
              <a:rPr lang="nb-NO" sz="3201" b="0" dirty="0">
                <a:solidFill>
                  <a:prstClr val="black"/>
                </a:solidFill>
              </a:rPr>
              <a:t>…</a:t>
            </a:r>
          </a:p>
          <a:p>
            <a:pPr>
              <a:lnSpc>
                <a:spcPct val="150000"/>
              </a:lnSpc>
            </a:pPr>
            <a:endParaRPr lang="nb-NO" sz="3201" b="0" dirty="0">
              <a:solidFill>
                <a:prstClr val="black"/>
              </a:solidFill>
            </a:endParaRPr>
          </a:p>
          <a:p>
            <a:pPr>
              <a:lnSpc>
                <a:spcPct val="150000"/>
              </a:lnSpc>
            </a:pPr>
            <a:r>
              <a:rPr lang="nb-NO" sz="3201" b="0" dirty="0">
                <a:solidFill>
                  <a:prstClr val="black"/>
                </a:solidFill>
              </a:rPr>
              <a:t>Hvor starter man?</a:t>
            </a:r>
            <a:endParaRPr lang="nb-NO" sz="3201" b="0" dirty="0"/>
          </a:p>
        </p:txBody>
      </p:sp>
      <p:pic>
        <p:nvPicPr>
          <p:cNvPr id="3" name="Bild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000" y="1396800"/>
            <a:ext cx="7951065" cy="3969527"/>
          </a:xfrm>
          <a:prstGeom prst="rect">
            <a:avLst/>
          </a:prstGeom>
        </p:spPr>
      </p:pic>
    </p:spTree>
    <p:extLst>
      <p:ext uri="{BB962C8B-B14F-4D97-AF65-F5344CB8AC3E}">
        <p14:creationId xmlns:p14="http://schemas.microsoft.com/office/powerpoint/2010/main" val="40984826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1416842" y="29456"/>
            <a:ext cx="9361487" cy="1800000"/>
          </a:xfrm>
        </p:spPr>
        <p:txBody>
          <a:bodyPr/>
          <a:lstStyle/>
          <a:p>
            <a:r>
              <a:rPr lang="nb-NO" dirty="0"/>
              <a:t>Mer fra </a:t>
            </a:r>
            <a:r>
              <a:rPr lang="nb-NO" sz="2800" dirty="0"/>
              <a:t>«</a:t>
            </a:r>
            <a:r>
              <a:rPr lang="nb-NO" sz="2800" i="1" dirty="0"/>
              <a:t>The </a:t>
            </a:r>
            <a:r>
              <a:rPr lang="nb-NO" sz="2800" i="1" dirty="0" err="1"/>
              <a:t>sustainable</a:t>
            </a:r>
            <a:r>
              <a:rPr lang="nb-NO" sz="2800" i="1" dirty="0"/>
              <a:t> Development Goals Report 2020 » </a:t>
            </a:r>
            <a:endParaRPr lang="nb-NO" sz="2800" dirty="0"/>
          </a:p>
        </p:txBody>
      </p:sp>
      <p:sp>
        <p:nvSpPr>
          <p:cNvPr id="9" name="Plassholder for innhold 5"/>
          <p:cNvSpPr>
            <a:spLocks noGrp="1"/>
          </p:cNvSpPr>
          <p:nvPr>
            <p:ph sz="half" idx="4294967295"/>
          </p:nvPr>
        </p:nvSpPr>
        <p:spPr>
          <a:xfrm>
            <a:off x="4557713" y="2605088"/>
            <a:ext cx="7637462" cy="3946525"/>
          </a:xfrm>
        </p:spPr>
        <p:txBody>
          <a:bodyPr anchor="t">
            <a:normAutofit fontScale="85000" lnSpcReduction="10000"/>
          </a:bodyPr>
          <a:lstStyle/>
          <a:p>
            <a:pPr indent="0">
              <a:lnSpc>
                <a:spcPct val="150000"/>
              </a:lnSpc>
              <a:buNone/>
            </a:pPr>
            <a:r>
              <a:rPr lang="nb-NO" dirty="0"/>
              <a:t>FNs årlige statusrapport «</a:t>
            </a:r>
            <a:r>
              <a:rPr lang="nb-NO" i="1" dirty="0"/>
              <a:t>The </a:t>
            </a:r>
            <a:r>
              <a:rPr lang="nb-NO" i="1" dirty="0" err="1"/>
              <a:t>sustainable</a:t>
            </a:r>
            <a:r>
              <a:rPr lang="nb-NO" i="1" dirty="0"/>
              <a:t> Development Goals Report» </a:t>
            </a:r>
            <a:r>
              <a:rPr lang="nb-NO" dirty="0"/>
              <a:t>har ett, gjennomgående tema i 2020-rapporten:</a:t>
            </a:r>
          </a:p>
          <a:p>
            <a:pPr indent="0" algn="ctr">
              <a:lnSpc>
                <a:spcPct val="150000"/>
              </a:lnSpc>
              <a:buNone/>
            </a:pPr>
            <a:r>
              <a:rPr lang="nb-NO" sz="3200" dirty="0"/>
              <a:t>Vi trenger DATA</a:t>
            </a:r>
          </a:p>
          <a:p>
            <a:pPr indent="0" algn="ctr">
              <a:lnSpc>
                <a:spcPct val="150000"/>
              </a:lnSpc>
              <a:buNone/>
            </a:pPr>
            <a:r>
              <a:rPr lang="nb-NO" dirty="0"/>
              <a:t>Raskere,</a:t>
            </a:r>
            <a:br>
              <a:rPr lang="nb-NO" dirty="0"/>
            </a:br>
            <a:r>
              <a:rPr lang="nb-NO" dirty="0"/>
              <a:t> av bedre kvalitet, </a:t>
            </a:r>
            <a:br>
              <a:rPr lang="nb-NO" dirty="0"/>
            </a:br>
            <a:r>
              <a:rPr lang="nb-NO" dirty="0"/>
              <a:t>på nye måter, fra flere kilder</a:t>
            </a:r>
            <a:br>
              <a:rPr lang="nb-NO" dirty="0"/>
            </a:br>
            <a:r>
              <a:rPr lang="nb-NO" dirty="0"/>
              <a:t>fra mer lokalt nivå…</a:t>
            </a:r>
          </a:p>
        </p:txBody>
      </p:sp>
      <p:sp>
        <p:nvSpPr>
          <p:cNvPr id="5" name="Plassholder for lysbildenummer 4"/>
          <p:cNvSpPr>
            <a:spLocks noGrp="1"/>
          </p:cNvSpPr>
          <p:nvPr>
            <p:ph type="sldNum" sz="quarter" idx="4294967295"/>
          </p:nvPr>
        </p:nvSpPr>
        <p:spPr>
          <a:xfrm>
            <a:off x="11285538" y="6551613"/>
            <a:ext cx="909637" cy="138112"/>
          </a:xfrm>
        </p:spPr>
        <p:txBody>
          <a:bodyPr/>
          <a:lstStyle/>
          <a:p>
            <a:fld id="{DA31872E-8BFC-214A-B7E1-4CF644173512}" type="slidenum">
              <a:rPr lang="nb-NO" smtClean="0"/>
              <a:t>20</a:t>
            </a:fld>
            <a:endParaRPr lang="nb-NO"/>
          </a:p>
        </p:txBody>
      </p:sp>
      <p:pic>
        <p:nvPicPr>
          <p:cNvPr id="8" name="Plassholder for innhold 5"/>
          <p:cNvPicPr>
            <a:picLocks noChangeAspect="1"/>
          </p:cNvPicPr>
          <p:nvPr/>
        </p:nvPicPr>
        <p:blipFill>
          <a:blip r:embed="rId2"/>
          <a:stretch>
            <a:fillRect/>
          </a:stretch>
        </p:blipFill>
        <p:spPr>
          <a:xfrm>
            <a:off x="609759" y="1967568"/>
            <a:ext cx="3132945" cy="41605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200464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Det er store </a:t>
            </a:r>
            <a:r>
              <a:rPr lang="nb-NO" dirty="0" err="1"/>
              <a:t>datagap</a:t>
            </a:r>
            <a:r>
              <a:rPr lang="nb-NO" dirty="0"/>
              <a:t> som må dekkes</a:t>
            </a:r>
          </a:p>
        </p:txBody>
      </p:sp>
      <p:sp>
        <p:nvSpPr>
          <p:cNvPr id="3" name="Plassholder for innhold 2"/>
          <p:cNvSpPr>
            <a:spLocks noGrp="1"/>
          </p:cNvSpPr>
          <p:nvPr>
            <p:ph sz="half" idx="1"/>
          </p:nvPr>
        </p:nvSpPr>
        <p:spPr>
          <a:xfrm>
            <a:off x="609758" y="1967569"/>
            <a:ext cx="5892641" cy="4460940"/>
          </a:xfrm>
        </p:spPr>
        <p:txBody>
          <a:bodyPr>
            <a:normAutofit lnSpcReduction="10000"/>
          </a:bodyPr>
          <a:lstStyle/>
          <a:p>
            <a:pPr indent="0">
              <a:lnSpc>
                <a:spcPct val="150000"/>
              </a:lnSpc>
              <a:buNone/>
            </a:pPr>
            <a:r>
              <a:rPr lang="en-US" i="1" u="sng" dirty="0"/>
              <a:t>“Serious data gaps remain </a:t>
            </a:r>
            <a:r>
              <a:rPr lang="en-US" i="1" dirty="0"/>
              <a:t>in assessing country-level progress towards the SDGs. Over the years, good progress has been made in increasing the availability of internationally comparable data for SDG monitoring. However, huge data gaps still exist in terms of geographic coverage, timeliness and the level of disaggregation required. Moreover, </a:t>
            </a:r>
            <a:r>
              <a:rPr lang="en-US" i="1" u="sng" dirty="0"/>
              <a:t>challenges remain </a:t>
            </a:r>
            <a:r>
              <a:rPr lang="en-US" i="1" dirty="0"/>
              <a:t>in compiling and disseminating metadata to document the data quality of SDG indicators </a:t>
            </a:r>
            <a:r>
              <a:rPr lang="en-US" i="1" u="sng" dirty="0"/>
              <a:t>at local and national levels</a:t>
            </a:r>
            <a:r>
              <a:rPr lang="en-US" i="1" dirty="0"/>
              <a:t>.”</a:t>
            </a:r>
            <a:endParaRPr lang="nb-NO" i="1" dirty="0"/>
          </a:p>
        </p:txBody>
      </p:sp>
      <p:pic>
        <p:nvPicPr>
          <p:cNvPr id="6" name="Plassholder for innhold 5"/>
          <p:cNvPicPr>
            <a:picLocks noGrp="1" noChangeAspect="1"/>
          </p:cNvPicPr>
          <p:nvPr>
            <p:ph sz="half" idx="2"/>
          </p:nvPr>
        </p:nvPicPr>
        <p:blipFill>
          <a:blip r:embed="rId2"/>
          <a:stretch>
            <a:fillRect/>
          </a:stretch>
        </p:blipFill>
        <p:spPr>
          <a:xfrm>
            <a:off x="7033851" y="2961258"/>
            <a:ext cx="4738634" cy="2876123"/>
          </a:xfrm>
          <a:prstGeom prst="rect">
            <a:avLst/>
          </a:prstGeom>
        </p:spPr>
      </p:pic>
      <p:sp>
        <p:nvSpPr>
          <p:cNvPr id="5" name="Plassholder for lysbildenummer 4"/>
          <p:cNvSpPr>
            <a:spLocks noGrp="1"/>
          </p:cNvSpPr>
          <p:nvPr>
            <p:ph type="sldNum" sz="quarter" idx="12"/>
          </p:nvPr>
        </p:nvSpPr>
        <p:spPr/>
        <p:txBody>
          <a:bodyPr/>
          <a:lstStyle/>
          <a:p>
            <a:fld id="{DA31872E-8BFC-214A-B7E1-4CF644173512}" type="slidenum">
              <a:rPr lang="nb-NO" smtClean="0"/>
              <a:t>21</a:t>
            </a:fld>
            <a:endParaRPr lang="nb-NO"/>
          </a:p>
        </p:txBody>
      </p:sp>
      <p:sp>
        <p:nvSpPr>
          <p:cNvPr id="7" name="Rektangel 6"/>
          <p:cNvSpPr/>
          <p:nvPr/>
        </p:nvSpPr>
        <p:spPr>
          <a:xfrm>
            <a:off x="9016279" y="6197677"/>
            <a:ext cx="2843212" cy="230832"/>
          </a:xfrm>
          <a:prstGeom prst="rect">
            <a:avLst/>
          </a:prstGeom>
        </p:spPr>
        <p:txBody>
          <a:bodyPr wrap="square">
            <a:spAutoFit/>
          </a:bodyPr>
          <a:lstStyle/>
          <a:p>
            <a:r>
              <a:rPr lang="en-US" dirty="0"/>
              <a:t>The Sustainable Development Goals Report 2020</a:t>
            </a:r>
            <a:endParaRPr lang="nb-NO" dirty="0"/>
          </a:p>
        </p:txBody>
      </p:sp>
    </p:spTree>
    <p:extLst>
      <p:ext uri="{BB962C8B-B14F-4D97-AF65-F5344CB8AC3E}">
        <p14:creationId xmlns:p14="http://schemas.microsoft.com/office/powerpoint/2010/main" val="25343183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Ofte er dataene heller ikke ferske nok</a:t>
            </a:r>
          </a:p>
        </p:txBody>
      </p:sp>
      <p:sp>
        <p:nvSpPr>
          <p:cNvPr id="4" name="Plassholder for innhold 3"/>
          <p:cNvSpPr>
            <a:spLocks noGrp="1"/>
          </p:cNvSpPr>
          <p:nvPr>
            <p:ph sz="half" idx="2"/>
          </p:nvPr>
        </p:nvSpPr>
        <p:spPr>
          <a:xfrm>
            <a:off x="6199214" y="2216727"/>
            <a:ext cx="5386202" cy="3888508"/>
          </a:xfrm>
        </p:spPr>
        <p:txBody>
          <a:bodyPr>
            <a:normAutofit lnSpcReduction="10000"/>
          </a:bodyPr>
          <a:lstStyle/>
          <a:p>
            <a:pPr indent="0">
              <a:lnSpc>
                <a:spcPct val="150000"/>
              </a:lnSpc>
              <a:buNone/>
            </a:pPr>
            <a:r>
              <a:rPr lang="en-US" i="1" dirty="0"/>
              <a:t>“In addition, </a:t>
            </a:r>
            <a:r>
              <a:rPr lang="en-US" i="1" u="sng" dirty="0"/>
              <a:t>a large number of SDG indicators are available only with a significant time lag</a:t>
            </a:r>
            <a:r>
              <a:rPr lang="en-US" i="1" dirty="0"/>
              <a:t>. For instance, in at least </a:t>
            </a:r>
            <a:r>
              <a:rPr lang="en-US" i="1" u="sng" dirty="0"/>
              <a:t>half of countries or areas in the database</a:t>
            </a:r>
            <a:r>
              <a:rPr lang="en-US" i="1" dirty="0"/>
              <a:t>, the latest data point available for poverty-related indicators (Goal 1) is for 2016 or earlier. A similar situation is found for indicators on gender equality (Goal 5), sustainable cities (Goal 11) and peace, justice, and strong institutions (Goal 16).”</a:t>
            </a:r>
            <a:endParaRPr lang="nb-NO" i="1" dirty="0"/>
          </a:p>
        </p:txBody>
      </p:sp>
      <p:sp>
        <p:nvSpPr>
          <p:cNvPr id="5" name="Plassholder for lysbildenummer 4"/>
          <p:cNvSpPr>
            <a:spLocks noGrp="1"/>
          </p:cNvSpPr>
          <p:nvPr>
            <p:ph type="sldNum" sz="quarter" idx="12"/>
          </p:nvPr>
        </p:nvSpPr>
        <p:spPr/>
        <p:txBody>
          <a:bodyPr/>
          <a:lstStyle/>
          <a:p>
            <a:fld id="{DA31872E-8BFC-214A-B7E1-4CF644173512}" type="slidenum">
              <a:rPr lang="nb-NO" smtClean="0"/>
              <a:t>22</a:t>
            </a:fld>
            <a:endParaRPr lang="nb-NO"/>
          </a:p>
        </p:txBody>
      </p:sp>
      <p:pic>
        <p:nvPicPr>
          <p:cNvPr id="8" name="Plassholder for innhold 5"/>
          <p:cNvPicPr>
            <a:picLocks noChangeAspect="1"/>
          </p:cNvPicPr>
          <p:nvPr/>
        </p:nvPicPr>
        <p:blipFill>
          <a:blip r:embed="rId2"/>
          <a:stretch>
            <a:fillRect/>
          </a:stretch>
        </p:blipFill>
        <p:spPr>
          <a:xfrm>
            <a:off x="609759" y="2872509"/>
            <a:ext cx="4831874" cy="3001818"/>
          </a:xfrm>
          <a:prstGeom prst="rect">
            <a:avLst/>
          </a:prstGeom>
        </p:spPr>
      </p:pic>
      <p:sp>
        <p:nvSpPr>
          <p:cNvPr id="9" name="Rektangel 8"/>
          <p:cNvSpPr/>
          <p:nvPr/>
        </p:nvSpPr>
        <p:spPr>
          <a:xfrm>
            <a:off x="609759" y="5989819"/>
            <a:ext cx="2843212" cy="230832"/>
          </a:xfrm>
          <a:prstGeom prst="rect">
            <a:avLst/>
          </a:prstGeom>
        </p:spPr>
        <p:txBody>
          <a:bodyPr wrap="square">
            <a:spAutoFit/>
          </a:bodyPr>
          <a:lstStyle/>
          <a:p>
            <a:r>
              <a:rPr lang="en-US" dirty="0"/>
              <a:t>The Sustainable Development Goals Report 2020</a:t>
            </a:r>
            <a:endParaRPr lang="nb-NO" dirty="0"/>
          </a:p>
        </p:txBody>
      </p:sp>
    </p:spTree>
    <p:extLst>
      <p:ext uri="{BB962C8B-B14F-4D97-AF65-F5344CB8AC3E}">
        <p14:creationId xmlns:p14="http://schemas.microsoft.com/office/powerpoint/2010/main" val="24240802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COVID-19-situasjonen forverrer totalbildet</a:t>
            </a:r>
          </a:p>
        </p:txBody>
      </p:sp>
      <p:sp>
        <p:nvSpPr>
          <p:cNvPr id="3" name="Plassholder for innhold 2"/>
          <p:cNvSpPr>
            <a:spLocks noGrp="1"/>
          </p:cNvSpPr>
          <p:nvPr>
            <p:ph idx="15"/>
          </p:nvPr>
        </p:nvSpPr>
        <p:spPr/>
        <p:txBody>
          <a:bodyPr/>
          <a:lstStyle/>
          <a:p>
            <a:pPr marL="0" indent="0">
              <a:lnSpc>
                <a:spcPct val="150000"/>
              </a:lnSpc>
              <a:buNone/>
            </a:pPr>
            <a:r>
              <a:rPr lang="en-US" i="1" dirty="0"/>
              <a:t>“If these needs are not filled, they will have a </a:t>
            </a:r>
            <a:r>
              <a:rPr lang="en-US" i="1" u="sng" dirty="0"/>
              <a:t>lasting effect on countries’ ability to produce timely and disaggregated data </a:t>
            </a:r>
            <a:r>
              <a:rPr lang="en-US" i="1" dirty="0"/>
              <a:t>for a large number of SDG indicators. In other words, the COVID-19 pandemic is not only </a:t>
            </a:r>
            <a:r>
              <a:rPr lang="en-US" i="1" u="sng" dirty="0"/>
              <a:t>creating a massive setback in the realization of the 2030 Agenda </a:t>
            </a:r>
            <a:r>
              <a:rPr lang="en-US" i="1" dirty="0"/>
              <a:t>for Sustainable Development, but it is also exacerbating global data inequalities. The statistical community and donors must </a:t>
            </a:r>
            <a:r>
              <a:rPr lang="en-US" i="1" u="sng" dirty="0"/>
              <a:t>urgently provide technical and financial support to national statistical offices </a:t>
            </a:r>
            <a:r>
              <a:rPr lang="en-US" i="1" dirty="0"/>
              <a:t>most in need.”</a:t>
            </a:r>
            <a:endParaRPr lang="nb-NO" i="1" dirty="0"/>
          </a:p>
        </p:txBody>
      </p:sp>
      <p:sp>
        <p:nvSpPr>
          <p:cNvPr id="4" name="Plassholder for lysbildenummer 3"/>
          <p:cNvSpPr>
            <a:spLocks noGrp="1"/>
          </p:cNvSpPr>
          <p:nvPr>
            <p:ph type="sldNum" sz="quarter" idx="4"/>
          </p:nvPr>
        </p:nvSpPr>
        <p:spPr/>
        <p:txBody>
          <a:bodyPr/>
          <a:lstStyle/>
          <a:p>
            <a:fld id="{7D0233FF-1186-4D0A-89DE-C44C22CC98C6}" type="slidenum">
              <a:rPr lang="nb-NO" smtClean="0"/>
              <a:pPr/>
              <a:t>23</a:t>
            </a:fld>
            <a:endParaRPr lang="nb-NO" dirty="0"/>
          </a:p>
        </p:txBody>
      </p:sp>
      <p:sp>
        <p:nvSpPr>
          <p:cNvPr id="5" name="Rektangel 4"/>
          <p:cNvSpPr/>
          <p:nvPr/>
        </p:nvSpPr>
        <p:spPr>
          <a:xfrm>
            <a:off x="9016279" y="6197677"/>
            <a:ext cx="2843212" cy="230832"/>
          </a:xfrm>
          <a:prstGeom prst="rect">
            <a:avLst/>
          </a:prstGeom>
        </p:spPr>
        <p:txBody>
          <a:bodyPr wrap="square">
            <a:spAutoFit/>
          </a:bodyPr>
          <a:lstStyle/>
          <a:p>
            <a:r>
              <a:rPr lang="en-US" dirty="0"/>
              <a:t>The Sustainable Development Goals Report 2020</a:t>
            </a:r>
            <a:endParaRPr lang="nb-NO" dirty="0"/>
          </a:p>
        </p:txBody>
      </p:sp>
    </p:spTree>
    <p:extLst>
      <p:ext uri="{BB962C8B-B14F-4D97-AF65-F5344CB8AC3E}">
        <p14:creationId xmlns:p14="http://schemas.microsoft.com/office/powerpoint/2010/main" val="40725362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dirty="0" err="1"/>
              <a:t>Det</a:t>
            </a:r>
            <a:r>
              <a:rPr lang="en-US" dirty="0"/>
              <a:t> </a:t>
            </a:r>
            <a:r>
              <a:rPr lang="en-US" dirty="0" err="1"/>
              <a:t>må</a:t>
            </a:r>
            <a:r>
              <a:rPr lang="en-US" dirty="0"/>
              <a:t> </a:t>
            </a:r>
            <a:r>
              <a:rPr lang="en-US" dirty="0" err="1"/>
              <a:t>innoveres</a:t>
            </a:r>
            <a:r>
              <a:rPr lang="en-US" dirty="0"/>
              <a:t> </a:t>
            </a:r>
            <a:r>
              <a:rPr lang="en-US" dirty="0" err="1"/>
              <a:t>og</a:t>
            </a:r>
            <a:r>
              <a:rPr lang="en-US" dirty="0"/>
              <a:t> </a:t>
            </a:r>
            <a:r>
              <a:rPr lang="en-US" dirty="0" err="1"/>
              <a:t>investeres</a:t>
            </a:r>
            <a:r>
              <a:rPr lang="en-US" dirty="0"/>
              <a:t> </a:t>
            </a:r>
            <a:r>
              <a:rPr lang="en-US" dirty="0" err="1"/>
              <a:t>i</a:t>
            </a:r>
            <a:r>
              <a:rPr lang="en-US" dirty="0"/>
              <a:t> data </a:t>
            </a:r>
            <a:endParaRPr lang="nb-NO" dirty="0"/>
          </a:p>
        </p:txBody>
      </p:sp>
      <p:sp>
        <p:nvSpPr>
          <p:cNvPr id="3" name="Plassholder for innhold 2"/>
          <p:cNvSpPr>
            <a:spLocks noGrp="1"/>
          </p:cNvSpPr>
          <p:nvPr>
            <p:ph idx="15"/>
          </p:nvPr>
        </p:nvSpPr>
        <p:spPr>
          <a:xfrm>
            <a:off x="467999" y="1145309"/>
            <a:ext cx="10837309" cy="5262691"/>
          </a:xfrm>
        </p:spPr>
        <p:txBody>
          <a:bodyPr>
            <a:noAutofit/>
          </a:bodyPr>
          <a:lstStyle/>
          <a:p>
            <a:pPr marL="0" indent="0">
              <a:lnSpc>
                <a:spcPct val="160000"/>
              </a:lnSpc>
              <a:buNone/>
            </a:pPr>
            <a:r>
              <a:rPr lang="en-US" sz="1800" i="1" dirty="0"/>
              <a:t>“</a:t>
            </a:r>
            <a:r>
              <a:rPr lang="en-US" sz="1800" i="1" u="sng" dirty="0"/>
              <a:t>Investments in data and statistics are needed </a:t>
            </a:r>
            <a:r>
              <a:rPr lang="en-US" sz="1800" i="1" dirty="0"/>
              <a:t>to maintain adequate coverage of all population groups as well as to guarantee the internal consistency, comparability and overall quality of data produced to advance implementation of the 2030 Agenda. For example, </a:t>
            </a:r>
            <a:r>
              <a:rPr lang="en-US" sz="1800" i="1" u="sng" dirty="0"/>
              <a:t>many countries would benefit from support to fully digitize their data collection</a:t>
            </a:r>
            <a:r>
              <a:rPr lang="en-US" sz="1800" i="1" dirty="0"/>
              <a:t> instead of using traditional paper-based methods. This could include telephone and web-based surveys, and </a:t>
            </a:r>
            <a:r>
              <a:rPr lang="en-US" sz="1800" i="1" u="sng" dirty="0"/>
              <a:t>using administrative data along with newer, more innovative data sources </a:t>
            </a:r>
            <a:r>
              <a:rPr lang="en-US" sz="1800" i="1" dirty="0"/>
              <a:t>to produce official statistics. One important area of innovation is the integration of geospatial and statistical information. The </a:t>
            </a:r>
            <a:r>
              <a:rPr lang="en-US" sz="1800" i="1" u="sng" dirty="0"/>
              <a:t>integrated analysis and visualization </a:t>
            </a:r>
            <a:r>
              <a:rPr lang="en-US" sz="1800" i="1" dirty="0"/>
              <a:t>of geospatially enabled data on SDG indicators enhances the ability of policymakers and the public at large </a:t>
            </a:r>
            <a:r>
              <a:rPr lang="en-US" sz="1800" i="1" u="sng" dirty="0"/>
              <a:t>to understand and respond to local circumstances and needs </a:t>
            </a:r>
            <a:r>
              <a:rPr lang="en-US" sz="1800" i="1" dirty="0"/>
              <a:t>across geographic space and time. It also offers insights into data connections and relationships that can be further explored by </a:t>
            </a:r>
            <a:r>
              <a:rPr lang="en-US" sz="1800" i="1" u="sng" dirty="0"/>
              <a:t>combining traditional and non-traditional sources </a:t>
            </a:r>
            <a:r>
              <a:rPr lang="en-US" sz="1800" i="1" dirty="0"/>
              <a:t>of data, statistics and information.”</a:t>
            </a:r>
            <a:endParaRPr lang="nb-NO" sz="1800" i="1" dirty="0"/>
          </a:p>
        </p:txBody>
      </p:sp>
      <p:sp>
        <p:nvSpPr>
          <p:cNvPr id="4" name="Plassholder for lysbildenummer 3"/>
          <p:cNvSpPr>
            <a:spLocks noGrp="1"/>
          </p:cNvSpPr>
          <p:nvPr>
            <p:ph type="sldNum" sz="quarter" idx="4"/>
          </p:nvPr>
        </p:nvSpPr>
        <p:spPr/>
        <p:txBody>
          <a:bodyPr/>
          <a:lstStyle/>
          <a:p>
            <a:fld id="{7D0233FF-1186-4D0A-89DE-C44C22CC98C6}" type="slidenum">
              <a:rPr lang="nb-NO" smtClean="0"/>
              <a:pPr/>
              <a:t>24</a:t>
            </a:fld>
            <a:endParaRPr lang="nb-NO" dirty="0"/>
          </a:p>
        </p:txBody>
      </p:sp>
      <p:sp>
        <p:nvSpPr>
          <p:cNvPr id="5" name="Rektangel 4"/>
          <p:cNvSpPr/>
          <p:nvPr/>
        </p:nvSpPr>
        <p:spPr>
          <a:xfrm>
            <a:off x="9016279" y="6197677"/>
            <a:ext cx="2843212" cy="230832"/>
          </a:xfrm>
          <a:prstGeom prst="rect">
            <a:avLst/>
          </a:prstGeom>
        </p:spPr>
        <p:txBody>
          <a:bodyPr wrap="square">
            <a:spAutoFit/>
          </a:bodyPr>
          <a:lstStyle/>
          <a:p>
            <a:r>
              <a:rPr lang="en-US" dirty="0"/>
              <a:t>The Sustainable Development Goals Report 2020</a:t>
            </a:r>
            <a:endParaRPr lang="nb-NO" dirty="0"/>
          </a:p>
        </p:txBody>
      </p:sp>
    </p:spTree>
    <p:extLst>
      <p:ext uri="{BB962C8B-B14F-4D97-AF65-F5344CB8AC3E}">
        <p14:creationId xmlns:p14="http://schemas.microsoft.com/office/powerpoint/2010/main" val="40562143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dirty="0" err="1"/>
              <a:t>Investering</a:t>
            </a:r>
            <a:r>
              <a:rPr lang="en-US" dirty="0"/>
              <a:t> </a:t>
            </a:r>
            <a:r>
              <a:rPr lang="en-US" dirty="0" err="1"/>
              <a:t>i</a:t>
            </a:r>
            <a:r>
              <a:rPr lang="en-US" dirty="0"/>
              <a:t> data </a:t>
            </a:r>
            <a:r>
              <a:rPr lang="en-US" dirty="0" err="1"/>
              <a:t>vil</a:t>
            </a:r>
            <a:r>
              <a:rPr lang="en-US" dirty="0"/>
              <a:t> </a:t>
            </a:r>
            <a:r>
              <a:rPr lang="en-US" dirty="0" err="1"/>
              <a:t>øke</a:t>
            </a:r>
            <a:r>
              <a:rPr lang="en-US" dirty="0"/>
              <a:t> </a:t>
            </a:r>
            <a:r>
              <a:rPr lang="en-US" dirty="0" err="1"/>
              <a:t>implementeringskraften</a:t>
            </a:r>
            <a:endParaRPr lang="nb-NO" dirty="0"/>
          </a:p>
        </p:txBody>
      </p:sp>
      <p:sp>
        <p:nvSpPr>
          <p:cNvPr id="3" name="Plassholder for innhold 2"/>
          <p:cNvSpPr>
            <a:spLocks noGrp="1"/>
          </p:cNvSpPr>
          <p:nvPr>
            <p:ph idx="15"/>
          </p:nvPr>
        </p:nvSpPr>
        <p:spPr>
          <a:xfrm>
            <a:off x="468000" y="1136073"/>
            <a:ext cx="10080000" cy="5271927"/>
          </a:xfrm>
        </p:spPr>
        <p:txBody>
          <a:bodyPr>
            <a:normAutofit fontScale="70000" lnSpcReduction="20000"/>
          </a:bodyPr>
          <a:lstStyle/>
          <a:p>
            <a:pPr marL="0" indent="0">
              <a:lnSpc>
                <a:spcPct val="170000"/>
              </a:lnSpc>
              <a:buNone/>
            </a:pPr>
            <a:r>
              <a:rPr lang="en-US" i="1" u="sng" dirty="0"/>
              <a:t>“Timely, quality, open and disaggregated data </a:t>
            </a:r>
            <a:r>
              <a:rPr lang="en-US" i="1" dirty="0"/>
              <a:t>are vital in enabling Governments, development partners, international organizations, civil society, the private sector and the general public </a:t>
            </a:r>
            <a:r>
              <a:rPr lang="en-US" i="1" u="sng" dirty="0"/>
              <a:t>to make informed decisions</a:t>
            </a:r>
            <a:r>
              <a:rPr lang="en-US" i="1" dirty="0"/>
              <a:t>…</a:t>
            </a:r>
          </a:p>
          <a:p>
            <a:pPr marL="0" indent="0">
              <a:lnSpc>
                <a:spcPct val="170000"/>
              </a:lnSpc>
              <a:buNone/>
            </a:pPr>
            <a:r>
              <a:rPr lang="en-US" i="1" dirty="0"/>
              <a:t>Many national statistical systems across the globe have faced serious challenges in tracking progress on the SDGs, which requires an </a:t>
            </a:r>
            <a:r>
              <a:rPr lang="en-US" i="1" u="sng" dirty="0"/>
              <a:t>unprecedented amount of data and statistics at all levels</a:t>
            </a:r>
            <a:r>
              <a:rPr lang="en-US" i="1" dirty="0"/>
              <a:t>... </a:t>
            </a:r>
          </a:p>
          <a:p>
            <a:pPr marL="0" indent="0">
              <a:lnSpc>
                <a:spcPct val="170000"/>
              </a:lnSpc>
              <a:buNone/>
            </a:pPr>
            <a:r>
              <a:rPr lang="en-US" i="1" dirty="0"/>
              <a:t>In the medium and long term, </a:t>
            </a:r>
            <a:r>
              <a:rPr lang="en-US" i="1" u="sng" dirty="0"/>
              <a:t>increased investments in national data and statistical systems </a:t>
            </a:r>
            <a:r>
              <a:rPr lang="en-US" i="1" dirty="0"/>
              <a:t>and the mobilization of additional international and domestic resources will be imperative if we are to bui</a:t>
            </a:r>
            <a:r>
              <a:rPr lang="en-US" i="1" u="sng" dirty="0"/>
              <a:t>ld back better</a:t>
            </a:r>
            <a:r>
              <a:rPr lang="en-US" i="1" dirty="0"/>
              <a:t> from the crisis and </a:t>
            </a:r>
            <a:r>
              <a:rPr lang="en-US" i="1" u="sng" dirty="0"/>
              <a:t>accelerate implementation of the SDGs</a:t>
            </a:r>
            <a:r>
              <a:rPr lang="en-US" i="1" dirty="0"/>
              <a:t>. </a:t>
            </a:r>
          </a:p>
          <a:p>
            <a:pPr marL="0" indent="0">
              <a:lnSpc>
                <a:spcPct val="170000"/>
              </a:lnSpc>
              <a:buNone/>
            </a:pPr>
            <a:r>
              <a:rPr lang="en-US" i="1" u="sng" dirty="0"/>
              <a:t>New data sources and technologies </a:t>
            </a:r>
            <a:r>
              <a:rPr lang="en-US" i="1" dirty="0"/>
              <a:t>for data collection and for the </a:t>
            </a:r>
            <a:r>
              <a:rPr lang="en-US" i="1" u="sng" dirty="0"/>
              <a:t>integration of various data sources </a:t>
            </a:r>
            <a:r>
              <a:rPr lang="en-US" i="1" dirty="0"/>
              <a:t>will need to be explored, including </a:t>
            </a:r>
            <a:r>
              <a:rPr lang="en-US" i="1" u="sng" dirty="0"/>
              <a:t>through partnerships with civil society, the private sector and academia</a:t>
            </a:r>
            <a:r>
              <a:rPr lang="en-US" i="1" dirty="0"/>
              <a:t>. The integration of geospatial information and statistical data will be particularly important in this regard.”</a:t>
            </a:r>
            <a:endParaRPr lang="nb-NO" i="1" dirty="0"/>
          </a:p>
        </p:txBody>
      </p:sp>
      <p:sp>
        <p:nvSpPr>
          <p:cNvPr id="4" name="Plassholder for lysbildenummer 3"/>
          <p:cNvSpPr>
            <a:spLocks noGrp="1"/>
          </p:cNvSpPr>
          <p:nvPr>
            <p:ph type="sldNum" sz="quarter" idx="4"/>
          </p:nvPr>
        </p:nvSpPr>
        <p:spPr/>
        <p:txBody>
          <a:bodyPr/>
          <a:lstStyle/>
          <a:p>
            <a:fld id="{7D0233FF-1186-4D0A-89DE-C44C22CC98C6}" type="slidenum">
              <a:rPr lang="nb-NO" smtClean="0"/>
              <a:pPr/>
              <a:t>25</a:t>
            </a:fld>
            <a:endParaRPr lang="nb-NO" dirty="0"/>
          </a:p>
        </p:txBody>
      </p:sp>
      <p:sp>
        <p:nvSpPr>
          <p:cNvPr id="5" name="Rektangel 4"/>
          <p:cNvSpPr/>
          <p:nvPr/>
        </p:nvSpPr>
        <p:spPr>
          <a:xfrm>
            <a:off x="9016279" y="6345458"/>
            <a:ext cx="2843212" cy="230832"/>
          </a:xfrm>
          <a:prstGeom prst="rect">
            <a:avLst/>
          </a:prstGeom>
        </p:spPr>
        <p:txBody>
          <a:bodyPr wrap="square">
            <a:spAutoFit/>
          </a:bodyPr>
          <a:lstStyle/>
          <a:p>
            <a:r>
              <a:rPr lang="en-US" dirty="0"/>
              <a:t>The Sustainable Development Goals Report 2020</a:t>
            </a:r>
            <a:endParaRPr lang="nb-NO" dirty="0"/>
          </a:p>
        </p:txBody>
      </p:sp>
    </p:spTree>
    <p:extLst>
      <p:ext uri="{BB962C8B-B14F-4D97-AF65-F5344CB8AC3E}">
        <p14:creationId xmlns:p14="http://schemas.microsoft.com/office/powerpoint/2010/main" val="30977262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1325274" y="0"/>
            <a:ext cx="9361487" cy="1800000"/>
          </a:xfrm>
        </p:spPr>
        <p:txBody>
          <a:bodyPr/>
          <a:lstStyle/>
          <a:p>
            <a:r>
              <a:rPr lang="nb-NO" dirty="0"/>
              <a:t>Mer fra </a:t>
            </a:r>
            <a:r>
              <a:rPr lang="nb-NO" sz="2800" dirty="0"/>
              <a:t>«Strekk i laget»-rapporten</a:t>
            </a:r>
            <a:endParaRPr lang="nb-NO" dirty="0"/>
          </a:p>
        </p:txBody>
      </p:sp>
      <p:sp>
        <p:nvSpPr>
          <p:cNvPr id="4" name="Plassholder for lysbildenummer 3"/>
          <p:cNvSpPr>
            <a:spLocks noGrp="1"/>
          </p:cNvSpPr>
          <p:nvPr>
            <p:ph type="sldNum" sz="quarter" idx="4294967295"/>
          </p:nvPr>
        </p:nvSpPr>
        <p:spPr>
          <a:xfrm>
            <a:off x="11285538" y="6551613"/>
            <a:ext cx="909637" cy="138112"/>
          </a:xfrm>
        </p:spPr>
        <p:txBody>
          <a:bodyPr/>
          <a:lstStyle/>
          <a:p>
            <a:fld id="{7D0233FF-1186-4D0A-89DE-C44C22CC98C6}" type="slidenum">
              <a:rPr lang="nb-NO" smtClean="0"/>
              <a:pPr/>
              <a:t>26</a:t>
            </a:fld>
            <a:endParaRPr lang="nb-NO" dirty="0"/>
          </a:p>
        </p:txBody>
      </p:sp>
      <p:sp>
        <p:nvSpPr>
          <p:cNvPr id="3" name="Plassholder for innhold 2"/>
          <p:cNvSpPr>
            <a:spLocks noGrp="1"/>
          </p:cNvSpPr>
          <p:nvPr>
            <p:ph idx="4294967295"/>
          </p:nvPr>
        </p:nvSpPr>
        <p:spPr>
          <a:xfrm>
            <a:off x="3777673" y="1616075"/>
            <a:ext cx="8091054" cy="4357688"/>
          </a:xfrm>
        </p:spPr>
        <p:txBody>
          <a:bodyPr>
            <a:normAutofit/>
          </a:bodyPr>
          <a:lstStyle/>
          <a:p>
            <a:pPr marL="342900" indent="-342900">
              <a:lnSpc>
                <a:spcPct val="150000"/>
              </a:lnSpc>
            </a:pPr>
            <a:r>
              <a:rPr lang="nb-NO" dirty="0"/>
              <a:t>Bruk erfaringene fra de som går foran – vis eksemplene </a:t>
            </a:r>
            <a:r>
              <a:rPr lang="nb-NO" sz="1600" dirty="0"/>
              <a:t>(Kommunene i Bærekraftsnettverket har mye å dele.)</a:t>
            </a:r>
          </a:p>
          <a:p>
            <a:pPr marL="342900" indent="-342900">
              <a:lnSpc>
                <a:spcPct val="150000"/>
              </a:lnSpc>
            </a:pPr>
            <a:r>
              <a:rPr lang="nb-NO" dirty="0"/>
              <a:t>Bruk fylkeskommunene til å forenkle datainnsamlingen for de mindre kommunene </a:t>
            </a:r>
            <a:r>
              <a:rPr lang="nb-NO" sz="1600" dirty="0"/>
              <a:t>(slik f.eks. Møre og Romsdal gjør nå.)</a:t>
            </a:r>
          </a:p>
          <a:p>
            <a:pPr marL="342900" indent="-342900">
              <a:lnSpc>
                <a:spcPct val="150000"/>
              </a:lnSpc>
            </a:pPr>
            <a:r>
              <a:rPr lang="nb-NO" dirty="0"/>
              <a:t>Trekk inn systemleverandørene </a:t>
            </a:r>
            <a:r>
              <a:rPr lang="nb-NO" sz="1600" dirty="0"/>
              <a:t>(</a:t>
            </a:r>
            <a:r>
              <a:rPr lang="nb-NO" sz="1600" dirty="0" err="1"/>
              <a:t>Framsikt</a:t>
            </a:r>
            <a:r>
              <a:rPr lang="nb-NO" sz="1600" dirty="0"/>
              <a:t>, </a:t>
            </a:r>
            <a:r>
              <a:rPr lang="nb-NO" sz="1600" dirty="0" err="1"/>
              <a:t>Stratsys</a:t>
            </a:r>
            <a:r>
              <a:rPr lang="nb-NO" sz="1600" dirty="0"/>
              <a:t> </a:t>
            </a:r>
            <a:r>
              <a:rPr lang="nb-NO" sz="1600" dirty="0" err="1"/>
              <a:t>m.fl</a:t>
            </a:r>
            <a:r>
              <a:rPr lang="nb-NO" sz="1600" dirty="0"/>
              <a:t>)</a:t>
            </a:r>
            <a:endParaRPr lang="nb-NO" dirty="0"/>
          </a:p>
          <a:p>
            <a:pPr marL="342900" indent="-342900">
              <a:lnSpc>
                <a:spcPct val="150000"/>
              </a:lnSpc>
            </a:pPr>
            <a:r>
              <a:rPr lang="nb-NO" dirty="0"/>
              <a:t>Skap tverrsektorielt samarbeid rundt indikatorutvikling</a:t>
            </a:r>
          </a:p>
        </p:txBody>
      </p:sp>
      <p:sp>
        <p:nvSpPr>
          <p:cNvPr id="5" name="Rektangel 4"/>
          <p:cNvSpPr/>
          <p:nvPr/>
        </p:nvSpPr>
        <p:spPr>
          <a:xfrm>
            <a:off x="5865842" y="6182668"/>
            <a:ext cx="6096000" cy="369332"/>
          </a:xfrm>
          <a:prstGeom prst="rect">
            <a:avLst/>
          </a:prstGeom>
        </p:spPr>
        <p:txBody>
          <a:bodyPr>
            <a:spAutoFit/>
          </a:bodyPr>
          <a:lstStyle/>
          <a:p>
            <a:pPr algn="r"/>
            <a:r>
              <a:rPr lang="nb-NO" dirty="0"/>
              <a:t>Strekk i laget: En kartlegging av hvordan FNs </a:t>
            </a:r>
            <a:r>
              <a:rPr lang="nb-NO" dirty="0" err="1"/>
              <a:t>bærekraftsmål</a:t>
            </a:r>
            <a:r>
              <a:rPr lang="nb-NO" dirty="0"/>
              <a:t> implementeres i regional og kommunal planlegging, Nordlandsforskning 2020 </a:t>
            </a:r>
          </a:p>
        </p:txBody>
      </p:sp>
      <p:pic>
        <p:nvPicPr>
          <p:cNvPr id="6" name="Bilde 5"/>
          <p:cNvPicPr>
            <a:picLocks noChangeAspect="1"/>
          </p:cNvPicPr>
          <p:nvPr/>
        </p:nvPicPr>
        <p:blipFill>
          <a:blip r:embed="rId2"/>
          <a:stretch>
            <a:fillRect/>
          </a:stretch>
        </p:blipFill>
        <p:spPr>
          <a:xfrm>
            <a:off x="597412" y="1615786"/>
            <a:ext cx="2790746" cy="39228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601211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De største kommunene måler mest</a:t>
            </a:r>
          </a:p>
        </p:txBody>
      </p:sp>
      <p:sp>
        <p:nvSpPr>
          <p:cNvPr id="3" name="Plassholder for lysbildenummer 2"/>
          <p:cNvSpPr>
            <a:spLocks noGrp="1"/>
          </p:cNvSpPr>
          <p:nvPr>
            <p:ph type="sldNum" sz="quarter" idx="4"/>
          </p:nvPr>
        </p:nvSpPr>
        <p:spPr/>
        <p:txBody>
          <a:bodyPr/>
          <a:lstStyle/>
          <a:p>
            <a:fld id="{7D0233FF-1186-4D0A-89DE-C44C22CC98C6}" type="slidenum">
              <a:rPr lang="nb-NO" smtClean="0"/>
              <a:pPr/>
              <a:t>27</a:t>
            </a:fld>
            <a:endParaRPr lang="nb-NO" dirty="0"/>
          </a:p>
        </p:txBody>
      </p:sp>
      <p:pic>
        <p:nvPicPr>
          <p:cNvPr id="4" name="Bilde 3"/>
          <p:cNvPicPr>
            <a:picLocks noChangeAspect="1"/>
          </p:cNvPicPr>
          <p:nvPr/>
        </p:nvPicPr>
        <p:blipFill>
          <a:blip r:embed="rId2"/>
          <a:stretch>
            <a:fillRect/>
          </a:stretch>
        </p:blipFill>
        <p:spPr>
          <a:xfrm>
            <a:off x="591128" y="1254356"/>
            <a:ext cx="8867110" cy="4955898"/>
          </a:xfrm>
          <a:prstGeom prst="rect">
            <a:avLst/>
          </a:prstGeom>
        </p:spPr>
      </p:pic>
      <p:sp>
        <p:nvSpPr>
          <p:cNvPr id="5" name="Rektangel 4"/>
          <p:cNvSpPr/>
          <p:nvPr/>
        </p:nvSpPr>
        <p:spPr>
          <a:xfrm>
            <a:off x="5865842" y="6182668"/>
            <a:ext cx="6096000" cy="369332"/>
          </a:xfrm>
          <a:prstGeom prst="rect">
            <a:avLst/>
          </a:prstGeom>
        </p:spPr>
        <p:txBody>
          <a:bodyPr>
            <a:spAutoFit/>
          </a:bodyPr>
          <a:lstStyle/>
          <a:p>
            <a:pPr algn="r"/>
            <a:r>
              <a:rPr lang="nb-NO" i="1" dirty="0"/>
              <a:t>Strekk i laget: En kartlegging av hvordan FNs </a:t>
            </a:r>
            <a:r>
              <a:rPr lang="nb-NO" i="1" dirty="0" err="1"/>
              <a:t>bærekraftsmål</a:t>
            </a:r>
            <a:r>
              <a:rPr lang="nb-NO" i="1" dirty="0"/>
              <a:t> implementeres i regional og kommunal planlegging, </a:t>
            </a:r>
            <a:r>
              <a:rPr lang="nb-NO" dirty="0"/>
              <a:t>Nordlandsforskning 2020 </a:t>
            </a:r>
          </a:p>
        </p:txBody>
      </p:sp>
    </p:spTree>
    <p:extLst>
      <p:ext uri="{BB962C8B-B14F-4D97-AF65-F5344CB8AC3E}">
        <p14:creationId xmlns:p14="http://schemas.microsoft.com/office/powerpoint/2010/main" val="3338231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Datagrunnlaget vi har er ikke tilstrekkelig</a:t>
            </a:r>
          </a:p>
        </p:txBody>
      </p:sp>
      <p:sp>
        <p:nvSpPr>
          <p:cNvPr id="3" name="Plassholder for lysbildenummer 2"/>
          <p:cNvSpPr>
            <a:spLocks noGrp="1"/>
          </p:cNvSpPr>
          <p:nvPr>
            <p:ph type="sldNum" sz="quarter" idx="4"/>
          </p:nvPr>
        </p:nvSpPr>
        <p:spPr/>
        <p:txBody>
          <a:bodyPr/>
          <a:lstStyle/>
          <a:p>
            <a:fld id="{7D0233FF-1186-4D0A-89DE-C44C22CC98C6}" type="slidenum">
              <a:rPr lang="nb-NO" smtClean="0"/>
              <a:pPr/>
              <a:t>28</a:t>
            </a:fld>
            <a:endParaRPr lang="nb-NO" dirty="0"/>
          </a:p>
        </p:txBody>
      </p:sp>
      <p:pic>
        <p:nvPicPr>
          <p:cNvPr id="4" name="Bilde 3"/>
          <p:cNvPicPr>
            <a:picLocks noChangeAspect="1"/>
          </p:cNvPicPr>
          <p:nvPr/>
        </p:nvPicPr>
        <p:blipFill>
          <a:blip r:embed="rId3"/>
          <a:stretch>
            <a:fillRect/>
          </a:stretch>
        </p:blipFill>
        <p:spPr>
          <a:xfrm>
            <a:off x="550593" y="1756333"/>
            <a:ext cx="10188823" cy="4122777"/>
          </a:xfrm>
          <a:prstGeom prst="rect">
            <a:avLst/>
          </a:prstGeom>
        </p:spPr>
      </p:pic>
      <p:sp>
        <p:nvSpPr>
          <p:cNvPr id="5" name="Rektangel 4"/>
          <p:cNvSpPr/>
          <p:nvPr/>
        </p:nvSpPr>
        <p:spPr>
          <a:xfrm>
            <a:off x="5865842" y="6182668"/>
            <a:ext cx="6096000" cy="369332"/>
          </a:xfrm>
          <a:prstGeom prst="rect">
            <a:avLst/>
          </a:prstGeom>
        </p:spPr>
        <p:txBody>
          <a:bodyPr>
            <a:spAutoFit/>
          </a:bodyPr>
          <a:lstStyle/>
          <a:p>
            <a:pPr algn="r"/>
            <a:r>
              <a:rPr lang="nb-NO" i="1" dirty="0"/>
              <a:t>Strekk i laget: En kartlegging av hvordan FNs </a:t>
            </a:r>
            <a:r>
              <a:rPr lang="nb-NO" i="1" dirty="0" err="1"/>
              <a:t>bærekraftsmål</a:t>
            </a:r>
            <a:r>
              <a:rPr lang="nb-NO" i="1" dirty="0"/>
              <a:t> implementeres i regional og kommunal planlegging, </a:t>
            </a:r>
            <a:r>
              <a:rPr lang="nb-NO" dirty="0"/>
              <a:t>Nordlandsforskning 2020 </a:t>
            </a:r>
          </a:p>
        </p:txBody>
      </p:sp>
    </p:spTree>
    <p:extLst>
      <p:ext uri="{BB962C8B-B14F-4D97-AF65-F5344CB8AC3E}">
        <p14:creationId xmlns:p14="http://schemas.microsoft.com/office/powerpoint/2010/main" val="26752352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68000" y="288000"/>
            <a:ext cx="10080000" cy="663345"/>
          </a:xfrm>
        </p:spPr>
        <p:txBody>
          <a:bodyPr/>
          <a:lstStyle/>
          <a:p>
            <a:r>
              <a:rPr lang="nb-NO" dirty="0"/>
              <a:t>Det er mange ulike kilder i tillegg til SSB og KOSTRA</a:t>
            </a:r>
          </a:p>
        </p:txBody>
      </p:sp>
      <p:sp>
        <p:nvSpPr>
          <p:cNvPr id="3" name="Plassholder for innhold 2"/>
          <p:cNvSpPr>
            <a:spLocks noGrp="1"/>
          </p:cNvSpPr>
          <p:nvPr>
            <p:ph idx="15"/>
          </p:nvPr>
        </p:nvSpPr>
        <p:spPr>
          <a:xfrm>
            <a:off x="468000" y="1542473"/>
            <a:ext cx="10080000" cy="4837817"/>
          </a:xfrm>
        </p:spPr>
        <p:txBody>
          <a:bodyPr>
            <a:normAutofit fontScale="55000" lnSpcReduction="20000"/>
          </a:bodyPr>
          <a:lstStyle/>
          <a:p>
            <a:pPr>
              <a:lnSpc>
                <a:spcPct val="120000"/>
              </a:lnSpc>
            </a:pPr>
            <a:r>
              <a:rPr lang="nb-NO" dirty="0"/>
              <a:t>Klimakost, klimaregnskap inkludert Miljødirektoratet sine klimagassutslippsdata</a:t>
            </a:r>
          </a:p>
          <a:p>
            <a:pPr>
              <a:lnSpc>
                <a:spcPct val="120000"/>
              </a:lnSpc>
            </a:pPr>
            <a:r>
              <a:rPr lang="nb-NO" dirty="0"/>
              <a:t>Måling av energiforbruk i kommunale bygg</a:t>
            </a:r>
          </a:p>
          <a:p>
            <a:pPr>
              <a:lnSpc>
                <a:spcPct val="120000"/>
              </a:lnSpc>
            </a:pPr>
            <a:r>
              <a:rPr lang="nb-NO" dirty="0"/>
              <a:t>Folkehelseinstituttet sin Kommunehelse statistikkbank, indikatorer knyttet til folkehelse (lavinntektsfamilier, frafall i skole osv.)</a:t>
            </a:r>
          </a:p>
          <a:p>
            <a:pPr>
              <a:lnSpc>
                <a:spcPct val="120000"/>
              </a:lnSpc>
            </a:pPr>
            <a:r>
              <a:rPr lang="nb-NO" dirty="0" err="1"/>
              <a:t>Innbyggerundersøkelse</a:t>
            </a:r>
            <a:r>
              <a:rPr lang="nb-NO" dirty="0"/>
              <a:t> (både økonomiske, sosiale og miljømessige bærekraftspørsmål)</a:t>
            </a:r>
          </a:p>
          <a:p>
            <a:pPr>
              <a:lnSpc>
                <a:spcPct val="120000"/>
              </a:lnSpc>
            </a:pPr>
            <a:r>
              <a:rPr lang="nb-NO" dirty="0" err="1"/>
              <a:t>Ungdata</a:t>
            </a:r>
            <a:r>
              <a:rPr lang="nb-NO" dirty="0"/>
              <a:t>, Elevundersøkelsen, Grunnskolens Informasjonssystem (GSI)</a:t>
            </a:r>
          </a:p>
          <a:p>
            <a:pPr>
              <a:lnSpc>
                <a:spcPct val="120000"/>
              </a:lnSpc>
            </a:pPr>
            <a:r>
              <a:rPr lang="nb-NO" dirty="0"/>
              <a:t>Borgerundersøkelsen </a:t>
            </a:r>
          </a:p>
          <a:p>
            <a:pPr>
              <a:lnSpc>
                <a:spcPct val="120000"/>
              </a:lnSpc>
            </a:pPr>
            <a:r>
              <a:rPr lang="nb-NO" dirty="0"/>
              <a:t>Kommunebarometeret</a:t>
            </a:r>
          </a:p>
          <a:p>
            <a:pPr>
              <a:lnSpc>
                <a:spcPct val="120000"/>
              </a:lnSpc>
            </a:pPr>
            <a:r>
              <a:rPr lang="nb-NO" dirty="0"/>
              <a:t>NHOs kommune-NM</a:t>
            </a:r>
          </a:p>
          <a:p>
            <a:pPr>
              <a:lnSpc>
                <a:spcPct val="120000"/>
              </a:lnSpc>
            </a:pPr>
            <a:r>
              <a:rPr lang="nb-NO" dirty="0"/>
              <a:t>Klimaservicesenteret</a:t>
            </a:r>
          </a:p>
          <a:p>
            <a:pPr>
              <a:lnSpc>
                <a:spcPct val="120000"/>
              </a:lnSpc>
            </a:pPr>
            <a:r>
              <a:rPr lang="nb-NO" dirty="0"/>
              <a:t>Vi i Viken</a:t>
            </a:r>
          </a:p>
          <a:p>
            <a:pPr>
              <a:lnSpc>
                <a:spcPct val="120000"/>
              </a:lnSpc>
            </a:pPr>
            <a:r>
              <a:rPr lang="nb-NO" dirty="0"/>
              <a:t>Kommunedata</a:t>
            </a:r>
          </a:p>
          <a:p>
            <a:pPr>
              <a:lnSpc>
                <a:spcPct val="120000"/>
              </a:lnSpc>
            </a:pPr>
            <a:r>
              <a:rPr lang="nb-NO" dirty="0"/>
              <a:t>FNs indikatorer</a:t>
            </a:r>
          </a:p>
          <a:p>
            <a:pPr>
              <a:lnSpc>
                <a:spcPct val="120000"/>
              </a:lnSpc>
            </a:pPr>
            <a:r>
              <a:rPr lang="nb-NO" dirty="0"/>
              <a:t>Miljøfyrtårn</a:t>
            </a:r>
          </a:p>
          <a:p>
            <a:pPr>
              <a:lnSpc>
                <a:spcPct val="120000"/>
              </a:lnSpc>
            </a:pPr>
            <a:r>
              <a:rPr lang="nb-NO" dirty="0"/>
              <a:t>Bærekraftig reisemål</a:t>
            </a:r>
          </a:p>
        </p:txBody>
      </p:sp>
      <p:sp>
        <p:nvSpPr>
          <p:cNvPr id="4" name="Plassholder for lysbildenummer 3"/>
          <p:cNvSpPr>
            <a:spLocks noGrp="1"/>
          </p:cNvSpPr>
          <p:nvPr>
            <p:ph type="sldNum" sz="quarter" idx="4"/>
          </p:nvPr>
        </p:nvSpPr>
        <p:spPr/>
        <p:txBody>
          <a:bodyPr/>
          <a:lstStyle/>
          <a:p>
            <a:fld id="{7D0233FF-1186-4D0A-89DE-C44C22CC98C6}" type="slidenum">
              <a:rPr lang="nb-NO" smtClean="0"/>
              <a:pPr/>
              <a:t>29</a:t>
            </a:fld>
            <a:endParaRPr lang="nb-NO" dirty="0"/>
          </a:p>
        </p:txBody>
      </p:sp>
      <p:sp>
        <p:nvSpPr>
          <p:cNvPr id="5" name="Rektangel 4"/>
          <p:cNvSpPr/>
          <p:nvPr/>
        </p:nvSpPr>
        <p:spPr>
          <a:xfrm>
            <a:off x="5865842" y="6182668"/>
            <a:ext cx="6096000" cy="369332"/>
          </a:xfrm>
          <a:prstGeom prst="rect">
            <a:avLst/>
          </a:prstGeom>
        </p:spPr>
        <p:txBody>
          <a:bodyPr>
            <a:spAutoFit/>
          </a:bodyPr>
          <a:lstStyle/>
          <a:p>
            <a:pPr algn="r"/>
            <a:r>
              <a:rPr lang="nb-NO" i="1" dirty="0"/>
              <a:t>Strekk i laget: En kartlegging av hvordan FNs </a:t>
            </a:r>
            <a:r>
              <a:rPr lang="nb-NO" i="1" dirty="0" err="1"/>
              <a:t>bærekraftsmål</a:t>
            </a:r>
            <a:r>
              <a:rPr lang="nb-NO" i="1" dirty="0"/>
              <a:t> implementeres i regional og kommunal planlegging, </a:t>
            </a:r>
            <a:r>
              <a:rPr lang="nb-NO" dirty="0"/>
              <a:t>Nordlandsforskning 2020 </a:t>
            </a:r>
          </a:p>
        </p:txBody>
      </p:sp>
    </p:spTree>
    <p:extLst>
      <p:ext uri="{BB962C8B-B14F-4D97-AF65-F5344CB8AC3E}">
        <p14:creationId xmlns:p14="http://schemas.microsoft.com/office/powerpoint/2010/main" val="129578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r>
              <a:rPr lang="nb-NO" dirty="0"/>
              <a:t>Verden 2019 – vi trenger fart og framdrift</a:t>
            </a:r>
          </a:p>
        </p:txBody>
      </p:sp>
      <p:sp>
        <p:nvSpPr>
          <p:cNvPr id="6" name="Plassholder for innhold 5"/>
          <p:cNvSpPr>
            <a:spLocks noGrp="1"/>
          </p:cNvSpPr>
          <p:nvPr>
            <p:ph sz="half" idx="2"/>
          </p:nvPr>
        </p:nvSpPr>
        <p:spPr>
          <a:xfrm>
            <a:off x="4212666" y="1967568"/>
            <a:ext cx="7372591" cy="4160506"/>
          </a:xfrm>
        </p:spPr>
        <p:txBody>
          <a:bodyPr anchor="ctr">
            <a:normAutofit fontScale="85000" lnSpcReduction="20000"/>
          </a:bodyPr>
          <a:lstStyle/>
          <a:p>
            <a:pPr indent="0">
              <a:lnSpc>
                <a:spcPct val="150000"/>
              </a:lnSpc>
              <a:buNone/>
            </a:pPr>
            <a:r>
              <a:rPr lang="en-US" dirty="0"/>
              <a:t>“</a:t>
            </a:r>
            <a:r>
              <a:rPr lang="en-US" i="1" dirty="0"/>
              <a:t>It is abundantly clear that </a:t>
            </a:r>
            <a:r>
              <a:rPr lang="en-US" i="1" u="sng" dirty="0"/>
              <a:t>a much deeper, faster and more ambitious response is needed</a:t>
            </a:r>
            <a:r>
              <a:rPr lang="en-US" i="1" dirty="0"/>
              <a:t> to unleash the social and economic transformation needed to achieve our 2030 goals. From our advances, </a:t>
            </a:r>
            <a:r>
              <a:rPr lang="en-US" sz="2801" b="1" i="1" dirty="0"/>
              <a:t>we know what works</a:t>
            </a:r>
            <a:r>
              <a:rPr lang="en-US" i="1" dirty="0"/>
              <a:t>.”</a:t>
            </a:r>
          </a:p>
          <a:p>
            <a:pPr>
              <a:lnSpc>
                <a:spcPct val="150000"/>
              </a:lnSpc>
            </a:pPr>
            <a:endParaRPr lang="en-US" dirty="0"/>
          </a:p>
          <a:p>
            <a:pPr indent="0">
              <a:lnSpc>
                <a:spcPct val="150000"/>
              </a:lnSpc>
              <a:buNone/>
            </a:pPr>
            <a:r>
              <a:rPr lang="en-US" i="1" dirty="0"/>
              <a:t>“… an opportunity </a:t>
            </a:r>
            <a:r>
              <a:rPr lang="en-US" i="1" u="sng" dirty="0"/>
              <a:t>to get the world back on track </a:t>
            </a:r>
            <a:r>
              <a:rPr lang="en-US" i="1" dirty="0"/>
              <a:t>and to kick-start </a:t>
            </a:r>
            <a:r>
              <a:rPr lang="en-US" b="1" i="1" dirty="0"/>
              <a:t/>
            </a:r>
            <a:br>
              <a:rPr lang="en-US" b="1" i="1" dirty="0"/>
            </a:br>
            <a:r>
              <a:rPr lang="en-US" sz="2801" b="1" i="1" dirty="0"/>
              <a:t>a decade of delivery</a:t>
            </a:r>
            <a:r>
              <a:rPr lang="en-US" sz="2801" i="1" dirty="0"/>
              <a:t> </a:t>
            </a:r>
            <a:r>
              <a:rPr lang="en-US" i="1" dirty="0"/>
              <a:t>for people and the planet.”</a:t>
            </a:r>
          </a:p>
          <a:p>
            <a:pPr>
              <a:lnSpc>
                <a:spcPct val="150000"/>
              </a:lnSpc>
            </a:pPr>
            <a:endParaRPr lang="en-US" dirty="0"/>
          </a:p>
          <a:p>
            <a:pPr indent="0" algn="r">
              <a:lnSpc>
                <a:spcPct val="150000"/>
              </a:lnSpc>
              <a:buNone/>
            </a:pPr>
            <a:r>
              <a:rPr lang="nb-NO" sz="1800" dirty="0" err="1"/>
              <a:t>António</a:t>
            </a:r>
            <a:r>
              <a:rPr lang="nb-NO" sz="1800" dirty="0"/>
              <a:t> </a:t>
            </a:r>
            <a:r>
              <a:rPr lang="nb-NO" sz="1800" dirty="0" err="1"/>
              <a:t>Guterres</a:t>
            </a:r>
            <a:r>
              <a:rPr lang="nb-NO" sz="1800" dirty="0"/>
              <a:t>, </a:t>
            </a:r>
            <a:r>
              <a:rPr lang="nb-NO" sz="1600" dirty="0"/>
              <a:t>The </a:t>
            </a:r>
            <a:r>
              <a:rPr lang="nb-NO" sz="1600" dirty="0" err="1"/>
              <a:t>Sustainable</a:t>
            </a:r>
            <a:r>
              <a:rPr lang="nb-NO" sz="1600" dirty="0"/>
              <a:t> Development Goals Report 2019</a:t>
            </a:r>
            <a:endParaRPr lang="nb-NO" sz="1800" dirty="0"/>
          </a:p>
        </p:txBody>
      </p:sp>
      <p:pic>
        <p:nvPicPr>
          <p:cNvPr id="3" name="Bilde 2"/>
          <p:cNvPicPr>
            <a:picLocks noChangeAspect="1"/>
          </p:cNvPicPr>
          <p:nvPr/>
        </p:nvPicPr>
        <p:blipFill>
          <a:blip r:embed="rId2"/>
          <a:stretch>
            <a:fillRect/>
          </a:stretch>
        </p:blipFill>
        <p:spPr>
          <a:xfrm>
            <a:off x="609917" y="1967569"/>
            <a:ext cx="3128816" cy="41605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118314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Videre arbeide med indikatorer er nødvendig</a:t>
            </a:r>
          </a:p>
        </p:txBody>
      </p:sp>
      <p:sp>
        <p:nvSpPr>
          <p:cNvPr id="3" name="Plassholder for innhold 2"/>
          <p:cNvSpPr>
            <a:spLocks noGrp="1"/>
          </p:cNvSpPr>
          <p:nvPr>
            <p:ph idx="15"/>
          </p:nvPr>
        </p:nvSpPr>
        <p:spPr/>
        <p:txBody>
          <a:bodyPr>
            <a:normAutofit fontScale="85000" lnSpcReduction="10000"/>
          </a:bodyPr>
          <a:lstStyle/>
          <a:p>
            <a:pPr>
              <a:lnSpc>
                <a:spcPct val="150000"/>
              </a:lnSpc>
            </a:pPr>
            <a:r>
              <a:rPr lang="nb-NO" dirty="0"/>
              <a:t>Dagens indikatorutvalg er sannsynligvis ikke tilstrekkelig.</a:t>
            </a:r>
          </a:p>
          <a:p>
            <a:pPr>
              <a:lnSpc>
                <a:spcPct val="150000"/>
              </a:lnSpc>
            </a:pPr>
            <a:r>
              <a:rPr lang="nb-NO" dirty="0"/>
              <a:t>Kan gjerne få bedre og flere nøkkeltall gjennom KOSTRA.</a:t>
            </a:r>
          </a:p>
          <a:p>
            <a:pPr>
              <a:lnSpc>
                <a:spcPct val="150000"/>
              </a:lnSpc>
            </a:pPr>
            <a:r>
              <a:rPr lang="nb-NO" dirty="0"/>
              <a:t>KOSTRA-kan brukes til noe, men vi trenger også andre og nye indikatorer.</a:t>
            </a:r>
          </a:p>
          <a:p>
            <a:pPr>
              <a:lnSpc>
                <a:spcPct val="150000"/>
              </a:lnSpc>
            </a:pPr>
            <a:r>
              <a:rPr lang="nb-NO" dirty="0"/>
              <a:t>KOSTRA-tall er viktig, men tallene knyttet til FNs </a:t>
            </a:r>
            <a:r>
              <a:rPr lang="nb-NO" dirty="0" err="1"/>
              <a:t>bærekraftsmål</a:t>
            </a:r>
            <a:r>
              <a:rPr lang="nb-NO" dirty="0"/>
              <a:t> ligger noe spredt. Det kunne kanskje vært en ide for SSB å samla data under en FN bærekrafts-fane?</a:t>
            </a:r>
          </a:p>
          <a:p>
            <a:pPr>
              <a:lnSpc>
                <a:spcPct val="150000"/>
              </a:lnSpc>
            </a:pPr>
            <a:r>
              <a:rPr lang="nb-NO" dirty="0"/>
              <a:t>Dersom en kunne komme fram til noen kvalitetsindikatorer – som alle kommunene skal rapportere på- og som det blir god rapportering på, og bruk av, hadde det styrket muligheten til å benytte KOSTRA-indikatorer for å måle utvikling, også på FNs </a:t>
            </a:r>
            <a:r>
              <a:rPr lang="nb-NO" dirty="0" err="1"/>
              <a:t>Bærekraftsmål</a:t>
            </a:r>
            <a:r>
              <a:rPr lang="nb-NO" dirty="0"/>
              <a:t>.</a:t>
            </a:r>
          </a:p>
        </p:txBody>
      </p:sp>
      <p:sp>
        <p:nvSpPr>
          <p:cNvPr id="4" name="Plassholder for lysbildenummer 3"/>
          <p:cNvSpPr>
            <a:spLocks noGrp="1"/>
          </p:cNvSpPr>
          <p:nvPr>
            <p:ph type="sldNum" sz="quarter" idx="4"/>
          </p:nvPr>
        </p:nvSpPr>
        <p:spPr/>
        <p:txBody>
          <a:bodyPr/>
          <a:lstStyle/>
          <a:p>
            <a:fld id="{7D0233FF-1186-4D0A-89DE-C44C22CC98C6}" type="slidenum">
              <a:rPr lang="nb-NO" smtClean="0"/>
              <a:pPr/>
              <a:t>30</a:t>
            </a:fld>
            <a:endParaRPr lang="nb-NO" dirty="0"/>
          </a:p>
        </p:txBody>
      </p:sp>
      <p:sp>
        <p:nvSpPr>
          <p:cNvPr id="5" name="Rektangel 4"/>
          <p:cNvSpPr/>
          <p:nvPr/>
        </p:nvSpPr>
        <p:spPr>
          <a:xfrm>
            <a:off x="5865842" y="6182668"/>
            <a:ext cx="6096000" cy="369332"/>
          </a:xfrm>
          <a:prstGeom prst="rect">
            <a:avLst/>
          </a:prstGeom>
        </p:spPr>
        <p:txBody>
          <a:bodyPr>
            <a:spAutoFit/>
          </a:bodyPr>
          <a:lstStyle/>
          <a:p>
            <a:pPr algn="r"/>
            <a:r>
              <a:rPr lang="nb-NO" i="1" dirty="0"/>
              <a:t>Strekk i laget: En kartlegging av hvordan FNs </a:t>
            </a:r>
            <a:r>
              <a:rPr lang="nb-NO" i="1" dirty="0" err="1"/>
              <a:t>bærekraftsmål</a:t>
            </a:r>
            <a:r>
              <a:rPr lang="nb-NO" i="1" dirty="0"/>
              <a:t> implementeres i regional og kommunal planlegging, </a:t>
            </a:r>
            <a:r>
              <a:rPr lang="nb-NO" dirty="0"/>
              <a:t>Nordlandsforskning 2020 </a:t>
            </a:r>
          </a:p>
        </p:txBody>
      </p:sp>
    </p:spTree>
    <p:extLst>
      <p:ext uri="{BB962C8B-B14F-4D97-AF65-F5344CB8AC3E}">
        <p14:creationId xmlns:p14="http://schemas.microsoft.com/office/powerpoint/2010/main" val="20103181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EAEE1499-E032-473C-AE26-5E4C65EDB175}"/>
              </a:ext>
            </a:extLst>
          </p:cNvPr>
          <p:cNvSpPr>
            <a:spLocks noGrp="1"/>
          </p:cNvSpPr>
          <p:nvPr>
            <p:ph type="ctrTitle"/>
          </p:nvPr>
        </p:nvSpPr>
        <p:spPr>
          <a:xfrm>
            <a:off x="1288329" y="267854"/>
            <a:ext cx="9361487" cy="1532145"/>
          </a:xfrm>
        </p:spPr>
        <p:txBody>
          <a:bodyPr anchor="t"/>
          <a:lstStyle/>
          <a:p>
            <a:r>
              <a:rPr lang="nb-NO" dirty="0"/>
              <a:t>Mer om måleindikatorer</a:t>
            </a:r>
            <a:endParaRPr lang="nb-NO" sz="2399" dirty="0"/>
          </a:p>
        </p:txBody>
      </p:sp>
      <p:pic>
        <p:nvPicPr>
          <p:cNvPr id="5" name="Bilde 4"/>
          <p:cNvPicPr>
            <a:picLocks noChangeAspect="1"/>
          </p:cNvPicPr>
          <p:nvPr/>
        </p:nvPicPr>
        <p:blipFill>
          <a:blip r:embed="rId2"/>
          <a:stretch>
            <a:fillRect/>
          </a:stretch>
        </p:blipFill>
        <p:spPr>
          <a:xfrm>
            <a:off x="831449" y="1422039"/>
            <a:ext cx="3426515" cy="4753179"/>
          </a:xfrm>
          <a:prstGeom prst="rect">
            <a:avLst/>
          </a:prstGeom>
        </p:spPr>
      </p:pic>
      <p:sp>
        <p:nvSpPr>
          <p:cNvPr id="6" name="Plassholder for innhold 1"/>
          <p:cNvSpPr txBox="1">
            <a:spLocks/>
          </p:cNvSpPr>
          <p:nvPr/>
        </p:nvSpPr>
        <p:spPr>
          <a:xfrm>
            <a:off x="4562765" y="1422039"/>
            <a:ext cx="7090772" cy="4753179"/>
          </a:xfrm>
          <a:prstGeom prst="rect">
            <a:avLst/>
          </a:prstGeom>
        </p:spPr>
        <p:txBody>
          <a:bodyPr vert="horz" lIns="0" tIns="0" rIns="0" bIns="0" rtlCol="0">
            <a:normAutofit fontScale="92500" lnSpcReduction="20000"/>
          </a:bodyPr>
          <a:lstStyle>
            <a:lvl1pPr marL="0" indent="-288000" algn="l" defTabSz="914446" rtl="0" eaLnBrk="1" latinLnBrk="0" hangingPunct="1">
              <a:lnSpc>
                <a:spcPct val="100000"/>
              </a:lnSpc>
              <a:spcBef>
                <a:spcPts val="0"/>
              </a:spcBef>
              <a:spcAft>
                <a:spcPts val="1200"/>
              </a:spcAft>
              <a:buClr>
                <a:schemeClr val="tx1"/>
              </a:buClr>
              <a:buSzPct val="100000"/>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288000" indent="288000" algn="l" defTabSz="914446" rtl="0" eaLnBrk="1" latinLnBrk="0" hangingPunct="1">
              <a:lnSpc>
                <a:spcPct val="100000"/>
              </a:lnSpc>
              <a:spcBef>
                <a:spcPts val="0"/>
              </a:spcBef>
              <a:spcAft>
                <a:spcPts val="1200"/>
              </a:spcAft>
              <a:buClr>
                <a:schemeClr val="tx1"/>
              </a:buClr>
              <a:buSzPct val="100000"/>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576000" indent="288000" algn="l" defTabSz="914446" rtl="0" eaLnBrk="1" latinLnBrk="0" hangingPunct="1">
              <a:lnSpc>
                <a:spcPct val="100000"/>
              </a:lnSpc>
              <a:spcBef>
                <a:spcPts val="0"/>
              </a:spcBef>
              <a:spcAft>
                <a:spcPts val="1200"/>
              </a:spcAft>
              <a:buClr>
                <a:schemeClr val="tx1"/>
              </a:buClr>
              <a:buSzPct val="125000"/>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720144" indent="-180036" algn="l" defTabSz="914446" rtl="0" eaLnBrk="1" latinLnBrk="0" hangingPunct="1">
              <a:lnSpc>
                <a:spcPct val="100000"/>
              </a:lnSpc>
              <a:spcBef>
                <a:spcPts val="0"/>
              </a:spcBef>
              <a:spcAft>
                <a:spcPts val="800"/>
              </a:spcAft>
              <a:buClr>
                <a:srgbClr val="3CC8BE"/>
              </a:buClr>
              <a:buSzPct val="100000"/>
              <a:buFont typeface="Arial" panose="020B0604020202020204" pitchFamily="34" charset="0"/>
              <a:buChar char="•"/>
              <a:defRPr sz="1800" kern="1200">
                <a:solidFill>
                  <a:schemeClr val="tx1"/>
                </a:solidFill>
                <a:latin typeface="Asker Sans" pitchFamily="2" charset="77"/>
                <a:ea typeface="+mn-ea"/>
                <a:cs typeface="+mn-cs"/>
              </a:defRPr>
            </a:lvl4pPr>
            <a:lvl5pPr marL="900180" indent="-180036" algn="l" defTabSz="914446" rtl="0" eaLnBrk="1" latinLnBrk="0" hangingPunct="1">
              <a:lnSpc>
                <a:spcPct val="100000"/>
              </a:lnSpc>
              <a:spcBef>
                <a:spcPts val="0"/>
              </a:spcBef>
              <a:spcAft>
                <a:spcPts val="800"/>
              </a:spcAft>
              <a:buClr>
                <a:srgbClr val="3CC8BE"/>
              </a:buClr>
              <a:buSzPct val="100000"/>
              <a:buFont typeface="Arial" panose="020B0604020202020204" pitchFamily="34" charset="0"/>
              <a:buChar char="•"/>
              <a:defRPr sz="1800" kern="1200">
                <a:solidFill>
                  <a:schemeClr val="tx1"/>
                </a:solidFill>
                <a:latin typeface="Asker Sans" pitchFamily="2" charset="77"/>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defTabSz="1043093" fontAlgn="base">
              <a:lnSpc>
                <a:spcPct val="150000"/>
              </a:lnSpc>
              <a:spcBef>
                <a:spcPct val="0"/>
              </a:spcBef>
              <a:spcAft>
                <a:spcPct val="0"/>
              </a:spcAft>
            </a:pPr>
            <a:r>
              <a:rPr lang="nb-NO" b="1" dirty="0">
                <a:cs typeface="Arial" charset="0"/>
              </a:rPr>
              <a:t>Indikatorer </a:t>
            </a:r>
            <a:r>
              <a:rPr lang="nb-NO" dirty="0">
                <a:cs typeface="Arial" charset="0"/>
              </a:rPr>
              <a:t>er aktiviteter eller resultater som </a:t>
            </a:r>
            <a:r>
              <a:rPr lang="nb-NO" b="1" dirty="0">
                <a:cs typeface="Arial" charset="0"/>
              </a:rPr>
              <a:t>faktisk lar seg måle</a:t>
            </a:r>
            <a:r>
              <a:rPr lang="nb-NO" dirty="0">
                <a:cs typeface="Arial" charset="0"/>
              </a:rPr>
              <a:t>, og som </a:t>
            </a:r>
            <a:r>
              <a:rPr lang="nb-NO" b="1" u="sng" dirty="0">
                <a:cs typeface="Arial" charset="0"/>
              </a:rPr>
              <a:t>indikerer</a:t>
            </a:r>
            <a:r>
              <a:rPr lang="nb-NO" dirty="0">
                <a:cs typeface="Arial" charset="0"/>
              </a:rPr>
              <a:t> om vi er på riktig vei mot målet </a:t>
            </a:r>
            <a:r>
              <a:rPr lang="nb-NO" sz="1900" dirty="0">
                <a:cs typeface="Arial" charset="0"/>
              </a:rPr>
              <a:t>(de gir ikke nødvendigvis eksakte svar). </a:t>
            </a:r>
            <a:endParaRPr lang="nb-NO" dirty="0">
              <a:cs typeface="Arial" charset="0"/>
            </a:endParaRPr>
          </a:p>
          <a:p>
            <a:pPr marL="342900" indent="-342900" defTabSz="1043093" fontAlgn="base">
              <a:lnSpc>
                <a:spcPct val="150000"/>
              </a:lnSpc>
              <a:spcBef>
                <a:spcPct val="0"/>
              </a:spcBef>
              <a:spcAft>
                <a:spcPct val="0"/>
              </a:spcAft>
            </a:pPr>
            <a:endParaRPr lang="nb-NO" dirty="0">
              <a:cs typeface="Arial" charset="0"/>
            </a:endParaRPr>
          </a:p>
          <a:p>
            <a:pPr marL="342900" indent="-342900">
              <a:lnSpc>
                <a:spcPct val="150000"/>
              </a:lnSpc>
            </a:pPr>
            <a:r>
              <a:rPr lang="nb-NO" dirty="0"/>
              <a:t>Indikatorer brukes for å måle om organisasjonen beveger seg </a:t>
            </a:r>
            <a:r>
              <a:rPr lang="nb-NO" b="1" dirty="0"/>
              <a:t>i retning av </a:t>
            </a:r>
            <a:r>
              <a:rPr lang="nb-NO" dirty="0"/>
              <a:t>målene den har satt seg. </a:t>
            </a:r>
          </a:p>
          <a:p>
            <a:pPr marL="342900" indent="-342900">
              <a:lnSpc>
                <a:spcPct val="150000"/>
              </a:lnSpc>
            </a:pPr>
            <a:endParaRPr lang="nb-NO" dirty="0"/>
          </a:p>
          <a:p>
            <a:pPr marL="342900" indent="-342900">
              <a:lnSpc>
                <a:spcPct val="150000"/>
              </a:lnSpc>
            </a:pPr>
            <a:r>
              <a:rPr lang="nb-NO" dirty="0"/>
              <a:t>I en politisk styrt organisasjon vil indikatorer også være viktige for å angi</a:t>
            </a:r>
            <a:r>
              <a:rPr lang="nb-NO" b="1" dirty="0"/>
              <a:t> konkrete politiske ambisjoner</a:t>
            </a:r>
            <a:r>
              <a:rPr lang="nb-NO" dirty="0"/>
              <a:t> for de ulike delmålene som er satt. </a:t>
            </a:r>
          </a:p>
        </p:txBody>
      </p:sp>
    </p:spTree>
    <p:extLst>
      <p:ext uri="{BB962C8B-B14F-4D97-AF65-F5344CB8AC3E}">
        <p14:creationId xmlns:p14="http://schemas.microsoft.com/office/powerpoint/2010/main" val="36630913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Indikatorer burde</a:t>
            </a:r>
          </a:p>
        </p:txBody>
      </p:sp>
      <p:sp>
        <p:nvSpPr>
          <p:cNvPr id="3" name="Plassholder for innhold 2"/>
          <p:cNvSpPr>
            <a:spLocks noGrp="1"/>
          </p:cNvSpPr>
          <p:nvPr>
            <p:ph sz="quarter" idx="10"/>
          </p:nvPr>
        </p:nvSpPr>
        <p:spPr/>
        <p:txBody>
          <a:bodyPr>
            <a:normAutofit/>
          </a:bodyPr>
          <a:lstStyle/>
          <a:p>
            <a:pPr>
              <a:lnSpc>
                <a:spcPct val="150000"/>
              </a:lnSpc>
            </a:pPr>
            <a:r>
              <a:rPr lang="nb-NO" dirty="0"/>
              <a:t>Hjelpe deg å fokusere på </a:t>
            </a:r>
            <a:r>
              <a:rPr lang="nb-NO" b="1" i="1" dirty="0"/>
              <a:t>det Viktige </a:t>
            </a:r>
            <a:r>
              <a:rPr lang="nb-NO" sz="1800" i="1" dirty="0"/>
              <a:t>(med stor V)</a:t>
            </a:r>
            <a:endParaRPr lang="nb-NO" i="1" dirty="0"/>
          </a:p>
          <a:p>
            <a:pPr>
              <a:lnSpc>
                <a:spcPct val="150000"/>
              </a:lnSpc>
            </a:pPr>
            <a:r>
              <a:rPr lang="nb-NO" dirty="0"/>
              <a:t>Gi deg et </a:t>
            </a:r>
            <a:r>
              <a:rPr lang="nb-NO" b="1" i="1" dirty="0"/>
              <a:t>startpunkt</a:t>
            </a:r>
            <a:r>
              <a:rPr lang="nb-NO" dirty="0"/>
              <a:t> og et </a:t>
            </a:r>
            <a:r>
              <a:rPr lang="nb-NO" b="1" i="1" dirty="0"/>
              <a:t>mål</a:t>
            </a:r>
            <a:r>
              <a:rPr lang="nb-NO" dirty="0"/>
              <a:t>, og vise framgang </a:t>
            </a:r>
            <a:r>
              <a:rPr lang="nb-NO" b="1" i="1" dirty="0"/>
              <a:t>underveis</a:t>
            </a:r>
          </a:p>
          <a:p>
            <a:pPr>
              <a:lnSpc>
                <a:spcPct val="150000"/>
              </a:lnSpc>
            </a:pPr>
            <a:r>
              <a:rPr lang="nb-NO" b="1" i="1" dirty="0"/>
              <a:t>Indikere</a:t>
            </a:r>
            <a:r>
              <a:rPr lang="nb-NO" dirty="0"/>
              <a:t>, IKKE «</a:t>
            </a:r>
            <a:r>
              <a:rPr lang="nb-NO" dirty="0" err="1"/>
              <a:t>Indiktere</a:t>
            </a:r>
            <a:r>
              <a:rPr lang="nb-NO" dirty="0"/>
              <a:t>» </a:t>
            </a:r>
            <a:r>
              <a:rPr lang="nb-NO" sz="1400" dirty="0"/>
              <a:t>(for mye fokus på indikatorer kan føre til feil prioriteringer og bære galt av sted)</a:t>
            </a:r>
            <a:endParaRPr lang="nb-NO" dirty="0"/>
          </a:p>
          <a:p>
            <a:pPr>
              <a:lnSpc>
                <a:spcPct val="150000"/>
              </a:lnSpc>
            </a:pPr>
            <a:r>
              <a:rPr lang="nb-NO" dirty="0"/>
              <a:t>Være </a:t>
            </a:r>
            <a:r>
              <a:rPr lang="nb-NO" b="1" i="1" dirty="0"/>
              <a:t>«ærlige» </a:t>
            </a:r>
            <a:r>
              <a:rPr lang="nb-NO" dirty="0"/>
              <a:t>om hva de viser og hva de ikke viser</a:t>
            </a:r>
          </a:p>
          <a:p>
            <a:pPr>
              <a:lnSpc>
                <a:spcPct val="150000"/>
              </a:lnSpc>
            </a:pPr>
            <a:r>
              <a:rPr lang="nb-NO" dirty="0"/>
              <a:t>Være </a:t>
            </a:r>
            <a:r>
              <a:rPr lang="nb-NO" b="1" i="1" dirty="0"/>
              <a:t>balanserte</a:t>
            </a:r>
          </a:p>
          <a:p>
            <a:pPr>
              <a:lnSpc>
                <a:spcPct val="150000"/>
              </a:lnSpc>
            </a:pPr>
            <a:endParaRPr lang="nb-NO" dirty="0"/>
          </a:p>
        </p:txBody>
      </p:sp>
    </p:spTree>
    <p:extLst>
      <p:ext uri="{BB962C8B-B14F-4D97-AF65-F5344CB8AC3E}">
        <p14:creationId xmlns:p14="http://schemas.microsoft.com/office/powerpoint/2010/main" val="22310605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normAutofit/>
          </a:bodyPr>
          <a:lstStyle/>
          <a:p>
            <a:r>
              <a:rPr lang="nb-NO" dirty="0"/>
              <a:t>Vanskelig å finne «riktige» indikatorer</a:t>
            </a:r>
          </a:p>
        </p:txBody>
      </p:sp>
      <p:sp>
        <p:nvSpPr>
          <p:cNvPr id="2" name="Plassholder for innhold 1"/>
          <p:cNvSpPr>
            <a:spLocks noGrp="1"/>
          </p:cNvSpPr>
          <p:nvPr>
            <p:ph sz="half" idx="1"/>
          </p:nvPr>
        </p:nvSpPr>
        <p:spPr/>
        <p:txBody>
          <a:bodyPr anchor="ctr"/>
          <a:lstStyle/>
          <a:p>
            <a:pPr>
              <a:lnSpc>
                <a:spcPct val="150000"/>
              </a:lnSpc>
            </a:pPr>
            <a:r>
              <a:rPr lang="nb-NO" sz="1999" dirty="0"/>
              <a:t>Må si noe om retning</a:t>
            </a:r>
          </a:p>
          <a:p>
            <a:pPr>
              <a:lnSpc>
                <a:spcPct val="150000"/>
              </a:lnSpc>
            </a:pPr>
            <a:r>
              <a:rPr lang="nb-NO" sz="1999" dirty="0"/>
              <a:t>Må være viktige og relevante (prioritering)</a:t>
            </a:r>
          </a:p>
          <a:p>
            <a:pPr>
              <a:lnSpc>
                <a:spcPct val="150000"/>
              </a:lnSpc>
            </a:pPr>
            <a:r>
              <a:rPr lang="nb-NO" sz="1999" dirty="0"/>
              <a:t>Må være påvirkelige/styrbare</a:t>
            </a:r>
          </a:p>
          <a:p>
            <a:pPr>
              <a:lnSpc>
                <a:spcPct val="150000"/>
              </a:lnSpc>
            </a:pPr>
            <a:r>
              <a:rPr lang="nb-NO" sz="1999" dirty="0"/>
              <a:t>Må kunne måles</a:t>
            </a:r>
          </a:p>
          <a:p>
            <a:endParaRPr lang="nb-NO" dirty="0"/>
          </a:p>
        </p:txBody>
      </p:sp>
      <p:sp>
        <p:nvSpPr>
          <p:cNvPr id="9" name="Plassholder for innhold 4"/>
          <p:cNvSpPr txBox="1">
            <a:spLocks/>
          </p:cNvSpPr>
          <p:nvPr/>
        </p:nvSpPr>
        <p:spPr>
          <a:xfrm>
            <a:off x="6015390" y="1396966"/>
            <a:ext cx="5570570" cy="3275360"/>
          </a:xfrm>
          <a:prstGeom prst="rect">
            <a:avLst/>
          </a:prstGeom>
        </p:spPr>
        <p:txBody>
          <a:bodyPr vert="horz" lIns="0" tIns="0" rIns="0" bIns="0" rtlCol="0">
            <a:noAutofit/>
          </a:bodyPr>
          <a:lstStyle>
            <a:lvl1pPr marL="359946" indent="-359946" algn="l" defTabSz="914309" rtl="0" eaLnBrk="1" latinLnBrk="0" hangingPunct="1">
              <a:lnSpc>
                <a:spcPts val="2800"/>
              </a:lnSpc>
              <a:spcBef>
                <a:spcPts val="0"/>
              </a:spcBef>
              <a:spcAft>
                <a:spcPts val="1200"/>
              </a:spcAft>
              <a:buClr>
                <a:schemeClr val="tx1"/>
              </a:buClr>
              <a:buSzPct val="100000"/>
              <a:buFont typeface="Arial" panose="020B0604020202020204" pitchFamily="34" charset="0"/>
              <a:buChar char="•"/>
              <a:defRPr sz="2399" kern="1200">
                <a:solidFill>
                  <a:schemeClr val="tx1"/>
                </a:solidFill>
                <a:latin typeface="+mn-lt"/>
                <a:ea typeface="+mn-ea"/>
                <a:cs typeface="+mn-cs"/>
              </a:defRPr>
            </a:lvl1pPr>
            <a:lvl2pPr marL="539919" indent="287957" algn="l" defTabSz="914309" rtl="0" eaLnBrk="1" latinLnBrk="0" hangingPunct="1">
              <a:lnSpc>
                <a:spcPts val="2800"/>
              </a:lnSpc>
              <a:spcBef>
                <a:spcPts val="0"/>
              </a:spcBef>
              <a:spcAft>
                <a:spcPts val="1200"/>
              </a:spcAft>
              <a:buClr>
                <a:schemeClr val="tx1"/>
              </a:buClr>
              <a:buSzPct val="100000"/>
              <a:buFont typeface="Arial" panose="020B0604020202020204" pitchFamily="34" charset="0"/>
              <a:buChar char="•"/>
              <a:defRPr sz="2399" kern="1200">
                <a:solidFill>
                  <a:schemeClr val="tx1"/>
                </a:solidFill>
                <a:latin typeface="+mn-lt"/>
                <a:ea typeface="+mn-ea"/>
                <a:cs typeface="+mn-cs"/>
              </a:defRPr>
            </a:lvl2pPr>
            <a:lvl3pPr marL="719892" indent="287957" algn="l" defTabSz="914309" rtl="0" eaLnBrk="1" latinLnBrk="0" hangingPunct="1">
              <a:lnSpc>
                <a:spcPts val="2800"/>
              </a:lnSpc>
              <a:spcBef>
                <a:spcPts val="0"/>
              </a:spcBef>
              <a:spcAft>
                <a:spcPts val="1200"/>
              </a:spcAft>
              <a:buClr>
                <a:schemeClr val="tx1"/>
              </a:buClr>
              <a:buSzPct val="125000"/>
              <a:buFont typeface="System Font Regular"/>
              <a:buChar char="–"/>
              <a:defRPr sz="2000" kern="1200">
                <a:solidFill>
                  <a:schemeClr val="tx1"/>
                </a:solidFill>
                <a:latin typeface="+mn-lt"/>
                <a:ea typeface="+mn-ea"/>
                <a:cs typeface="+mn-cs"/>
              </a:defRPr>
            </a:lvl3pPr>
            <a:lvl4pPr marL="719856" indent="0" algn="l" defTabSz="914309" rtl="0" eaLnBrk="1" latinLnBrk="0" hangingPunct="1">
              <a:lnSpc>
                <a:spcPts val="2800"/>
              </a:lnSpc>
              <a:spcBef>
                <a:spcPts val="0"/>
              </a:spcBef>
              <a:spcAft>
                <a:spcPts val="1200"/>
              </a:spcAft>
              <a:buClr>
                <a:srgbClr val="3CC8BE"/>
              </a:buClr>
              <a:buSzPct val="100000"/>
              <a:buFont typeface="Arial" panose="020B0604020202020204" pitchFamily="34" charset="0"/>
              <a:buNone/>
              <a:defRPr sz="1800" kern="1200">
                <a:solidFill>
                  <a:schemeClr val="tx1"/>
                </a:solidFill>
                <a:latin typeface="Asker Sans" pitchFamily="2" charset="77"/>
                <a:ea typeface="+mn-ea"/>
                <a:cs typeface="+mn-cs"/>
              </a:defRPr>
            </a:lvl4pPr>
            <a:lvl5pPr marL="1079838" indent="-180009" algn="l" defTabSz="914309" rtl="0" eaLnBrk="1" latinLnBrk="0" hangingPunct="1">
              <a:lnSpc>
                <a:spcPts val="2800"/>
              </a:lnSpc>
              <a:spcBef>
                <a:spcPts val="0"/>
              </a:spcBef>
              <a:spcAft>
                <a:spcPts val="1200"/>
              </a:spcAft>
              <a:buClr>
                <a:srgbClr val="3CC8BE"/>
              </a:buClr>
              <a:buSzPct val="100000"/>
              <a:buFont typeface="Arial" panose="020B0604020202020204" pitchFamily="34" charset="0"/>
              <a:buChar char="•"/>
              <a:defRPr sz="1800" kern="1200">
                <a:solidFill>
                  <a:schemeClr val="tx1"/>
                </a:solidFill>
                <a:latin typeface="Asker Sans" pitchFamily="2" charset="77"/>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2"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nb-NO" sz="1799" dirty="0"/>
          </a:p>
        </p:txBody>
      </p:sp>
      <p:sp>
        <p:nvSpPr>
          <p:cNvPr id="10" name="Bildeforklaring formet som en ellipse 9"/>
          <p:cNvSpPr/>
          <p:nvPr/>
        </p:nvSpPr>
        <p:spPr>
          <a:xfrm>
            <a:off x="5995963" y="1754022"/>
            <a:ext cx="5930917" cy="3583823"/>
          </a:xfrm>
          <a:prstGeom prst="wedgeEllipseCallout">
            <a:avLst>
              <a:gd name="adj1" fmla="val -58273"/>
              <a:gd name="adj2" fmla="val 45422"/>
            </a:avLst>
          </a:prstGeom>
          <a:solidFill>
            <a:srgbClr val="75C3C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200000"/>
              </a:lnSpc>
            </a:pPr>
            <a:r>
              <a:rPr lang="nb-NO" sz="1999" b="1" i="1" dirty="0">
                <a:solidFill>
                  <a:schemeClr val="tx1"/>
                </a:solidFill>
              </a:rPr>
              <a:t>«Når </a:t>
            </a:r>
            <a:r>
              <a:rPr lang="nb-NO" sz="1999" b="1" i="1" u="sng" dirty="0">
                <a:solidFill>
                  <a:schemeClr val="tx1"/>
                </a:solidFill>
              </a:rPr>
              <a:t>det Viktige </a:t>
            </a:r>
            <a:r>
              <a:rPr lang="nb-NO" sz="1999" b="1" i="1" dirty="0">
                <a:solidFill>
                  <a:schemeClr val="tx1"/>
                </a:solidFill>
              </a:rPr>
              <a:t>er vanskelig å måle, må vi passe på at det ikke er </a:t>
            </a:r>
            <a:r>
              <a:rPr lang="nb-NO" sz="1999" b="1" i="1" u="sng" dirty="0">
                <a:solidFill>
                  <a:schemeClr val="tx1"/>
                </a:solidFill>
              </a:rPr>
              <a:t>det som er lett å måle</a:t>
            </a:r>
            <a:r>
              <a:rPr lang="nb-NO" sz="1999" b="1" i="1" dirty="0">
                <a:solidFill>
                  <a:schemeClr val="tx1"/>
                </a:solidFill>
              </a:rPr>
              <a:t> som blir det Viktige…»</a:t>
            </a:r>
          </a:p>
          <a:p>
            <a:pPr algn="r">
              <a:lnSpc>
                <a:spcPct val="150000"/>
              </a:lnSpc>
            </a:pPr>
            <a:endParaRPr lang="nb-NO" sz="1400" dirty="0">
              <a:solidFill>
                <a:schemeClr val="tx1"/>
              </a:solidFill>
            </a:endParaRPr>
          </a:p>
        </p:txBody>
      </p:sp>
      <p:sp>
        <p:nvSpPr>
          <p:cNvPr id="3" name="Rektangel 2"/>
          <p:cNvSpPr/>
          <p:nvPr/>
        </p:nvSpPr>
        <p:spPr>
          <a:xfrm>
            <a:off x="9924528" y="5266470"/>
            <a:ext cx="1582484" cy="230832"/>
          </a:xfrm>
          <a:prstGeom prst="rect">
            <a:avLst/>
          </a:prstGeom>
        </p:spPr>
        <p:txBody>
          <a:bodyPr wrap="none">
            <a:spAutoFit/>
          </a:bodyPr>
          <a:lstStyle/>
          <a:p>
            <a:r>
              <a:rPr lang="nb-NO" dirty="0"/>
              <a:t>Oberstløytnant Egil Daltveit</a:t>
            </a:r>
          </a:p>
        </p:txBody>
      </p:sp>
    </p:spTree>
    <p:extLst>
      <p:ext uri="{BB962C8B-B14F-4D97-AF65-F5344CB8AC3E}">
        <p14:creationId xmlns:p14="http://schemas.microsoft.com/office/powerpoint/2010/main" val="4015154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ktangel 13"/>
          <p:cNvSpPr/>
          <p:nvPr/>
        </p:nvSpPr>
        <p:spPr>
          <a:xfrm>
            <a:off x="353" y="5693061"/>
            <a:ext cx="1537565" cy="10603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92">
              <a:defRPr/>
            </a:pPr>
            <a:endParaRPr lang="nb-NO" sz="1799">
              <a:solidFill>
                <a:prstClr val="white"/>
              </a:solidFill>
              <a:latin typeface="Arial" panose="020B0604020202020204"/>
            </a:endParaRPr>
          </a:p>
        </p:txBody>
      </p:sp>
      <p:sp>
        <p:nvSpPr>
          <p:cNvPr id="2" name="Tittel 1"/>
          <p:cNvSpPr>
            <a:spLocks noGrp="1"/>
          </p:cNvSpPr>
          <p:nvPr>
            <p:ph type="title"/>
          </p:nvPr>
        </p:nvSpPr>
        <p:spPr>
          <a:xfrm>
            <a:off x="756675" y="283955"/>
            <a:ext cx="10045410" cy="580220"/>
          </a:xfrm>
        </p:spPr>
        <p:txBody>
          <a:bodyPr>
            <a:normAutofit/>
          </a:bodyPr>
          <a:lstStyle/>
          <a:p>
            <a:r>
              <a:rPr lang="nb-NO" dirty="0"/>
              <a:t>Indikatorer måler ulike ting </a:t>
            </a:r>
          </a:p>
        </p:txBody>
      </p:sp>
      <p:sp>
        <p:nvSpPr>
          <p:cNvPr id="3" name="Plassholder for innhold 2"/>
          <p:cNvSpPr>
            <a:spLocks noGrp="1"/>
          </p:cNvSpPr>
          <p:nvPr>
            <p:ph idx="4294967295"/>
          </p:nvPr>
        </p:nvSpPr>
        <p:spPr>
          <a:xfrm>
            <a:off x="769134" y="1149417"/>
            <a:ext cx="11100969" cy="5251298"/>
          </a:xfrm>
        </p:spPr>
        <p:txBody>
          <a:bodyPr>
            <a:normAutofit fontScale="92500"/>
          </a:bodyPr>
          <a:lstStyle/>
          <a:p>
            <a:pPr marL="342866" indent="-342866">
              <a:lnSpc>
                <a:spcPct val="150000"/>
              </a:lnSpc>
            </a:pPr>
            <a:r>
              <a:rPr lang="nb-NO" sz="1999" dirty="0"/>
              <a:t>Det er viktig å være tydelig på </a:t>
            </a:r>
            <a:r>
              <a:rPr lang="nb-NO" sz="1999" b="1" dirty="0"/>
              <a:t>hva indikatoren faktisk måler</a:t>
            </a:r>
            <a:r>
              <a:rPr lang="nb-NO" sz="1999" dirty="0"/>
              <a:t>.</a:t>
            </a:r>
          </a:p>
          <a:p>
            <a:pPr marL="342866" indent="-342866">
              <a:lnSpc>
                <a:spcPct val="150000"/>
              </a:lnSpc>
            </a:pPr>
            <a:r>
              <a:rPr lang="nb-NO" sz="1999" dirty="0"/>
              <a:t>Det bør være en logisk og relevant sammenheng mellom indikatoren og den effekten vi ønsker å oppnå. </a:t>
            </a:r>
          </a:p>
          <a:p>
            <a:pPr marL="342866" indent="-342866">
              <a:lnSpc>
                <a:spcPct val="150000"/>
              </a:lnSpc>
            </a:pPr>
            <a:endParaRPr lang="nb-NO" sz="1999" dirty="0"/>
          </a:p>
          <a:p>
            <a:pPr marL="342866" indent="-342866">
              <a:lnSpc>
                <a:spcPct val="150000"/>
              </a:lnSpc>
            </a:pPr>
            <a:endParaRPr lang="nb-NO" sz="1999" dirty="0"/>
          </a:p>
          <a:p>
            <a:pPr marL="342866" indent="-342866">
              <a:lnSpc>
                <a:spcPct val="150000"/>
              </a:lnSpc>
            </a:pPr>
            <a:endParaRPr lang="nb-NO" sz="1999" dirty="0"/>
          </a:p>
          <a:p>
            <a:pPr marL="342866" indent="-342866">
              <a:lnSpc>
                <a:spcPct val="150000"/>
              </a:lnSpc>
            </a:pPr>
            <a:endParaRPr lang="nb-NO" sz="1999" dirty="0"/>
          </a:p>
          <a:p>
            <a:pPr marL="342866" indent="-342866">
              <a:lnSpc>
                <a:spcPct val="150000"/>
              </a:lnSpc>
            </a:pPr>
            <a:r>
              <a:rPr lang="nb-NO" sz="1999" dirty="0"/>
              <a:t>Hvordan skal vi sortere våre indikatorer?</a:t>
            </a:r>
          </a:p>
          <a:p>
            <a:pPr marL="342866" indent="-342866">
              <a:lnSpc>
                <a:spcPct val="150000"/>
              </a:lnSpc>
            </a:pPr>
            <a:r>
              <a:rPr lang="nb-NO" sz="1999" dirty="0"/>
              <a:t>Hvilke sammenhenger ser vi mellom innsats og resultat?</a:t>
            </a:r>
          </a:p>
          <a:p>
            <a:pPr marL="342866" indent="-342866">
              <a:lnSpc>
                <a:spcPct val="150000"/>
              </a:lnSpc>
            </a:pPr>
            <a:r>
              <a:rPr lang="nb-NO" sz="1999" dirty="0"/>
              <a:t>...</a:t>
            </a:r>
          </a:p>
          <a:p>
            <a:pPr marL="342866" indent="-342866">
              <a:lnSpc>
                <a:spcPct val="150000"/>
              </a:lnSpc>
            </a:pPr>
            <a:endParaRPr lang="nb-NO" sz="1999" dirty="0"/>
          </a:p>
        </p:txBody>
      </p:sp>
      <p:pic>
        <p:nvPicPr>
          <p:cNvPr id="6" name="Picture 2" descr="Bilderesultat for resultatkjeden"/>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98067" y="2529106"/>
            <a:ext cx="11445261" cy="1965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7431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en-US" sz="3200" dirty="0">
                <a:solidFill>
                  <a:schemeClr val="tx1"/>
                </a:solidFill>
              </a:rPr>
              <a:t>FN </a:t>
            </a:r>
            <a:r>
              <a:rPr lang="en-US" sz="3200" dirty="0" err="1">
                <a:solidFill>
                  <a:schemeClr val="tx1"/>
                </a:solidFill>
              </a:rPr>
              <a:t>skilte</a:t>
            </a:r>
            <a:r>
              <a:rPr lang="en-US" sz="3200" dirty="0">
                <a:solidFill>
                  <a:schemeClr val="tx1"/>
                </a:solidFill>
              </a:rPr>
              <a:t> </a:t>
            </a:r>
            <a:r>
              <a:rPr lang="en-US" sz="3200" dirty="0" err="1">
                <a:solidFill>
                  <a:schemeClr val="tx1"/>
                </a:solidFill>
              </a:rPr>
              <a:t>også</a:t>
            </a:r>
            <a:r>
              <a:rPr lang="en-US" sz="3200" dirty="0">
                <a:solidFill>
                  <a:schemeClr val="tx1"/>
                </a:solidFill>
              </a:rPr>
              <a:t> </a:t>
            </a:r>
            <a:r>
              <a:rPr lang="en-US" sz="3200" dirty="0" err="1">
                <a:solidFill>
                  <a:schemeClr val="tx1"/>
                </a:solidFill>
              </a:rPr>
              <a:t>mellom</a:t>
            </a:r>
            <a:r>
              <a:rPr lang="en-US" sz="3200" dirty="0">
                <a:solidFill>
                  <a:schemeClr val="tx1"/>
                </a:solidFill>
              </a:rPr>
              <a:t> </a:t>
            </a:r>
            <a:r>
              <a:rPr lang="en-US" sz="3200" dirty="0" err="1">
                <a:solidFill>
                  <a:schemeClr val="tx1"/>
                </a:solidFill>
              </a:rPr>
              <a:t>tre</a:t>
            </a:r>
            <a:r>
              <a:rPr lang="en-US" sz="3200" dirty="0">
                <a:solidFill>
                  <a:schemeClr val="tx1"/>
                </a:solidFill>
              </a:rPr>
              <a:t> </a:t>
            </a:r>
            <a:r>
              <a:rPr lang="en-US" sz="3200" dirty="0" err="1">
                <a:solidFill>
                  <a:schemeClr val="tx1"/>
                </a:solidFill>
              </a:rPr>
              <a:t>ulike</a:t>
            </a:r>
            <a:r>
              <a:rPr lang="en-US" sz="3200" dirty="0">
                <a:solidFill>
                  <a:schemeClr val="tx1"/>
                </a:solidFill>
              </a:rPr>
              <a:t> </a:t>
            </a:r>
            <a:r>
              <a:rPr lang="en-US" sz="3200" dirty="0" err="1">
                <a:solidFill>
                  <a:schemeClr val="tx1"/>
                </a:solidFill>
              </a:rPr>
              <a:t>indikatortyper</a:t>
            </a:r>
            <a:endParaRPr lang="nb-NO" sz="3200" dirty="0">
              <a:solidFill>
                <a:schemeClr val="tx1"/>
              </a:solidFill>
            </a:endParaRPr>
          </a:p>
        </p:txBody>
      </p:sp>
      <p:sp>
        <p:nvSpPr>
          <p:cNvPr id="5" name="Plassholder for innhold 4"/>
          <p:cNvSpPr>
            <a:spLocks noGrp="1"/>
          </p:cNvSpPr>
          <p:nvPr>
            <p:ph sz="quarter" idx="10"/>
          </p:nvPr>
        </p:nvSpPr>
        <p:spPr>
          <a:xfrm>
            <a:off x="609918" y="1959883"/>
            <a:ext cx="10975340" cy="4468626"/>
          </a:xfrm>
        </p:spPr>
        <p:txBody>
          <a:bodyPr>
            <a:normAutofit fontScale="70000" lnSpcReduction="20000"/>
          </a:bodyPr>
          <a:lstStyle/>
          <a:p>
            <a:pPr indent="0">
              <a:lnSpc>
                <a:spcPct val="170000"/>
              </a:lnSpc>
              <a:buNone/>
            </a:pPr>
            <a:r>
              <a:rPr lang="en-US" dirty="0" err="1"/>
              <a:t>Etter</a:t>
            </a:r>
            <a:r>
              <a:rPr lang="en-US" dirty="0"/>
              <a:t> at </a:t>
            </a:r>
            <a:r>
              <a:rPr lang="en-US" dirty="0" err="1"/>
              <a:t>bærekraftsmålene</a:t>
            </a:r>
            <a:r>
              <a:rPr lang="en-US" dirty="0"/>
              <a:t> </a:t>
            </a:r>
            <a:r>
              <a:rPr lang="en-US" dirty="0" err="1"/>
              <a:t>ble</a:t>
            </a:r>
            <a:r>
              <a:rPr lang="en-US" dirty="0"/>
              <a:t> </a:t>
            </a:r>
            <a:r>
              <a:rPr lang="en-US" dirty="0" err="1"/>
              <a:t>utviklet</a:t>
            </a:r>
            <a:r>
              <a:rPr lang="en-US" dirty="0"/>
              <a:t>, </a:t>
            </a:r>
            <a:r>
              <a:rPr lang="en-US" dirty="0" err="1"/>
              <a:t>jobbet</a:t>
            </a:r>
            <a:r>
              <a:rPr lang="en-US" dirty="0"/>
              <a:t> FNs Inter-agency Expert Group on Sustainable Development Goals (IAEG-SDGs), </a:t>
            </a:r>
            <a:r>
              <a:rPr lang="en-US" dirty="0" err="1"/>
              <a:t>ledet</a:t>
            </a:r>
            <a:r>
              <a:rPr lang="en-US" dirty="0"/>
              <a:t> </a:t>
            </a:r>
            <a:r>
              <a:rPr lang="en-US" dirty="0" err="1"/>
              <a:t>av</a:t>
            </a:r>
            <a:r>
              <a:rPr lang="en-US" dirty="0"/>
              <a:t> FNs </a:t>
            </a:r>
            <a:r>
              <a:rPr lang="en-US" dirty="0" err="1"/>
              <a:t>statistikkommisjon</a:t>
            </a:r>
            <a:r>
              <a:rPr lang="en-US" dirty="0"/>
              <a:t>, </a:t>
            </a:r>
            <a:r>
              <a:rPr lang="en-US" dirty="0" err="1"/>
              <a:t>arbeidet</a:t>
            </a:r>
            <a:r>
              <a:rPr lang="en-US" dirty="0"/>
              <a:t> med å </a:t>
            </a:r>
            <a:r>
              <a:rPr lang="en-US" dirty="0" err="1"/>
              <a:t>identifisere</a:t>
            </a:r>
            <a:r>
              <a:rPr lang="en-US" dirty="0"/>
              <a:t> 242 </a:t>
            </a:r>
            <a:r>
              <a:rPr lang="en-US" dirty="0" err="1"/>
              <a:t>globale</a:t>
            </a:r>
            <a:r>
              <a:rPr lang="en-US" dirty="0"/>
              <a:t> </a:t>
            </a:r>
            <a:r>
              <a:rPr lang="en-US" dirty="0" err="1"/>
              <a:t>indikatorer</a:t>
            </a:r>
            <a:r>
              <a:rPr lang="en-US" dirty="0"/>
              <a:t> for å </a:t>
            </a:r>
            <a:r>
              <a:rPr lang="en-US" dirty="0" err="1"/>
              <a:t>måle</a:t>
            </a:r>
            <a:r>
              <a:rPr lang="en-US" dirty="0"/>
              <a:t> </a:t>
            </a:r>
            <a:r>
              <a:rPr lang="en-US" dirty="0" err="1"/>
              <a:t>framdriften</a:t>
            </a:r>
            <a:r>
              <a:rPr lang="en-US" dirty="0"/>
              <a:t> mot å </a:t>
            </a:r>
            <a:r>
              <a:rPr lang="en-US" dirty="0" err="1"/>
              <a:t>nå</a:t>
            </a:r>
            <a:r>
              <a:rPr lang="en-US" dirty="0"/>
              <a:t> de 17 </a:t>
            </a:r>
            <a:r>
              <a:rPr lang="en-US" dirty="0" err="1"/>
              <a:t>målene</a:t>
            </a:r>
            <a:r>
              <a:rPr lang="en-US" dirty="0"/>
              <a:t> med sine 169 </a:t>
            </a:r>
            <a:r>
              <a:rPr lang="en-US" dirty="0" err="1"/>
              <a:t>tilkoblede</a:t>
            </a:r>
            <a:r>
              <a:rPr lang="en-US" dirty="0"/>
              <a:t> </a:t>
            </a:r>
            <a:r>
              <a:rPr lang="en-US" dirty="0" err="1"/>
              <a:t>delmål</a:t>
            </a:r>
            <a:r>
              <a:rPr lang="en-US" dirty="0"/>
              <a:t>.</a:t>
            </a:r>
          </a:p>
          <a:p>
            <a:endParaRPr lang="en-US" dirty="0"/>
          </a:p>
          <a:p>
            <a:pPr indent="0">
              <a:buNone/>
            </a:pPr>
            <a:r>
              <a:rPr lang="en-US" b="1" dirty="0"/>
              <a:t>IAEG </a:t>
            </a:r>
            <a:r>
              <a:rPr lang="en-US" b="1" dirty="0" err="1"/>
              <a:t>kategoriserte</a:t>
            </a:r>
            <a:r>
              <a:rPr lang="en-US" b="1" dirty="0"/>
              <a:t> </a:t>
            </a:r>
            <a:r>
              <a:rPr lang="en-US" b="1" dirty="0" err="1"/>
              <a:t>indikatorene</a:t>
            </a:r>
            <a:r>
              <a:rPr lang="en-US" b="1" dirty="0"/>
              <a:t> </a:t>
            </a:r>
            <a:r>
              <a:rPr lang="en-US" b="1" dirty="0" err="1"/>
              <a:t>i</a:t>
            </a:r>
            <a:r>
              <a:rPr lang="en-US" b="1" dirty="0"/>
              <a:t> </a:t>
            </a:r>
            <a:r>
              <a:rPr lang="en-US" b="1" dirty="0" err="1"/>
              <a:t>tre</a:t>
            </a:r>
            <a:r>
              <a:rPr lang="en-US" b="1" dirty="0"/>
              <a:t> “</a:t>
            </a:r>
            <a:r>
              <a:rPr lang="en-US" b="1" dirty="0" err="1"/>
              <a:t>nivåer</a:t>
            </a:r>
            <a:r>
              <a:rPr lang="en-US" b="1" dirty="0"/>
              <a:t>” (Tiers) </a:t>
            </a:r>
          </a:p>
          <a:p>
            <a:pPr lvl="1"/>
            <a:r>
              <a:rPr lang="en-US" dirty="0"/>
              <a:t>De </a:t>
            </a:r>
            <a:r>
              <a:rPr lang="en-US" dirty="0" err="1"/>
              <a:t>som</a:t>
            </a:r>
            <a:r>
              <a:rPr lang="en-US" dirty="0"/>
              <a:t> </a:t>
            </a:r>
            <a:r>
              <a:rPr lang="en-US" dirty="0" err="1"/>
              <a:t>har</a:t>
            </a:r>
            <a:r>
              <a:rPr lang="en-US" dirty="0"/>
              <a:t> </a:t>
            </a:r>
            <a:r>
              <a:rPr lang="en-US" dirty="0" err="1"/>
              <a:t>en</a:t>
            </a:r>
            <a:r>
              <a:rPr lang="en-US" dirty="0"/>
              <a:t> </a:t>
            </a:r>
            <a:r>
              <a:rPr lang="en-US" dirty="0" err="1"/>
              <a:t>klar</a:t>
            </a:r>
            <a:r>
              <a:rPr lang="en-US" dirty="0"/>
              <a:t> </a:t>
            </a:r>
            <a:r>
              <a:rPr lang="en-US" dirty="0" err="1"/>
              <a:t>metode</a:t>
            </a:r>
            <a:r>
              <a:rPr lang="en-US" dirty="0"/>
              <a:t> for </a:t>
            </a:r>
            <a:r>
              <a:rPr lang="en-US" dirty="0" err="1"/>
              <a:t>datainnsamling</a:t>
            </a:r>
            <a:r>
              <a:rPr lang="en-US" dirty="0"/>
              <a:t>, </a:t>
            </a:r>
            <a:r>
              <a:rPr lang="en-US" b="1" u="sng" dirty="0" err="1"/>
              <a:t>og</a:t>
            </a:r>
            <a:r>
              <a:rPr lang="en-US" dirty="0"/>
              <a:t> </a:t>
            </a:r>
            <a:r>
              <a:rPr lang="en-US" dirty="0" err="1"/>
              <a:t>innsamlede</a:t>
            </a:r>
            <a:r>
              <a:rPr lang="en-US" dirty="0"/>
              <a:t> data </a:t>
            </a:r>
            <a:r>
              <a:rPr lang="en-US" dirty="0" err="1"/>
              <a:t>som</a:t>
            </a:r>
            <a:r>
              <a:rPr lang="en-US" dirty="0"/>
              <a:t> </a:t>
            </a:r>
            <a:br>
              <a:rPr lang="en-US" dirty="0"/>
            </a:br>
            <a:r>
              <a:rPr lang="en-US" dirty="0"/>
              <a:t>    </a:t>
            </a:r>
            <a:r>
              <a:rPr lang="en-US" dirty="0" err="1"/>
              <a:t>støtter</a:t>
            </a:r>
            <a:r>
              <a:rPr lang="en-US" dirty="0"/>
              <a:t> </a:t>
            </a:r>
            <a:r>
              <a:rPr lang="en-US" dirty="0" err="1"/>
              <a:t>dem</a:t>
            </a:r>
            <a:r>
              <a:rPr lang="en-US" dirty="0"/>
              <a:t> (TIER I)</a:t>
            </a:r>
          </a:p>
          <a:p>
            <a:pPr lvl="1"/>
            <a:r>
              <a:rPr lang="en-US" dirty="0"/>
              <a:t>De </a:t>
            </a:r>
            <a:r>
              <a:rPr lang="en-US" dirty="0" err="1"/>
              <a:t>som</a:t>
            </a:r>
            <a:r>
              <a:rPr lang="en-US" dirty="0"/>
              <a:t> </a:t>
            </a:r>
            <a:r>
              <a:rPr lang="en-US" dirty="0" err="1"/>
              <a:t>har</a:t>
            </a:r>
            <a:r>
              <a:rPr lang="en-US" dirty="0"/>
              <a:t> </a:t>
            </a:r>
            <a:r>
              <a:rPr lang="en-US" dirty="0" err="1"/>
              <a:t>en</a:t>
            </a:r>
            <a:r>
              <a:rPr lang="en-US" dirty="0"/>
              <a:t> </a:t>
            </a:r>
            <a:r>
              <a:rPr lang="en-US" dirty="0" err="1"/>
              <a:t>etablert</a:t>
            </a:r>
            <a:r>
              <a:rPr lang="en-US" dirty="0"/>
              <a:t> </a:t>
            </a:r>
            <a:r>
              <a:rPr lang="en-US" dirty="0" err="1"/>
              <a:t>metode</a:t>
            </a:r>
            <a:r>
              <a:rPr lang="en-US" dirty="0"/>
              <a:t>, men </a:t>
            </a:r>
            <a:r>
              <a:rPr lang="en-US" b="1" u="sng" dirty="0" err="1"/>
              <a:t>ingen</a:t>
            </a:r>
            <a:r>
              <a:rPr lang="en-US" dirty="0"/>
              <a:t> </a:t>
            </a:r>
            <a:r>
              <a:rPr lang="en-US" dirty="0" err="1"/>
              <a:t>regelmessig</a:t>
            </a:r>
            <a:r>
              <a:rPr lang="en-US" dirty="0"/>
              <a:t> </a:t>
            </a:r>
            <a:r>
              <a:rPr lang="en-US" dirty="0" err="1"/>
              <a:t>datainnsamling</a:t>
            </a:r>
            <a:r>
              <a:rPr lang="en-US" dirty="0"/>
              <a:t> </a:t>
            </a:r>
            <a:br>
              <a:rPr lang="en-US" dirty="0"/>
            </a:br>
            <a:r>
              <a:rPr lang="en-US" dirty="0"/>
              <a:t>    (TIER II)</a:t>
            </a:r>
          </a:p>
          <a:p>
            <a:pPr lvl="1"/>
            <a:r>
              <a:rPr lang="en-US" dirty="0"/>
              <a:t>De </a:t>
            </a:r>
            <a:r>
              <a:rPr lang="en-US" dirty="0" err="1"/>
              <a:t>som</a:t>
            </a:r>
            <a:r>
              <a:rPr lang="en-US" dirty="0"/>
              <a:t> </a:t>
            </a:r>
            <a:r>
              <a:rPr lang="en-US" b="1" u="sng" dirty="0" err="1"/>
              <a:t>verken</a:t>
            </a:r>
            <a:r>
              <a:rPr lang="en-US" dirty="0"/>
              <a:t> </a:t>
            </a:r>
            <a:r>
              <a:rPr lang="en-US" dirty="0" err="1"/>
              <a:t>har</a:t>
            </a:r>
            <a:r>
              <a:rPr lang="en-US" dirty="0"/>
              <a:t> </a:t>
            </a:r>
            <a:r>
              <a:rPr lang="en-US" dirty="0" err="1"/>
              <a:t>en</a:t>
            </a:r>
            <a:r>
              <a:rPr lang="en-US" dirty="0"/>
              <a:t> </a:t>
            </a:r>
            <a:r>
              <a:rPr lang="en-US" dirty="0" err="1"/>
              <a:t>klar</a:t>
            </a:r>
            <a:r>
              <a:rPr lang="en-US" dirty="0"/>
              <a:t> </a:t>
            </a:r>
            <a:r>
              <a:rPr lang="en-US" dirty="0" err="1"/>
              <a:t>metode</a:t>
            </a:r>
            <a:r>
              <a:rPr lang="en-US" dirty="0"/>
              <a:t> </a:t>
            </a:r>
            <a:r>
              <a:rPr lang="en-US" b="1" u="sng" dirty="0" err="1"/>
              <a:t>eller</a:t>
            </a:r>
            <a:r>
              <a:rPr lang="en-US" dirty="0"/>
              <a:t> </a:t>
            </a:r>
            <a:r>
              <a:rPr lang="en-US" dirty="0" err="1"/>
              <a:t>regelmessig</a:t>
            </a:r>
            <a:r>
              <a:rPr lang="en-US" dirty="0"/>
              <a:t> </a:t>
            </a:r>
            <a:r>
              <a:rPr lang="en-US" dirty="0" err="1"/>
              <a:t>datainnsamling</a:t>
            </a:r>
            <a:r>
              <a:rPr lang="en-US" dirty="0"/>
              <a:t> </a:t>
            </a:r>
            <a:br>
              <a:rPr lang="en-US" dirty="0"/>
            </a:br>
            <a:r>
              <a:rPr lang="en-US" dirty="0"/>
              <a:t>    (TIER III)</a:t>
            </a:r>
          </a:p>
          <a:p>
            <a:pPr lvl="1"/>
            <a:endParaRPr lang="en-US" dirty="0"/>
          </a:p>
          <a:p>
            <a:pPr indent="0">
              <a:buNone/>
            </a:pPr>
            <a:r>
              <a:rPr lang="nb-NO" u="sng" dirty="0">
                <a:hlinkClick r:id="rId2"/>
              </a:rPr>
              <a:t>Etter en «indikatorrevisjon» i 2020 er det ikke lenger indikatorer i FNs indikatorsett som er TIER III</a:t>
            </a:r>
            <a:r>
              <a:rPr lang="nb-NO" dirty="0"/>
              <a:t>. </a:t>
            </a:r>
          </a:p>
          <a:p>
            <a:endParaRPr lang="nb-NO" dirty="0"/>
          </a:p>
        </p:txBody>
      </p:sp>
    </p:spTree>
    <p:extLst>
      <p:ext uri="{BB962C8B-B14F-4D97-AF65-F5344CB8AC3E}">
        <p14:creationId xmlns:p14="http://schemas.microsoft.com/office/powerpoint/2010/main" val="39707167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908846" y="731446"/>
            <a:ext cx="2847725" cy="5891169"/>
          </a:xfrm>
        </p:spPr>
        <p:txBody>
          <a:bodyPr>
            <a:normAutofit fontScale="90000"/>
          </a:bodyPr>
          <a:lstStyle/>
          <a:p>
            <a:pPr>
              <a:lnSpc>
                <a:spcPct val="150000"/>
              </a:lnSpc>
            </a:pPr>
            <a:r>
              <a:rPr lang="nb-NO" sz="2200" b="0" dirty="0"/>
              <a:t>Taksonomier kan gi oss bedre oversikt over </a:t>
            </a:r>
            <a:r>
              <a:rPr lang="nb-NO" sz="2200" b="0" u="sng" dirty="0"/>
              <a:t>hva et indikatorsett faktisk måler</a:t>
            </a:r>
            <a:r>
              <a:rPr lang="nb-NO" sz="2200" b="0" dirty="0"/>
              <a:t> og hjelpe oss med å gjøre gode «</a:t>
            </a:r>
            <a:r>
              <a:rPr lang="nb-NO" sz="2200" b="0" dirty="0" err="1"/>
              <a:t>målevalg</a:t>
            </a:r>
            <a:r>
              <a:rPr lang="nb-NO" sz="2200" b="0" dirty="0"/>
              <a:t>»</a:t>
            </a:r>
            <a:r>
              <a:rPr lang="nb-NO" sz="2400" b="0" dirty="0"/>
              <a:t/>
            </a:r>
            <a:br>
              <a:rPr lang="nb-NO" sz="2400" b="0" dirty="0"/>
            </a:br>
            <a:r>
              <a:rPr lang="nb-NO" sz="2400" b="0" dirty="0"/>
              <a:t/>
            </a:r>
            <a:br>
              <a:rPr lang="nb-NO" sz="2400" b="0" dirty="0"/>
            </a:br>
            <a:r>
              <a:rPr lang="nb-NO" sz="1800" b="0" dirty="0"/>
              <a:t>Her er et eksempel på en taksonomi fra forskere i Finland og Nederland som har «sortert» 7 indikatorsett som måler </a:t>
            </a:r>
            <a:r>
              <a:rPr lang="nb-NO" sz="1800" b="0" u="sng" dirty="0"/>
              <a:t>smart bærekraftig byutvikling</a:t>
            </a:r>
            <a:r>
              <a:rPr lang="nb-NO" sz="1800" b="0" dirty="0"/>
              <a:t>.</a:t>
            </a:r>
          </a:p>
        </p:txBody>
      </p:sp>
      <p:graphicFrame>
        <p:nvGraphicFramePr>
          <p:cNvPr id="7" name="Tabell 6"/>
          <p:cNvGraphicFramePr>
            <a:graphicFrameLocks noGrp="1"/>
          </p:cNvGraphicFramePr>
          <p:nvPr/>
        </p:nvGraphicFramePr>
        <p:xfrm>
          <a:off x="382301" y="467935"/>
          <a:ext cx="8365836" cy="6154680"/>
        </p:xfrm>
        <a:graphic>
          <a:graphicData uri="http://schemas.openxmlformats.org/drawingml/2006/table">
            <a:tbl>
              <a:tblPr firstRow="1" bandRow="1">
                <a:tableStyleId>{5C22544A-7EE6-4342-B048-85BDC9FD1C3A}</a:tableStyleId>
              </a:tblPr>
              <a:tblGrid>
                <a:gridCol w="1567748">
                  <a:extLst>
                    <a:ext uri="{9D8B030D-6E8A-4147-A177-3AD203B41FA5}">
                      <a16:colId xmlns:a16="http://schemas.microsoft.com/office/drawing/2014/main" val="208524917"/>
                    </a:ext>
                  </a:extLst>
                </a:gridCol>
                <a:gridCol w="1599384">
                  <a:extLst>
                    <a:ext uri="{9D8B030D-6E8A-4147-A177-3AD203B41FA5}">
                      <a16:colId xmlns:a16="http://schemas.microsoft.com/office/drawing/2014/main" val="2571119160"/>
                    </a:ext>
                  </a:extLst>
                </a:gridCol>
                <a:gridCol w="3360754">
                  <a:extLst>
                    <a:ext uri="{9D8B030D-6E8A-4147-A177-3AD203B41FA5}">
                      <a16:colId xmlns:a16="http://schemas.microsoft.com/office/drawing/2014/main" val="4230167218"/>
                    </a:ext>
                  </a:extLst>
                </a:gridCol>
                <a:gridCol w="1837950">
                  <a:extLst>
                    <a:ext uri="{9D8B030D-6E8A-4147-A177-3AD203B41FA5}">
                      <a16:colId xmlns:a16="http://schemas.microsoft.com/office/drawing/2014/main" val="146332075"/>
                    </a:ext>
                  </a:extLst>
                </a:gridCol>
              </a:tblGrid>
              <a:tr h="275738">
                <a:tc rowSpan="20">
                  <a:txBody>
                    <a:bodyPr/>
                    <a:lstStyle/>
                    <a:p>
                      <a:pPr algn="ctr"/>
                      <a:r>
                        <a:rPr lang="nb-NO" sz="2400" b="1" dirty="0">
                          <a:solidFill>
                            <a:schemeClr val="tx1"/>
                          </a:solidFill>
                        </a:rPr>
                        <a:t>Indikator</a:t>
                      </a:r>
                      <a:endParaRPr lang="nb-NO" sz="1200" b="1" dirty="0">
                        <a:solidFill>
                          <a:schemeClr val="tx1"/>
                        </a:solidFill>
                      </a:endParaRPr>
                    </a:p>
                  </a:txBody>
                  <a:tcPr marL="91458" marR="91458"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5">
                  <a:txBody>
                    <a:bodyPr/>
                    <a:lstStyle/>
                    <a:p>
                      <a:pPr algn="ctr"/>
                      <a:r>
                        <a:rPr lang="nb-NO" sz="1600" b="1" dirty="0">
                          <a:solidFill>
                            <a:schemeClr val="tx1"/>
                          </a:solidFill>
                        </a:rPr>
                        <a:t>Indikatorens</a:t>
                      </a:r>
                      <a:r>
                        <a:rPr lang="nb-NO" sz="1600" b="1" baseline="0" dirty="0">
                          <a:solidFill>
                            <a:schemeClr val="tx1"/>
                          </a:solidFill>
                        </a:rPr>
                        <a:t> «utviklings-fokus»</a:t>
                      </a:r>
                    </a:p>
                    <a:p>
                      <a:pPr algn="ctr"/>
                      <a:r>
                        <a:rPr lang="nb-NO" sz="1400" b="0" baseline="0" dirty="0">
                          <a:solidFill>
                            <a:schemeClr val="tx1"/>
                          </a:solidFill>
                        </a:rPr>
                        <a:t>(Hva sier indikatoren mest om?)</a:t>
                      </a:r>
                      <a:endParaRPr lang="nb-NO" sz="1400" b="0" dirty="0">
                        <a:solidFill>
                          <a:schemeClr val="tx1"/>
                        </a:solidFill>
                      </a:endParaRPr>
                    </a:p>
                  </a:txBody>
                  <a:tcPr marL="91458" marR="91458"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algn="ctr"/>
                      <a:r>
                        <a:rPr lang="nb-NO" sz="1300" b="0" dirty="0">
                          <a:solidFill>
                            <a:schemeClr val="tx1"/>
                          </a:solidFill>
                        </a:rPr>
                        <a:t>Bærekraft ?</a:t>
                      </a:r>
                    </a:p>
                  </a:txBody>
                  <a:tcPr marL="91458" marR="91458"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nb-NO" sz="1200" b="0" dirty="0">
                          <a:solidFill>
                            <a:schemeClr val="tx1"/>
                          </a:solidFill>
                        </a:rPr>
                        <a:t>Sosialt</a:t>
                      </a:r>
                    </a:p>
                  </a:txBody>
                  <a:tcPr marL="91458" marR="91458"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35868276"/>
                  </a:ext>
                </a:extLst>
              </a:tr>
              <a:tr h="277698">
                <a:tc vMerge="1">
                  <a:txBody>
                    <a:bodyPr/>
                    <a:lstStyle/>
                    <a:p>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nb-NO" b="0" dirty="0">
                        <a:solidFill>
                          <a:schemeClr val="accent4"/>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nb-NO" b="0" dirty="0">
                        <a:solidFill>
                          <a:schemeClr val="accent4"/>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nb-NO" sz="1200" b="0" dirty="0">
                          <a:solidFill>
                            <a:schemeClr val="tx1"/>
                          </a:solidFill>
                        </a:rPr>
                        <a:t>Miljømessig</a:t>
                      </a:r>
                      <a:endParaRPr lang="nb-NO" sz="1100" b="0" dirty="0">
                        <a:solidFill>
                          <a:schemeClr val="tx1"/>
                        </a:solidFill>
                      </a:endParaRPr>
                    </a:p>
                  </a:txBody>
                  <a:tcPr marL="91458" marR="91458"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91233833"/>
                  </a:ext>
                </a:extLst>
              </a:tr>
              <a:tr h="277698">
                <a:tc vMerge="1">
                  <a:txBody>
                    <a:bodyPr/>
                    <a:lstStyle/>
                    <a:p>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nb-NO" b="0" dirty="0">
                        <a:solidFill>
                          <a:schemeClr val="accent4"/>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nb-NO" b="0" dirty="0">
                        <a:solidFill>
                          <a:schemeClr val="accent4"/>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nb-NO" sz="1200" b="0" dirty="0">
                          <a:solidFill>
                            <a:schemeClr val="tx1"/>
                          </a:solidFill>
                        </a:rPr>
                        <a:t>Økonomisk</a:t>
                      </a:r>
                      <a:endParaRPr lang="nb-NO" sz="1100" b="0" dirty="0">
                        <a:solidFill>
                          <a:schemeClr val="tx1"/>
                        </a:solidFill>
                      </a:endParaRPr>
                    </a:p>
                  </a:txBody>
                  <a:tcPr marL="91458" marR="91458"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58437008"/>
                  </a:ext>
                </a:extLst>
              </a:tr>
              <a:tr h="426817">
                <a:tc vMerge="1">
                  <a:txBody>
                    <a:bodyPr/>
                    <a:lstStyle/>
                    <a:p>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nb-NO" b="0" dirty="0">
                        <a:solidFill>
                          <a:schemeClr val="accent4"/>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nb-NO" sz="1300" b="0" dirty="0">
                          <a:solidFill>
                            <a:schemeClr val="tx1"/>
                          </a:solidFill>
                        </a:rPr>
                        <a:t>«Smarthet» ?</a:t>
                      </a:r>
                    </a:p>
                  </a:txBody>
                  <a:tcPr marL="91458" marR="91458"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nb-NO" sz="1200" b="0" dirty="0">
                          <a:solidFill>
                            <a:schemeClr val="tx1"/>
                          </a:solidFill>
                        </a:rPr>
                        <a:t>Hard </a:t>
                      </a:r>
                      <a:r>
                        <a:rPr lang="nb-NO" sz="1000" b="0" dirty="0">
                          <a:solidFill>
                            <a:schemeClr val="tx1"/>
                          </a:solidFill>
                        </a:rPr>
                        <a:t>(Dingser</a:t>
                      </a:r>
                      <a:r>
                        <a:rPr lang="nb-NO" sz="1000" b="0" baseline="0" dirty="0">
                          <a:solidFill>
                            <a:schemeClr val="tx1"/>
                          </a:solidFill>
                        </a:rPr>
                        <a:t> og infrastruktur)</a:t>
                      </a:r>
                      <a:endParaRPr lang="nb-NO" sz="1000" b="0" dirty="0">
                        <a:solidFill>
                          <a:schemeClr val="tx1"/>
                        </a:solidFill>
                      </a:endParaRPr>
                    </a:p>
                  </a:txBody>
                  <a:tcPr marL="91458" marR="91458"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934104"/>
                  </a:ext>
                </a:extLst>
              </a:tr>
              <a:tr h="354188">
                <a:tc vMerge="1">
                  <a:txBody>
                    <a:bodyPr/>
                    <a:lstStyle/>
                    <a:p>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nb-NO" b="0" dirty="0">
                        <a:solidFill>
                          <a:schemeClr val="accent4"/>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nb-NO" b="0" dirty="0">
                        <a:solidFill>
                          <a:schemeClr val="accent4"/>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nb-NO" sz="1200" b="0" dirty="0">
                          <a:solidFill>
                            <a:schemeClr val="tx1"/>
                          </a:solidFill>
                        </a:rPr>
                        <a:t>Myk </a:t>
                      </a:r>
                      <a:r>
                        <a:rPr lang="nb-NO" sz="1000" b="0" dirty="0">
                          <a:solidFill>
                            <a:schemeClr val="tx1"/>
                          </a:solidFill>
                        </a:rPr>
                        <a:t>(Folk, kompetanse mm)</a:t>
                      </a:r>
                      <a:endParaRPr lang="nb-NO" sz="1200" b="0" dirty="0">
                        <a:solidFill>
                          <a:schemeClr val="tx1"/>
                        </a:solidFill>
                      </a:endParaRPr>
                    </a:p>
                  </a:txBody>
                  <a:tcPr marL="91458" marR="91458"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85320169"/>
                  </a:ext>
                </a:extLst>
              </a:tr>
              <a:tr h="289625">
                <a:tc vMerge="1">
                  <a:txBody>
                    <a:bodyPr/>
                    <a:lstStyle/>
                    <a:p>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5">
                  <a:txBody>
                    <a:bodyPr/>
                    <a:lstStyle/>
                    <a:p>
                      <a:pPr algn="ctr"/>
                      <a:r>
                        <a:rPr lang="nb-NO" sz="1600" b="1" dirty="0">
                          <a:solidFill>
                            <a:schemeClr val="tx1"/>
                          </a:solidFill>
                        </a:rPr>
                        <a:t>Indikatortype</a:t>
                      </a:r>
                      <a:r>
                        <a:rPr lang="nb-NO" sz="1600" b="0" baseline="0" dirty="0">
                          <a:solidFill>
                            <a:schemeClr val="tx1"/>
                          </a:solidFill>
                        </a:rPr>
                        <a:t> </a:t>
                      </a:r>
                    </a:p>
                    <a:p>
                      <a:pPr algn="ctr"/>
                      <a:r>
                        <a:rPr lang="nb-NO" sz="1400" b="0" baseline="0" dirty="0">
                          <a:solidFill>
                            <a:schemeClr val="tx1"/>
                          </a:solidFill>
                        </a:rPr>
                        <a:t>(hva måler indikatoren mest, innsats eller effekt?)</a:t>
                      </a:r>
                      <a:endParaRPr lang="nb-NO" sz="1400" b="0" dirty="0">
                        <a:solidFill>
                          <a:schemeClr val="tx1"/>
                        </a:solidFill>
                      </a:endParaRPr>
                    </a:p>
                  </a:txBody>
                  <a:tcPr marL="91458" marR="91458"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nb-NO" sz="1300" b="0" dirty="0">
                          <a:solidFill>
                            <a:schemeClr val="tx1"/>
                          </a:solidFill>
                        </a:rPr>
                        <a:t>Input</a:t>
                      </a:r>
                    </a:p>
                  </a:txBody>
                  <a:tcPr marL="91458" marR="91458"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15">
                  <a:txBody>
                    <a:bodyPr/>
                    <a:lstStyle/>
                    <a:p>
                      <a:endParaRPr lang="nb-NO" sz="1200" b="0" dirty="0">
                        <a:solidFill>
                          <a:schemeClr val="tx1"/>
                        </a:solidFill>
                      </a:endParaRPr>
                    </a:p>
                  </a:txBody>
                  <a:tcPr marL="91458" marR="91458"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4968190"/>
                  </a:ext>
                </a:extLst>
              </a:tr>
              <a:tr h="289625">
                <a:tc vMerge="1">
                  <a:txBody>
                    <a:bodyPr/>
                    <a:lstStyle/>
                    <a:p>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nb-NO" b="0" dirty="0">
                        <a:solidFill>
                          <a:schemeClr val="accent4"/>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nb-NO" sz="1300" b="0" dirty="0">
                          <a:solidFill>
                            <a:schemeClr val="tx1"/>
                          </a:solidFill>
                        </a:rPr>
                        <a:t>Prosess</a:t>
                      </a:r>
                    </a:p>
                  </a:txBody>
                  <a:tcPr marL="91458" marR="91458"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nb-NO" b="0" dirty="0">
                        <a:solidFill>
                          <a:schemeClr val="accent4"/>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12087688"/>
                  </a:ext>
                </a:extLst>
              </a:tr>
              <a:tr h="289625">
                <a:tc vMerge="1">
                  <a:txBody>
                    <a:bodyPr/>
                    <a:lstStyle/>
                    <a:p>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nb-NO" b="0" dirty="0">
                        <a:solidFill>
                          <a:schemeClr val="accent4"/>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nb-NO" sz="1300" b="0" dirty="0">
                          <a:solidFill>
                            <a:schemeClr val="tx1"/>
                          </a:solidFill>
                        </a:rPr>
                        <a:t>Output</a:t>
                      </a:r>
                    </a:p>
                  </a:txBody>
                  <a:tcPr marL="91458" marR="91458"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nb-NO" b="0" dirty="0">
                        <a:solidFill>
                          <a:schemeClr val="accent4"/>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774678"/>
                  </a:ext>
                </a:extLst>
              </a:tr>
              <a:tr h="289625">
                <a:tc vMerge="1">
                  <a:txBody>
                    <a:bodyPr/>
                    <a:lstStyle/>
                    <a:p>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nb-NO" b="0" dirty="0">
                        <a:solidFill>
                          <a:schemeClr val="accent4"/>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nb-NO" sz="1300" b="0" dirty="0">
                          <a:solidFill>
                            <a:schemeClr val="tx1"/>
                          </a:solidFill>
                        </a:rPr>
                        <a:t>Resultat</a:t>
                      </a:r>
                    </a:p>
                  </a:txBody>
                  <a:tcPr marL="91458" marR="91458"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nb-NO" b="0" dirty="0">
                        <a:solidFill>
                          <a:schemeClr val="accent4"/>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1803205"/>
                  </a:ext>
                </a:extLst>
              </a:tr>
              <a:tr h="289625">
                <a:tc vMerge="1">
                  <a:txBody>
                    <a:bodyPr/>
                    <a:lstStyle/>
                    <a:p>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nb-NO" b="0" dirty="0">
                        <a:solidFill>
                          <a:schemeClr val="accent4"/>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nb-NO" sz="1300" b="0" dirty="0">
                          <a:solidFill>
                            <a:schemeClr val="tx1"/>
                          </a:solidFill>
                        </a:rPr>
                        <a:t>Effekt</a:t>
                      </a:r>
                    </a:p>
                  </a:txBody>
                  <a:tcPr marL="91458" marR="91458"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nb-NO" b="0" dirty="0">
                        <a:solidFill>
                          <a:schemeClr val="accent4"/>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74283937"/>
                  </a:ext>
                </a:extLst>
              </a:tr>
              <a:tr h="289625">
                <a:tc vMerge="1">
                  <a:txBody>
                    <a:bodyPr/>
                    <a:lstStyle/>
                    <a:p>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10">
                  <a:txBody>
                    <a:bodyPr/>
                    <a:lstStyle/>
                    <a:p>
                      <a:pPr algn="ctr"/>
                      <a:r>
                        <a:rPr lang="nb-NO" sz="1600" b="1" dirty="0">
                          <a:solidFill>
                            <a:schemeClr val="tx1"/>
                          </a:solidFill>
                        </a:rPr>
                        <a:t>Tjeneste-sektor</a:t>
                      </a:r>
                    </a:p>
                    <a:p>
                      <a:pPr algn="ctr"/>
                      <a:endParaRPr lang="nb-NO" sz="1600" b="1" dirty="0">
                        <a:solidFill>
                          <a:schemeClr val="tx1"/>
                        </a:solidFill>
                      </a:endParaRPr>
                    </a:p>
                    <a:p>
                      <a:pPr algn="ctr"/>
                      <a:r>
                        <a:rPr lang="nb-NO" sz="1400" b="0" baseline="0" dirty="0">
                          <a:solidFill>
                            <a:schemeClr val="tx1"/>
                          </a:solidFill>
                        </a:rPr>
                        <a:t>(For hvilke(t) tjenesteområde(r) er indikatoren mest gyldig?)</a:t>
                      </a:r>
                      <a:endParaRPr lang="nb-NO" sz="1400" b="1" dirty="0">
                        <a:solidFill>
                          <a:schemeClr val="tx1"/>
                        </a:solidFill>
                      </a:endParaRPr>
                    </a:p>
                  </a:txBody>
                  <a:tcPr marL="91458" marR="91458"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buFont typeface="Arial" panose="020B0604020202020204" pitchFamily="34" charset="0"/>
                        <a:buChar char="•"/>
                      </a:pPr>
                      <a:r>
                        <a:rPr lang="nb-NO" sz="1300" b="0" dirty="0">
                          <a:solidFill>
                            <a:schemeClr val="tx1"/>
                          </a:solidFill>
                        </a:rPr>
                        <a:t>Naturlig miljø</a:t>
                      </a:r>
                    </a:p>
                  </a:txBody>
                  <a:tcPr marL="91458" marR="91458"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nb-NO" b="0" dirty="0">
                        <a:solidFill>
                          <a:schemeClr val="accent4"/>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30987737"/>
                  </a:ext>
                </a:extLst>
              </a:tr>
              <a:tr h="289625">
                <a:tc vMerge="1">
                  <a:txBody>
                    <a:bodyPr/>
                    <a:lstStyle/>
                    <a:p>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nb-NO" b="0" dirty="0">
                        <a:solidFill>
                          <a:schemeClr val="accent4"/>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buFont typeface="Arial" panose="020B0604020202020204" pitchFamily="34" charset="0"/>
                        <a:buChar char="•"/>
                      </a:pPr>
                      <a:r>
                        <a:rPr lang="nb-NO" sz="1300" b="0" dirty="0">
                          <a:solidFill>
                            <a:schemeClr val="tx1"/>
                          </a:solidFill>
                        </a:rPr>
                        <a:t>Bygget miljø</a:t>
                      </a:r>
                    </a:p>
                  </a:txBody>
                  <a:tcPr marL="91458" marR="91458"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nb-NO" b="0" dirty="0">
                        <a:solidFill>
                          <a:schemeClr val="accent4"/>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90844268"/>
                  </a:ext>
                </a:extLst>
              </a:tr>
              <a:tr h="289625">
                <a:tc vMerge="1">
                  <a:txBody>
                    <a:bodyPr/>
                    <a:lstStyle/>
                    <a:p>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nb-NO" b="0" dirty="0">
                        <a:solidFill>
                          <a:schemeClr val="accent4"/>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buFont typeface="Arial" panose="020B0604020202020204" pitchFamily="34" charset="0"/>
                        <a:buChar char="•"/>
                      </a:pPr>
                      <a:r>
                        <a:rPr lang="nb-NO" sz="1300" b="0" dirty="0">
                          <a:solidFill>
                            <a:schemeClr val="tx1"/>
                          </a:solidFill>
                        </a:rPr>
                        <a:t>Vann og avfall</a:t>
                      </a:r>
                    </a:p>
                  </a:txBody>
                  <a:tcPr marL="91458" marR="91458"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nb-NO" b="0" dirty="0">
                        <a:solidFill>
                          <a:schemeClr val="accent4"/>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3817274"/>
                  </a:ext>
                </a:extLst>
              </a:tr>
              <a:tr h="289625">
                <a:tc vMerge="1">
                  <a:txBody>
                    <a:bodyPr/>
                    <a:lstStyle/>
                    <a:p>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nb-NO" b="0" dirty="0">
                        <a:solidFill>
                          <a:schemeClr val="accent4"/>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buFont typeface="Arial" panose="020B0604020202020204" pitchFamily="34" charset="0"/>
                        <a:buChar char="•"/>
                      </a:pPr>
                      <a:r>
                        <a:rPr lang="nb-NO" sz="1300" b="0" dirty="0">
                          <a:solidFill>
                            <a:schemeClr val="tx1"/>
                          </a:solidFill>
                        </a:rPr>
                        <a:t>Transport</a:t>
                      </a:r>
                    </a:p>
                  </a:txBody>
                  <a:tcPr marL="91458" marR="91458"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nb-NO" b="0" dirty="0">
                        <a:solidFill>
                          <a:schemeClr val="accent4"/>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1731820"/>
                  </a:ext>
                </a:extLst>
              </a:tr>
              <a:tr h="289625">
                <a:tc vMerge="1">
                  <a:txBody>
                    <a:bodyPr/>
                    <a:lstStyle/>
                    <a:p>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nb-NO" b="0" dirty="0">
                        <a:solidFill>
                          <a:schemeClr val="accent4"/>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buFont typeface="Arial" panose="020B0604020202020204" pitchFamily="34" charset="0"/>
                        <a:buChar char="•"/>
                      </a:pPr>
                      <a:r>
                        <a:rPr lang="nb-NO" sz="1300" b="0" dirty="0">
                          <a:solidFill>
                            <a:schemeClr val="tx1"/>
                          </a:solidFill>
                        </a:rPr>
                        <a:t>Energi</a:t>
                      </a:r>
                    </a:p>
                  </a:txBody>
                  <a:tcPr marL="91458" marR="91458"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nb-NO" b="0" dirty="0">
                        <a:solidFill>
                          <a:schemeClr val="accent4"/>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17256546"/>
                  </a:ext>
                </a:extLst>
              </a:tr>
              <a:tr h="289625">
                <a:tc vMerge="1">
                  <a:txBody>
                    <a:bodyPr/>
                    <a:lstStyle/>
                    <a:p>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nb-NO" b="0" dirty="0">
                        <a:solidFill>
                          <a:schemeClr val="accent4"/>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buFont typeface="Arial" panose="020B0604020202020204" pitchFamily="34" charset="0"/>
                        <a:buChar char="•"/>
                      </a:pPr>
                      <a:r>
                        <a:rPr lang="nb-NO" sz="1300" b="0" dirty="0">
                          <a:solidFill>
                            <a:schemeClr val="tx1"/>
                          </a:solidFill>
                        </a:rPr>
                        <a:t>Økonomi</a:t>
                      </a:r>
                    </a:p>
                  </a:txBody>
                  <a:tcPr marL="91458" marR="91458"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nb-NO" b="0" dirty="0">
                        <a:solidFill>
                          <a:schemeClr val="accent4"/>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23898162"/>
                  </a:ext>
                </a:extLst>
              </a:tr>
              <a:tr h="487791">
                <a:tc vMerge="1">
                  <a:txBody>
                    <a:bodyPr/>
                    <a:lstStyle/>
                    <a:p>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nb-NO" b="0" dirty="0">
                        <a:solidFill>
                          <a:schemeClr val="accent4"/>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buFont typeface="Arial" panose="020B0604020202020204" pitchFamily="34" charset="0"/>
                        <a:buChar char="•"/>
                      </a:pPr>
                      <a:r>
                        <a:rPr lang="nb-NO" sz="1300" b="0" dirty="0">
                          <a:solidFill>
                            <a:schemeClr val="tx1"/>
                          </a:solidFill>
                        </a:rPr>
                        <a:t>Utdanning,</a:t>
                      </a:r>
                      <a:r>
                        <a:rPr lang="nb-NO" sz="1300" b="0" baseline="0" dirty="0">
                          <a:solidFill>
                            <a:schemeClr val="tx1"/>
                          </a:solidFill>
                        </a:rPr>
                        <a:t> kultur, innovasjon og vitenskap</a:t>
                      </a:r>
                      <a:endParaRPr lang="nb-NO" sz="1300" b="0" dirty="0">
                        <a:solidFill>
                          <a:schemeClr val="tx1"/>
                        </a:solidFill>
                      </a:endParaRPr>
                    </a:p>
                  </a:txBody>
                  <a:tcPr marL="91458" marR="91458"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nb-NO" b="0" dirty="0">
                        <a:solidFill>
                          <a:schemeClr val="accent4"/>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0688793"/>
                  </a:ext>
                </a:extLst>
              </a:tr>
              <a:tr h="289625">
                <a:tc vMerge="1">
                  <a:txBody>
                    <a:bodyPr/>
                    <a:lstStyle/>
                    <a:p>
                      <a:pPr algn="ctr"/>
                      <a:endParaRPr lang="nb-NO" b="1" dirty="0">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nb-NO" b="0" dirty="0">
                        <a:solidFill>
                          <a:schemeClr val="accent4"/>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buFont typeface="Arial" panose="020B0604020202020204" pitchFamily="34" charset="0"/>
                        <a:buChar char="•"/>
                      </a:pPr>
                      <a:r>
                        <a:rPr lang="nb-NO" sz="1300" b="0" dirty="0">
                          <a:solidFill>
                            <a:schemeClr val="tx1"/>
                          </a:solidFill>
                        </a:rPr>
                        <a:t>Helse, velvære og trygghet/sikkerhet</a:t>
                      </a:r>
                    </a:p>
                  </a:txBody>
                  <a:tcPr marL="91458" marR="91458"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nb-NO" b="0" dirty="0">
                        <a:solidFill>
                          <a:schemeClr val="accent4"/>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2530585"/>
                  </a:ext>
                </a:extLst>
              </a:tr>
              <a:tr h="289625">
                <a:tc vMerge="1">
                  <a:txBody>
                    <a:bodyPr/>
                    <a:lstStyle/>
                    <a:p>
                      <a:pPr algn="ctr"/>
                      <a:endParaRPr lang="nb-NO" b="1" dirty="0">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nb-NO" b="0" dirty="0">
                        <a:solidFill>
                          <a:schemeClr val="accent4"/>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buFont typeface="Arial" panose="020B0604020202020204" pitchFamily="34" charset="0"/>
                        <a:buChar char="•"/>
                      </a:pPr>
                      <a:r>
                        <a:rPr lang="nb-NO" sz="1300" b="0" dirty="0">
                          <a:solidFill>
                            <a:schemeClr val="tx1"/>
                          </a:solidFill>
                        </a:rPr>
                        <a:t>Styring og innbyggerinvolvering</a:t>
                      </a:r>
                    </a:p>
                  </a:txBody>
                  <a:tcPr marL="91458" marR="91458"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nb-NO" b="0" dirty="0">
                        <a:solidFill>
                          <a:schemeClr val="accent4"/>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29508911"/>
                  </a:ext>
                </a:extLst>
              </a:tr>
              <a:tr h="289625">
                <a:tc vMerge="1">
                  <a:txBody>
                    <a:bodyPr/>
                    <a:lstStyle/>
                    <a:p>
                      <a:pPr algn="ctr"/>
                      <a:endParaRPr lang="nb-NO" b="1" dirty="0">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nb-NO" b="0" dirty="0">
                        <a:solidFill>
                          <a:schemeClr val="accent4"/>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buFont typeface="Arial" panose="020B0604020202020204" pitchFamily="34" charset="0"/>
                        <a:buChar char="•"/>
                      </a:pPr>
                      <a:r>
                        <a:rPr lang="nb-NO" sz="1300" b="0" dirty="0">
                          <a:solidFill>
                            <a:schemeClr val="tx1"/>
                          </a:solidFill>
                        </a:rPr>
                        <a:t>IKT</a:t>
                      </a:r>
                    </a:p>
                  </a:txBody>
                  <a:tcPr marL="91458" marR="91458"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nb-NO" b="0" dirty="0">
                        <a:solidFill>
                          <a:schemeClr val="accent4"/>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8596227"/>
                  </a:ext>
                </a:extLst>
              </a:tr>
            </a:tbl>
          </a:graphicData>
        </a:graphic>
      </p:graphicFrame>
      <p:pic>
        <p:nvPicPr>
          <p:cNvPr id="8" name="Picture 2" descr="Bilderesultat for resultatkjeden"/>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4370569" y="2479549"/>
            <a:ext cx="2304513" cy="39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5184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Sorterer vi, kan vi finne ut hva indikatorsettene </a:t>
            </a:r>
            <a:r>
              <a:rPr lang="nb-NO" i="1" dirty="0"/>
              <a:t>egentlig måler</a:t>
            </a:r>
            <a:r>
              <a:rPr lang="nb-NO" dirty="0"/>
              <a:t>:</a:t>
            </a:r>
          </a:p>
        </p:txBody>
      </p:sp>
      <p:pic>
        <p:nvPicPr>
          <p:cNvPr id="3" name="Bild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32719" y="1396800"/>
            <a:ext cx="8922784" cy="4453191"/>
          </a:xfrm>
          <a:prstGeom prst="rect">
            <a:avLst/>
          </a:prstGeom>
        </p:spPr>
      </p:pic>
      <p:sp>
        <p:nvSpPr>
          <p:cNvPr id="4" name="Rektangel 3"/>
          <p:cNvSpPr/>
          <p:nvPr/>
        </p:nvSpPr>
        <p:spPr>
          <a:xfrm>
            <a:off x="264321" y="3914009"/>
            <a:ext cx="2572077" cy="2677656"/>
          </a:xfrm>
          <a:prstGeom prst="rect">
            <a:avLst/>
          </a:prstGeom>
          <a:ln>
            <a:solidFill>
              <a:schemeClr val="tx1"/>
            </a:solidFill>
          </a:ln>
        </p:spPr>
        <p:txBody>
          <a:bodyPr wrap="square">
            <a:spAutoFit/>
          </a:bodyPr>
          <a:lstStyle/>
          <a:p>
            <a:pPr>
              <a:lnSpc>
                <a:spcPct val="150000"/>
              </a:lnSpc>
            </a:pPr>
            <a:r>
              <a:rPr lang="nb-NO" sz="1600" dirty="0"/>
              <a:t>Denne grafen (det finnes mange flere) viser f.eks. at disse 7 indikatorsettene i sum måler veldig lite på </a:t>
            </a:r>
            <a:r>
              <a:rPr lang="nb-NO" sz="1600" i="1" dirty="0"/>
              <a:t>«Prosess». </a:t>
            </a:r>
            <a:r>
              <a:rPr lang="nb-NO" sz="1600" dirty="0"/>
              <a:t>Da kan vi vurdere å gjøre noe med det…</a:t>
            </a:r>
          </a:p>
        </p:txBody>
      </p:sp>
      <p:sp>
        <p:nvSpPr>
          <p:cNvPr id="5" name="Ellipse 4"/>
          <p:cNvSpPr/>
          <p:nvPr/>
        </p:nvSpPr>
        <p:spPr>
          <a:xfrm>
            <a:off x="2782527" y="4379633"/>
            <a:ext cx="958584" cy="252942"/>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 name="Avrundet rektangel 5"/>
          <p:cNvSpPr/>
          <p:nvPr/>
        </p:nvSpPr>
        <p:spPr>
          <a:xfrm>
            <a:off x="3741111" y="3892183"/>
            <a:ext cx="7613525" cy="252942"/>
          </a:xfrm>
          <a:prstGeom prst="round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ktangel 7"/>
          <p:cNvSpPr/>
          <p:nvPr/>
        </p:nvSpPr>
        <p:spPr>
          <a:xfrm>
            <a:off x="264322" y="1957048"/>
            <a:ext cx="2267864" cy="1200329"/>
          </a:xfrm>
          <a:prstGeom prst="rect">
            <a:avLst/>
          </a:prstGeom>
          <a:ln>
            <a:solidFill>
              <a:schemeClr val="tx1"/>
            </a:solidFill>
          </a:ln>
        </p:spPr>
        <p:txBody>
          <a:bodyPr wrap="square">
            <a:spAutoFit/>
          </a:bodyPr>
          <a:lstStyle/>
          <a:p>
            <a:pPr>
              <a:lnSpc>
                <a:spcPct val="150000"/>
              </a:lnSpc>
            </a:pPr>
            <a:r>
              <a:rPr lang="nb-NO" sz="1600" dirty="0"/>
              <a:t>Her ser du de 7 indikatorsettene som forskerne har «sortert»</a:t>
            </a:r>
            <a:endParaRPr lang="nb-NO" sz="1600" i="1" dirty="0"/>
          </a:p>
        </p:txBody>
      </p:sp>
      <p:cxnSp>
        <p:nvCxnSpPr>
          <p:cNvPr id="10" name="Rett pilkobling 9"/>
          <p:cNvCxnSpPr>
            <a:stCxn id="8" idx="3"/>
            <a:endCxn id="6" idx="1"/>
          </p:cNvCxnSpPr>
          <p:nvPr/>
        </p:nvCxnSpPr>
        <p:spPr>
          <a:xfrm>
            <a:off x="2532186" y="2557213"/>
            <a:ext cx="1208925" cy="1461441"/>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71127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1416842" y="94962"/>
            <a:ext cx="9361487" cy="1800000"/>
          </a:xfrm>
        </p:spPr>
        <p:txBody>
          <a:bodyPr/>
          <a:lstStyle/>
          <a:p>
            <a:r>
              <a:rPr lang="nb-NO" dirty="0"/>
              <a:t>Mer om noen ulike indikatorsett og indikatorkilder </a:t>
            </a:r>
            <a:r>
              <a:rPr lang="nb-NO" sz="1600" b="0" dirty="0"/>
              <a:t>(det finnes flere enn listet opp her…)</a:t>
            </a:r>
            <a:endParaRPr lang="nb-NO" b="0" dirty="0"/>
          </a:p>
        </p:txBody>
      </p:sp>
      <p:pic>
        <p:nvPicPr>
          <p:cNvPr id="4" name="Bilde 3"/>
          <p:cNvPicPr>
            <a:picLocks noChangeAspect="1"/>
          </p:cNvPicPr>
          <p:nvPr/>
        </p:nvPicPr>
        <p:blipFill>
          <a:blip r:embed="rId2"/>
          <a:stretch>
            <a:fillRect/>
          </a:stretch>
        </p:blipFill>
        <p:spPr>
          <a:xfrm>
            <a:off x="3297382" y="1791035"/>
            <a:ext cx="5255492" cy="4904618"/>
          </a:xfrm>
          <a:prstGeom prst="rect">
            <a:avLst/>
          </a:prstGeom>
        </p:spPr>
      </p:pic>
    </p:spTree>
    <p:extLst>
      <p:ext uri="{BB962C8B-B14F-4D97-AF65-F5344CB8AC3E}">
        <p14:creationId xmlns:p14="http://schemas.microsoft.com/office/powerpoint/2010/main" val="21222993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a:solidFill>
                  <a:sysClr val="windowText" lastClr="000000"/>
                </a:solidFill>
              </a:rPr>
              <a:t>Ny </a:t>
            </a:r>
            <a:r>
              <a:rPr lang="nb-NO" dirty="0" err="1">
                <a:solidFill>
                  <a:sysClr val="windowText" lastClr="000000"/>
                </a:solidFill>
              </a:rPr>
              <a:t>faktaside</a:t>
            </a:r>
            <a:r>
              <a:rPr lang="nb-NO" dirty="0">
                <a:solidFill>
                  <a:sysClr val="windowText" lastClr="000000"/>
                </a:solidFill>
              </a:rPr>
              <a:t> om bærekraft hos SSB </a:t>
            </a:r>
            <a:r>
              <a:rPr lang="nb-NO" dirty="0"/>
              <a:t>- </a:t>
            </a:r>
            <a:r>
              <a:rPr lang="nb-NO" sz="2000" b="0" dirty="0">
                <a:hlinkClick r:id="rId2"/>
              </a:rPr>
              <a:t>https://www.ssb.no/sdg</a:t>
            </a:r>
            <a:endParaRPr lang="nb-NO" sz="2000" b="0" dirty="0"/>
          </a:p>
        </p:txBody>
      </p:sp>
      <p:sp>
        <p:nvSpPr>
          <p:cNvPr id="4" name="Plassholder for innhold 3"/>
          <p:cNvSpPr>
            <a:spLocks noGrp="1"/>
          </p:cNvSpPr>
          <p:nvPr>
            <p:ph idx="15"/>
          </p:nvPr>
        </p:nvSpPr>
        <p:spPr>
          <a:xfrm>
            <a:off x="468000" y="1548000"/>
            <a:ext cx="7696945" cy="5111418"/>
          </a:xfrm>
        </p:spPr>
        <p:txBody>
          <a:bodyPr>
            <a:normAutofit fontScale="70000" lnSpcReduction="20000"/>
          </a:bodyPr>
          <a:lstStyle/>
          <a:p>
            <a:pPr>
              <a:lnSpc>
                <a:spcPct val="160000"/>
              </a:lnSpc>
            </a:pPr>
            <a:r>
              <a:rPr lang="nb-NO" dirty="0"/>
              <a:t>Inneholder i overkant av 60 indikatorer og alle 17 </a:t>
            </a:r>
            <a:r>
              <a:rPr lang="nb-NO" dirty="0" err="1"/>
              <a:t>bærekraftsmål</a:t>
            </a:r>
            <a:r>
              <a:rPr lang="nb-NO" dirty="0"/>
              <a:t> er dekket opp med en eller flere indikatorer</a:t>
            </a:r>
          </a:p>
          <a:p>
            <a:pPr>
              <a:lnSpc>
                <a:spcPct val="160000"/>
              </a:lnSpc>
            </a:pPr>
            <a:endParaRPr lang="nb-NO" sz="400" dirty="0"/>
          </a:p>
          <a:p>
            <a:pPr>
              <a:lnSpc>
                <a:spcPct val="160000"/>
              </a:lnSpc>
            </a:pPr>
            <a:r>
              <a:rPr lang="nb-NO" dirty="0"/>
              <a:t>Flere av indikatorene retter seg spesielt mot utfordringer i utviklingsland og er </a:t>
            </a:r>
            <a:r>
              <a:rPr lang="nb-NO" i="1" u="sng" dirty="0"/>
              <a:t>mindre relevante </a:t>
            </a:r>
            <a:r>
              <a:rPr lang="nb-NO" dirty="0"/>
              <a:t>for land som Norge og sammenliknbare land for oppfølging på </a:t>
            </a:r>
            <a:r>
              <a:rPr lang="nb-NO" b="1" i="1" u="sng" dirty="0"/>
              <a:t>nasjonalt</a:t>
            </a:r>
            <a:r>
              <a:rPr lang="nb-NO" dirty="0"/>
              <a:t> nivå, og er derfor ikke tatt inn i </a:t>
            </a:r>
            <a:r>
              <a:rPr lang="nb-NO" dirty="0" err="1"/>
              <a:t>faktasiden</a:t>
            </a:r>
            <a:r>
              <a:rPr lang="nb-NO" dirty="0"/>
              <a:t> nå. </a:t>
            </a:r>
          </a:p>
          <a:p>
            <a:pPr>
              <a:lnSpc>
                <a:spcPct val="160000"/>
              </a:lnSpc>
            </a:pPr>
            <a:endParaRPr lang="nb-NO" sz="400" dirty="0"/>
          </a:p>
          <a:p>
            <a:pPr>
              <a:lnSpc>
                <a:spcPct val="160000"/>
              </a:lnSpc>
            </a:pPr>
            <a:r>
              <a:rPr lang="nb-NO" dirty="0"/>
              <a:t>Det er også høyst relevante indikatorer for Norge som det innenfor rammen av prosjektet </a:t>
            </a:r>
            <a:r>
              <a:rPr lang="nb-NO" i="1" u="sng" dirty="0"/>
              <a:t>ikke har vært mulig å framskaffe grunnlag </a:t>
            </a:r>
            <a:r>
              <a:rPr lang="nb-NO" dirty="0"/>
              <a:t>for</a:t>
            </a:r>
            <a:r>
              <a:rPr lang="nb-NO" b="1" dirty="0"/>
              <a:t> </a:t>
            </a:r>
            <a:r>
              <a:rPr lang="nb-NO" dirty="0"/>
              <a:t>å tallfeste.</a:t>
            </a:r>
          </a:p>
          <a:p>
            <a:pPr>
              <a:lnSpc>
                <a:spcPct val="160000"/>
              </a:lnSpc>
            </a:pPr>
            <a:endParaRPr lang="nb-NO" sz="400" dirty="0"/>
          </a:p>
          <a:p>
            <a:pPr>
              <a:lnSpc>
                <a:spcPct val="160000"/>
              </a:lnSpc>
            </a:pPr>
            <a:r>
              <a:rPr lang="nb-NO" dirty="0"/>
              <a:t>For en del av indikatorene har </a:t>
            </a:r>
            <a:r>
              <a:rPr lang="nb-NO" i="1" u="sng" dirty="0"/>
              <a:t>mangel på statistikk </a:t>
            </a:r>
            <a:r>
              <a:rPr lang="nb-NO" dirty="0"/>
              <a:t>til beregning av tallene medført at det har vært nødvendig å lage indikatorer som tematisk ligger tett opp mot de «originale», men som har </a:t>
            </a:r>
            <a:r>
              <a:rPr lang="nb-NO" i="1" u="sng" dirty="0"/>
              <a:t>tilpasninger til norske forhold </a:t>
            </a:r>
            <a:r>
              <a:rPr lang="nb-NO" dirty="0"/>
              <a:t>og tilgangen på grunnlagsstatistikker.</a:t>
            </a:r>
          </a:p>
        </p:txBody>
      </p:sp>
      <p:pic>
        <p:nvPicPr>
          <p:cNvPr id="8" name="Bilde 7"/>
          <p:cNvPicPr>
            <a:picLocks noChangeAspect="1"/>
          </p:cNvPicPr>
          <p:nvPr/>
        </p:nvPicPr>
        <p:blipFill>
          <a:blip r:embed="rId3"/>
          <a:stretch>
            <a:fillRect/>
          </a:stretch>
        </p:blipFill>
        <p:spPr>
          <a:xfrm>
            <a:off x="8319626" y="1959883"/>
            <a:ext cx="3600218" cy="3399380"/>
          </a:xfrm>
          <a:prstGeom prst="rect">
            <a:avLst/>
          </a:prstGeom>
        </p:spPr>
      </p:pic>
    </p:spTree>
    <p:extLst>
      <p:ext uri="{BB962C8B-B14F-4D97-AF65-F5344CB8AC3E}">
        <p14:creationId xmlns:p14="http://schemas.microsoft.com/office/powerpoint/2010/main" val="42795294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rotWithShape="1">
          <a:blip r:embed="rId2"/>
          <a:srcRect l="4480" r="4500" b="9381"/>
          <a:stretch/>
        </p:blipFill>
        <p:spPr>
          <a:xfrm>
            <a:off x="0" y="0"/>
            <a:ext cx="12248940" cy="6859588"/>
          </a:xfrm>
          <a:prstGeom prst="rect">
            <a:avLst/>
          </a:prstGeom>
        </p:spPr>
      </p:pic>
      <p:sp>
        <p:nvSpPr>
          <p:cNvPr id="5" name="Tittel 4"/>
          <p:cNvSpPr>
            <a:spLocks noGrp="1"/>
          </p:cNvSpPr>
          <p:nvPr>
            <p:ph type="title"/>
          </p:nvPr>
        </p:nvSpPr>
        <p:spPr>
          <a:xfrm>
            <a:off x="689440" y="657547"/>
            <a:ext cx="5435030" cy="3143891"/>
          </a:xfrm>
          <a:solidFill>
            <a:schemeClr val="bg1">
              <a:alpha val="51000"/>
            </a:schemeClr>
          </a:solidFill>
        </p:spPr>
        <p:txBody>
          <a:bodyPr anchor="ctr"/>
          <a:lstStyle/>
          <a:p>
            <a:pPr algn="ctr">
              <a:lnSpc>
                <a:spcPct val="150000"/>
              </a:lnSpc>
            </a:pPr>
            <a:r>
              <a:rPr lang="nb-NO" sz="2400" b="0" i="1" dirty="0"/>
              <a:t/>
            </a:r>
            <a:br>
              <a:rPr lang="nb-NO" sz="2400" b="0" i="1" dirty="0"/>
            </a:br>
            <a:r>
              <a:rPr lang="nb-NO" sz="2400" b="0" i="1" dirty="0"/>
              <a:t>«The Norwegian </a:t>
            </a:r>
            <a:r>
              <a:rPr lang="nb-NO" sz="2400" i="1" dirty="0"/>
              <a:t>Network </a:t>
            </a:r>
            <a:r>
              <a:rPr lang="nb-NO" sz="2400" i="1" dirty="0" err="1"/>
              <a:t>of</a:t>
            </a:r>
            <a:r>
              <a:rPr lang="nb-NO" sz="2400" i="1" dirty="0"/>
              <a:t> </a:t>
            </a:r>
            <a:r>
              <a:rPr lang="nb-NO" sz="2400" i="1" dirty="0" err="1"/>
              <a:t>Excellence</a:t>
            </a:r>
            <a:r>
              <a:rPr lang="nb-NO" sz="2400" b="0" i="1" dirty="0"/>
              <a:t> is a </a:t>
            </a:r>
            <a:r>
              <a:rPr lang="nb-NO" sz="2400" b="0" i="1" dirty="0" err="1"/>
              <a:t>unique</a:t>
            </a:r>
            <a:r>
              <a:rPr lang="nb-NO" sz="2400" b="0" i="1" dirty="0"/>
              <a:t> </a:t>
            </a:r>
            <a:r>
              <a:rPr lang="nb-NO" sz="2400" b="0" i="1" dirty="0" err="1"/>
              <a:t>example</a:t>
            </a:r>
            <a:r>
              <a:rPr lang="nb-NO" sz="2400" b="0" i="1" dirty="0"/>
              <a:t> </a:t>
            </a:r>
            <a:r>
              <a:rPr lang="nb-NO" sz="2400" b="0" i="1" dirty="0" err="1"/>
              <a:t>internationally</a:t>
            </a:r>
            <a:r>
              <a:rPr lang="nb-NO" sz="2400" b="0" i="1" dirty="0"/>
              <a:t> </a:t>
            </a:r>
            <a:r>
              <a:rPr lang="nb-NO" sz="2400" b="0" i="1" dirty="0" err="1"/>
              <a:t>of</a:t>
            </a:r>
            <a:r>
              <a:rPr lang="nb-NO" sz="2400" b="0" i="1" dirty="0"/>
              <a:t> </a:t>
            </a:r>
            <a:r>
              <a:rPr lang="nb-NO" sz="2400" b="0" i="1" dirty="0" err="1"/>
              <a:t>cities</a:t>
            </a:r>
            <a:r>
              <a:rPr lang="nb-NO" sz="2400" b="0" i="1" dirty="0"/>
              <a:t> and </a:t>
            </a:r>
            <a:r>
              <a:rPr lang="nb-NO" sz="2400" b="0" i="1" dirty="0" err="1"/>
              <a:t>local</a:t>
            </a:r>
            <a:r>
              <a:rPr lang="nb-NO" sz="2400" b="0" i="1" dirty="0"/>
              <a:t> </a:t>
            </a:r>
            <a:r>
              <a:rPr lang="nb-NO" sz="2400" b="0" i="1" dirty="0" err="1"/>
              <a:t>communities</a:t>
            </a:r>
            <a:r>
              <a:rPr lang="nb-NO" sz="2400" b="0" i="1" dirty="0"/>
              <a:t> </a:t>
            </a:r>
            <a:r>
              <a:rPr lang="nb-NO" sz="2400" b="0" i="1" dirty="0" err="1"/>
              <a:t>working</a:t>
            </a:r>
            <a:r>
              <a:rPr lang="nb-NO" sz="2400" b="0" i="1" dirty="0"/>
              <a:t> in tandem </a:t>
            </a:r>
            <a:br>
              <a:rPr lang="nb-NO" sz="2400" b="0" i="1" dirty="0"/>
            </a:br>
            <a:r>
              <a:rPr lang="nb-NO" sz="2400" i="1" dirty="0"/>
              <a:t>to </a:t>
            </a:r>
            <a:r>
              <a:rPr lang="nb-NO" sz="2400" i="1" dirty="0" err="1"/>
              <a:t>get</a:t>
            </a:r>
            <a:r>
              <a:rPr lang="nb-NO" sz="2400" i="1" dirty="0"/>
              <a:t> </a:t>
            </a:r>
            <a:r>
              <a:rPr lang="nb-NO" sz="2400" i="1" dirty="0" err="1"/>
              <a:t>the</a:t>
            </a:r>
            <a:r>
              <a:rPr lang="nb-NO" sz="2400" i="1" dirty="0"/>
              <a:t> </a:t>
            </a:r>
            <a:r>
              <a:rPr lang="nb-NO" sz="2400" i="1" dirty="0" err="1"/>
              <a:t>job</a:t>
            </a:r>
            <a:r>
              <a:rPr lang="nb-NO" sz="2400" i="1" dirty="0"/>
              <a:t> done</a:t>
            </a:r>
            <a:r>
              <a:rPr lang="nb-NO" sz="2400" b="0" i="1" dirty="0"/>
              <a:t>.»</a:t>
            </a:r>
            <a:br>
              <a:rPr lang="nb-NO" sz="2400" b="0" i="1" dirty="0"/>
            </a:br>
            <a:endParaRPr lang="nb-NO" sz="2400" b="0" i="1" dirty="0"/>
          </a:p>
        </p:txBody>
      </p:sp>
      <p:sp>
        <p:nvSpPr>
          <p:cNvPr id="4" name="Plassholder for lysbildenummer 3"/>
          <p:cNvSpPr>
            <a:spLocks noGrp="1"/>
          </p:cNvSpPr>
          <p:nvPr>
            <p:ph type="sldNum" sz="quarter" idx="4"/>
          </p:nvPr>
        </p:nvSpPr>
        <p:spPr/>
        <p:txBody>
          <a:bodyPr/>
          <a:lstStyle/>
          <a:p>
            <a:fld id="{7D0233FF-1186-4D0A-89DE-C44C22CC98C6}" type="slidenum">
              <a:rPr lang="nb-NO" smtClean="0"/>
              <a:pPr/>
              <a:t>4</a:t>
            </a:fld>
            <a:endParaRPr lang="nb-NO" dirty="0"/>
          </a:p>
        </p:txBody>
      </p:sp>
    </p:spTree>
    <p:extLst>
      <p:ext uri="{BB962C8B-B14F-4D97-AF65-F5344CB8AC3E}">
        <p14:creationId xmlns:p14="http://schemas.microsoft.com/office/powerpoint/2010/main" val="28243378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KS har også sortert en mengde indikatorer mot </a:t>
            </a:r>
            <a:r>
              <a:rPr lang="nb-NO" dirty="0" err="1"/>
              <a:t>bærekraftsmålene</a:t>
            </a:r>
            <a:r>
              <a:rPr lang="nb-NO" dirty="0"/>
              <a:t> i denne rapporten:</a:t>
            </a:r>
          </a:p>
        </p:txBody>
      </p:sp>
      <p:pic>
        <p:nvPicPr>
          <p:cNvPr id="6" name="Plassholder for innhold 5"/>
          <p:cNvPicPr>
            <a:picLocks noGrp="1" noChangeAspect="1"/>
          </p:cNvPicPr>
          <p:nvPr>
            <p:ph idx="15"/>
          </p:nvPr>
        </p:nvPicPr>
        <p:blipFill>
          <a:blip r:embed="rId2"/>
          <a:stretch>
            <a:fillRect/>
          </a:stretch>
        </p:blipFill>
        <p:spPr>
          <a:xfrm>
            <a:off x="4430430" y="1768509"/>
            <a:ext cx="4429743" cy="2819794"/>
          </a:xfrm>
          <a:prstGeom prst="rect">
            <a:avLst/>
          </a:prstGeom>
          <a:ln>
            <a:noFill/>
          </a:ln>
          <a:effectLst>
            <a:outerShdw blurRad="292100" dist="139700" dir="2700000" algn="tl" rotWithShape="0">
              <a:srgbClr val="333333">
                <a:alpha val="65000"/>
              </a:srgbClr>
            </a:outerShdw>
          </a:effectLst>
        </p:spPr>
      </p:pic>
      <p:sp>
        <p:nvSpPr>
          <p:cNvPr id="4" name="Plassholder for lysbildenummer 3"/>
          <p:cNvSpPr>
            <a:spLocks noGrp="1"/>
          </p:cNvSpPr>
          <p:nvPr>
            <p:ph type="sldNum" sz="quarter" idx="4"/>
          </p:nvPr>
        </p:nvSpPr>
        <p:spPr/>
        <p:txBody>
          <a:bodyPr/>
          <a:lstStyle/>
          <a:p>
            <a:fld id="{7D0233FF-1186-4D0A-89DE-C44C22CC98C6}" type="slidenum">
              <a:rPr lang="nb-NO" smtClean="0"/>
              <a:pPr/>
              <a:t>40</a:t>
            </a:fld>
            <a:endParaRPr lang="nb-NO" dirty="0"/>
          </a:p>
        </p:txBody>
      </p:sp>
      <p:pic>
        <p:nvPicPr>
          <p:cNvPr id="5" name="Bilde 4"/>
          <p:cNvPicPr>
            <a:picLocks noChangeAspect="1"/>
          </p:cNvPicPr>
          <p:nvPr/>
        </p:nvPicPr>
        <p:blipFill>
          <a:blip r:embed="rId3"/>
          <a:stretch>
            <a:fillRect/>
          </a:stretch>
        </p:blipFill>
        <p:spPr>
          <a:xfrm>
            <a:off x="785280" y="1768509"/>
            <a:ext cx="3162622" cy="4449113"/>
          </a:xfrm>
          <a:prstGeom prst="rect">
            <a:avLst/>
          </a:prstGeom>
          <a:ln>
            <a:noFill/>
          </a:ln>
          <a:effectLst>
            <a:outerShdw blurRad="292100" dist="139700" dir="2700000" algn="tl" rotWithShape="0">
              <a:srgbClr val="333333">
                <a:alpha val="65000"/>
              </a:srgbClr>
            </a:outerShdw>
          </a:effectLst>
        </p:spPr>
      </p:pic>
      <p:pic>
        <p:nvPicPr>
          <p:cNvPr id="7" name="Bilde 6"/>
          <p:cNvPicPr>
            <a:picLocks noChangeAspect="1"/>
          </p:cNvPicPr>
          <p:nvPr/>
        </p:nvPicPr>
        <p:blipFill>
          <a:blip r:embed="rId4"/>
          <a:stretch>
            <a:fillRect/>
          </a:stretch>
        </p:blipFill>
        <p:spPr>
          <a:xfrm>
            <a:off x="6408093" y="2897379"/>
            <a:ext cx="4401164" cy="33818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368081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a:t>FN har sitt eget indikatorsett – måler globalt, basert på tilgjengelige nasjonale tall</a:t>
            </a:r>
          </a:p>
        </p:txBody>
      </p:sp>
      <p:sp>
        <p:nvSpPr>
          <p:cNvPr id="6" name="Plassholder for innhold 5"/>
          <p:cNvSpPr>
            <a:spLocks noGrp="1"/>
          </p:cNvSpPr>
          <p:nvPr>
            <p:ph idx="15"/>
          </p:nvPr>
        </p:nvSpPr>
        <p:spPr>
          <a:xfrm>
            <a:off x="6546993" y="1683472"/>
            <a:ext cx="4932291" cy="4573328"/>
          </a:xfrm>
        </p:spPr>
        <p:txBody>
          <a:bodyPr>
            <a:normAutofit/>
          </a:bodyPr>
          <a:lstStyle/>
          <a:p>
            <a:pPr>
              <a:lnSpc>
                <a:spcPct val="150000"/>
              </a:lnSpc>
            </a:pPr>
            <a:r>
              <a:rPr lang="nb-NO" dirty="0"/>
              <a:t>Indikatorsettet  måler på alle mål og delmål, men har utfordringer bl.a. knyttet til datatilgang globalt, spesielt i ettervirkningene av COVID-19krisen. </a:t>
            </a:r>
            <a:br>
              <a:rPr lang="nb-NO" dirty="0"/>
            </a:br>
            <a:r>
              <a:rPr lang="nb-NO" sz="1600" dirty="0"/>
              <a:t>(Se </a:t>
            </a:r>
            <a:r>
              <a:rPr lang="nb-NO" sz="1600" dirty="0">
                <a:hlinkClick r:id="rId2"/>
              </a:rPr>
              <a:t>The </a:t>
            </a:r>
            <a:r>
              <a:rPr lang="nb-NO" sz="1600" dirty="0" err="1">
                <a:hlinkClick r:id="rId2"/>
              </a:rPr>
              <a:t>sustainable</a:t>
            </a:r>
            <a:r>
              <a:rPr lang="nb-NO" sz="1600" dirty="0">
                <a:hlinkClick r:id="rId2"/>
              </a:rPr>
              <a:t> Development Goals Report 2020</a:t>
            </a:r>
            <a:r>
              <a:rPr lang="nb-NO" sz="1600" dirty="0"/>
              <a:t>)</a:t>
            </a:r>
          </a:p>
        </p:txBody>
      </p:sp>
      <p:sp>
        <p:nvSpPr>
          <p:cNvPr id="3" name="Plassholder for lysbildenummer 2"/>
          <p:cNvSpPr>
            <a:spLocks noGrp="1"/>
          </p:cNvSpPr>
          <p:nvPr>
            <p:ph type="sldNum" sz="quarter" idx="4"/>
          </p:nvPr>
        </p:nvSpPr>
        <p:spPr/>
        <p:txBody>
          <a:bodyPr/>
          <a:lstStyle/>
          <a:p>
            <a:fld id="{DA31872E-8BFC-214A-B7E1-4CF644173512}" type="slidenum">
              <a:rPr lang="nb-NO" smtClean="0"/>
              <a:t>41</a:t>
            </a:fld>
            <a:endParaRPr lang="nb-NO"/>
          </a:p>
        </p:txBody>
      </p:sp>
      <p:pic>
        <p:nvPicPr>
          <p:cNvPr id="5" name="Plassholder for innhold 4"/>
          <p:cNvPicPr>
            <a:picLocks noGrp="1" noChangeAspect="1"/>
          </p:cNvPicPr>
          <p:nvPr>
            <p:ph sz="quarter" idx="4294967295"/>
          </p:nvPr>
        </p:nvPicPr>
        <p:blipFill>
          <a:blip r:embed="rId3"/>
          <a:stretch>
            <a:fillRect/>
          </a:stretch>
        </p:blipFill>
        <p:spPr>
          <a:xfrm>
            <a:off x="286326" y="1683471"/>
            <a:ext cx="6002048" cy="40184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795378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a:t>Dette er en brøkdel av de som har ansvar for å jobbe med </a:t>
            </a:r>
            <a:r>
              <a:rPr lang="nb-NO" dirty="0" err="1"/>
              <a:t>bærekraftsmål</a:t>
            </a:r>
            <a:r>
              <a:rPr lang="nb-NO" dirty="0"/>
              <a:t> og –måling…</a:t>
            </a:r>
          </a:p>
        </p:txBody>
      </p:sp>
      <p:sp>
        <p:nvSpPr>
          <p:cNvPr id="6" name="Plassholder for innhold 5"/>
          <p:cNvSpPr>
            <a:spLocks noGrp="1"/>
          </p:cNvSpPr>
          <p:nvPr>
            <p:ph idx="15"/>
          </p:nvPr>
        </p:nvSpPr>
        <p:spPr>
          <a:xfrm>
            <a:off x="6069205" y="1683472"/>
            <a:ext cx="5410080" cy="4573328"/>
          </a:xfrm>
        </p:spPr>
        <p:txBody>
          <a:bodyPr>
            <a:normAutofit/>
          </a:bodyPr>
          <a:lstStyle/>
          <a:p>
            <a:pPr>
              <a:lnSpc>
                <a:spcPct val="150000"/>
              </a:lnSpc>
            </a:pPr>
            <a:r>
              <a:rPr lang="nb-NO" dirty="0"/>
              <a:t>Her synliggjøres </a:t>
            </a:r>
            <a:r>
              <a:rPr lang="nb-NO" u="sng" dirty="0"/>
              <a:t>deler av </a:t>
            </a:r>
            <a:r>
              <a:rPr lang="nb-NO" dirty="0"/>
              <a:t>FN, OECD og EU som har slikt ansvar</a:t>
            </a:r>
          </a:p>
          <a:p>
            <a:pPr>
              <a:lnSpc>
                <a:spcPct val="150000"/>
              </a:lnSpc>
            </a:pPr>
            <a:r>
              <a:rPr lang="nb-NO" dirty="0"/>
              <a:t>Det jobbes med å skape mer oversikt over aktørbildet, ansvarsforholdene dem i mellom og </a:t>
            </a:r>
            <a:r>
              <a:rPr lang="nb-NO" u="sng" dirty="0"/>
              <a:t>utfordringer og mulighetsrom</a:t>
            </a:r>
            <a:r>
              <a:rPr lang="nb-NO" dirty="0"/>
              <a:t> som ligger i bedre koordinering og samarbeid</a:t>
            </a:r>
            <a:endParaRPr lang="nb-NO" sz="1600" dirty="0"/>
          </a:p>
        </p:txBody>
      </p:sp>
      <p:sp>
        <p:nvSpPr>
          <p:cNvPr id="3" name="Plassholder for lysbildenummer 2"/>
          <p:cNvSpPr>
            <a:spLocks noGrp="1"/>
          </p:cNvSpPr>
          <p:nvPr>
            <p:ph type="sldNum" sz="quarter" idx="4"/>
          </p:nvPr>
        </p:nvSpPr>
        <p:spPr/>
        <p:txBody>
          <a:bodyPr/>
          <a:lstStyle/>
          <a:p>
            <a:fld id="{DA31872E-8BFC-214A-B7E1-4CF644173512}" type="slidenum">
              <a:rPr lang="nb-NO" smtClean="0"/>
              <a:t>42</a:t>
            </a:fld>
            <a:endParaRPr lang="nb-NO"/>
          </a:p>
        </p:txBody>
      </p:sp>
      <p:pic>
        <p:nvPicPr>
          <p:cNvPr id="4" name="Bilde 3"/>
          <p:cNvPicPr>
            <a:picLocks noChangeAspect="1"/>
          </p:cNvPicPr>
          <p:nvPr/>
        </p:nvPicPr>
        <p:blipFill>
          <a:blip r:embed="rId2"/>
          <a:stretch>
            <a:fillRect/>
          </a:stretch>
        </p:blipFill>
        <p:spPr>
          <a:xfrm>
            <a:off x="468000" y="1683472"/>
            <a:ext cx="5071640" cy="41948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283299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OECD har et nytt indikatorsett som måler på mer regionalt nivå </a:t>
            </a:r>
          </a:p>
        </p:txBody>
      </p:sp>
      <p:sp>
        <p:nvSpPr>
          <p:cNvPr id="3" name="Plassholder for innhold 2"/>
          <p:cNvSpPr>
            <a:spLocks noGrp="1"/>
          </p:cNvSpPr>
          <p:nvPr>
            <p:ph idx="15"/>
          </p:nvPr>
        </p:nvSpPr>
        <p:spPr>
          <a:xfrm>
            <a:off x="5745017" y="1810328"/>
            <a:ext cx="5504873" cy="4597672"/>
          </a:xfrm>
        </p:spPr>
        <p:txBody>
          <a:bodyPr>
            <a:normAutofit fontScale="85000" lnSpcReduction="10000"/>
          </a:bodyPr>
          <a:lstStyle/>
          <a:p>
            <a:pPr>
              <a:lnSpc>
                <a:spcPct val="150000"/>
              </a:lnSpc>
            </a:pPr>
            <a:r>
              <a:rPr lang="nb-NO" dirty="0"/>
              <a:t>Et grundig og godt forankret arbeid, der data samles inn basert på «</a:t>
            </a:r>
            <a:r>
              <a:rPr lang="nb-NO" dirty="0" err="1">
                <a:hlinkClick r:id="rId2"/>
              </a:rPr>
              <a:t>functional</a:t>
            </a:r>
            <a:r>
              <a:rPr lang="nb-NO" dirty="0">
                <a:hlinkClick r:id="rId2"/>
              </a:rPr>
              <a:t> urban areas</a:t>
            </a:r>
            <a:r>
              <a:rPr lang="nb-NO" dirty="0"/>
              <a:t>» (FUA). </a:t>
            </a:r>
          </a:p>
          <a:p>
            <a:pPr>
              <a:lnSpc>
                <a:spcPct val="150000"/>
              </a:lnSpc>
            </a:pPr>
            <a:r>
              <a:rPr lang="nb-NO" dirty="0"/>
              <a:t>Grunnet størrelsen/definisjonen på en FUA er det </a:t>
            </a:r>
            <a:r>
              <a:rPr lang="nb-NO" dirty="0">
                <a:hlinkClick r:id="rId3"/>
              </a:rPr>
              <a:t>få norske regioner</a:t>
            </a:r>
            <a:r>
              <a:rPr lang="nb-NO" dirty="0"/>
              <a:t> som faller inn under begrepet. </a:t>
            </a:r>
          </a:p>
          <a:p>
            <a:pPr>
              <a:lnSpc>
                <a:spcPct val="150000"/>
              </a:lnSpc>
            </a:pPr>
            <a:r>
              <a:rPr lang="nb-NO" dirty="0"/>
              <a:t>Det bør likevel vurderes om dataene for indikatorene kunne samles inn på regionalt nivå i Norge, uavhengig om våre regioner «treffer» FUA-definisjonen. </a:t>
            </a:r>
          </a:p>
        </p:txBody>
      </p:sp>
      <p:sp>
        <p:nvSpPr>
          <p:cNvPr id="4" name="Plassholder for lysbildenummer 3"/>
          <p:cNvSpPr>
            <a:spLocks noGrp="1"/>
          </p:cNvSpPr>
          <p:nvPr>
            <p:ph type="sldNum" sz="quarter" idx="4"/>
          </p:nvPr>
        </p:nvSpPr>
        <p:spPr/>
        <p:txBody>
          <a:bodyPr/>
          <a:lstStyle/>
          <a:p>
            <a:fld id="{7D0233FF-1186-4D0A-89DE-C44C22CC98C6}" type="slidenum">
              <a:rPr lang="nb-NO" smtClean="0"/>
              <a:pPr/>
              <a:t>43</a:t>
            </a:fld>
            <a:endParaRPr lang="nb-NO" dirty="0"/>
          </a:p>
        </p:txBody>
      </p:sp>
      <p:pic>
        <p:nvPicPr>
          <p:cNvPr id="5" name="Bilde 4"/>
          <p:cNvPicPr>
            <a:picLocks noChangeAspect="1"/>
          </p:cNvPicPr>
          <p:nvPr/>
        </p:nvPicPr>
        <p:blipFill>
          <a:blip r:embed="rId4"/>
          <a:stretch>
            <a:fillRect/>
          </a:stretch>
        </p:blipFill>
        <p:spPr>
          <a:xfrm>
            <a:off x="281349" y="1810327"/>
            <a:ext cx="5284676" cy="33250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363860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468000" y="2096655"/>
            <a:ext cx="4813527" cy="3671857"/>
          </a:xfrm>
          <a:prstGeom prst="rect">
            <a:avLst/>
          </a:prstGeom>
          <a:ln>
            <a:noFill/>
          </a:ln>
          <a:effectLst>
            <a:outerShdw blurRad="292100" dist="139700" dir="2700000" algn="tl" rotWithShape="0">
              <a:srgbClr val="333333">
                <a:alpha val="65000"/>
              </a:srgbClr>
            </a:outerShdw>
          </a:effectLst>
        </p:spPr>
      </p:pic>
      <p:sp>
        <p:nvSpPr>
          <p:cNvPr id="3" name="Tittel 2"/>
          <p:cNvSpPr>
            <a:spLocks noGrp="1"/>
          </p:cNvSpPr>
          <p:nvPr>
            <p:ph type="title"/>
          </p:nvPr>
        </p:nvSpPr>
        <p:spPr/>
        <p:txBody>
          <a:bodyPr/>
          <a:lstStyle/>
          <a:p>
            <a:r>
              <a:rPr lang="nb-NO" dirty="0"/>
              <a:t>ISO publiserer mange standarder som berører </a:t>
            </a:r>
            <a:r>
              <a:rPr lang="nb-NO" dirty="0" err="1"/>
              <a:t>bærekraftsmålene</a:t>
            </a:r>
            <a:endParaRPr lang="nb-NO" dirty="0"/>
          </a:p>
        </p:txBody>
      </p:sp>
      <p:sp>
        <p:nvSpPr>
          <p:cNvPr id="4" name="Plassholder for innhold 3"/>
          <p:cNvSpPr>
            <a:spLocks noGrp="1"/>
          </p:cNvSpPr>
          <p:nvPr>
            <p:ph idx="15"/>
          </p:nvPr>
        </p:nvSpPr>
        <p:spPr>
          <a:xfrm>
            <a:off x="5532582" y="1548000"/>
            <a:ext cx="5015418" cy="4860000"/>
          </a:xfrm>
        </p:spPr>
        <p:txBody>
          <a:bodyPr>
            <a:normAutofit fontScale="77500" lnSpcReduction="20000"/>
          </a:bodyPr>
          <a:lstStyle/>
          <a:p>
            <a:pPr>
              <a:lnSpc>
                <a:spcPct val="150000"/>
              </a:lnSpc>
            </a:pPr>
            <a:r>
              <a:rPr lang="nb-NO" b="1" dirty="0"/>
              <a:t>ISOs tekniske komité 268 </a:t>
            </a:r>
            <a:r>
              <a:rPr lang="nb-NO" dirty="0"/>
              <a:t>forvalter mange av disse, som bildet til venstre viser, blant annet ISO 37120, med de tilknyttede standardene ISO 37122 (smarte byer) og ISO 37123 (motstandsdyktige byer og lokalsamfunn). </a:t>
            </a:r>
          </a:p>
          <a:p>
            <a:pPr>
              <a:lnSpc>
                <a:spcPct val="150000"/>
              </a:lnSpc>
            </a:pPr>
            <a:r>
              <a:rPr lang="nb-NO" dirty="0"/>
              <a:t>Standard Norge deltar i arbeidet</a:t>
            </a:r>
          </a:p>
          <a:p>
            <a:pPr>
              <a:lnSpc>
                <a:spcPct val="150000"/>
              </a:lnSpc>
            </a:pPr>
            <a:r>
              <a:rPr lang="nb-NO" b="1" dirty="0"/>
              <a:t>ISOs tekniske komité 207 </a:t>
            </a:r>
            <a:r>
              <a:rPr lang="nb-NO" dirty="0"/>
              <a:t>forvalter også mange </a:t>
            </a:r>
            <a:r>
              <a:rPr lang="nb-NO" dirty="0" err="1"/>
              <a:t>bærekraftsrelevante</a:t>
            </a:r>
            <a:r>
              <a:rPr lang="nb-NO" dirty="0"/>
              <a:t> standarder gjennom sine miljørelaterte standarder, blant annet ISO 14001, som mange kjenner til.</a:t>
            </a:r>
          </a:p>
        </p:txBody>
      </p:sp>
    </p:spTree>
    <p:extLst>
      <p:ext uri="{BB962C8B-B14F-4D97-AF65-F5344CB8AC3E}">
        <p14:creationId xmlns:p14="http://schemas.microsoft.com/office/powerpoint/2010/main" val="69119890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782619" y="945517"/>
            <a:ext cx="8719128" cy="5574121"/>
          </a:xfrm>
          <a:prstGeom prst="rect">
            <a:avLst/>
          </a:prstGeom>
        </p:spPr>
      </p:pic>
      <p:sp>
        <p:nvSpPr>
          <p:cNvPr id="5" name="Tittel 1"/>
          <p:cNvSpPr txBox="1">
            <a:spLocks/>
          </p:cNvSpPr>
          <p:nvPr/>
        </p:nvSpPr>
        <p:spPr>
          <a:xfrm>
            <a:off x="304800" y="7145"/>
            <a:ext cx="10631055" cy="1116012"/>
          </a:xfrm>
          <a:prstGeom prst="rect">
            <a:avLst/>
          </a:prstGeom>
        </p:spPr>
        <p:txBody>
          <a:bodyPr/>
          <a:lstStyle>
            <a:lvl1pPr algn="l" defTabSz="914446" rtl="0" eaLnBrk="1" latinLnBrk="0" hangingPunct="1">
              <a:lnSpc>
                <a:spcPct val="10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nb-NO" sz="2800" dirty="0"/>
              <a:t>ISO 18091 er ukjent for mange, </a:t>
            </a:r>
            <a:r>
              <a:rPr lang="nb-NO" sz="2000" dirty="0"/>
              <a:t>men meget relevant, med fokus på åpen offentlig forvaltning, knyttet til </a:t>
            </a:r>
            <a:r>
              <a:rPr lang="nb-NO" sz="2000" dirty="0" err="1"/>
              <a:t>bærekraftsmålene</a:t>
            </a:r>
            <a:endParaRPr lang="nb-NO" sz="2000" dirty="0"/>
          </a:p>
        </p:txBody>
      </p:sp>
    </p:spTree>
    <p:extLst>
      <p:ext uri="{BB962C8B-B14F-4D97-AF65-F5344CB8AC3E}">
        <p14:creationId xmlns:p14="http://schemas.microsoft.com/office/powerpoint/2010/main" val="185396274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894217" y="5780010"/>
            <a:ext cx="1300781" cy="10795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91">
              <a:defRPr/>
            </a:pPr>
            <a:endParaRPr lang="es-ES_tradnl" sz="1800">
              <a:solidFill>
                <a:prstClr val="white"/>
              </a:solidFill>
              <a:latin typeface="Calibri"/>
            </a:endParaRPr>
          </a:p>
        </p:txBody>
      </p:sp>
      <p:pic>
        <p:nvPicPr>
          <p:cNvPr id="7" name="Picture 15" descr="http://www.fi.ibimet.cnr.it/resolveuid/f42d519e799a4251a113b2b47e4dae2c"/>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686735" y="5888447"/>
            <a:ext cx="898522" cy="8704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7" descr="http://www.greenpolicy360.net/mw/images/Unfccc_logo.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077135" y="6105900"/>
            <a:ext cx="748672" cy="65294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s://pbs.twimg.com/profile_images/599214175697686528/4Wgx-eAO.pn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057156" y="5992649"/>
            <a:ext cx="813555" cy="766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1028" y="5717074"/>
            <a:ext cx="1435248" cy="388826"/>
          </a:xfrm>
          <a:prstGeom prst="rect">
            <a:avLst/>
          </a:prstGeom>
        </p:spPr>
      </p:pic>
      <p:pic>
        <p:nvPicPr>
          <p:cNvPr id="11" name="Picture 9" descr="Risultati immagini per fao"/>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b="-1321"/>
          <a:stretch/>
        </p:blipFill>
        <p:spPr bwMode="auto">
          <a:xfrm>
            <a:off x="5151273" y="6205369"/>
            <a:ext cx="645300" cy="5534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1" descr="https://donate.unwomen.org/assets/images/UNwomen-Logo-Blue-TransparentBackground-en.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057156" y="5428287"/>
            <a:ext cx="1222609" cy="32584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http://planetearthinstitute.org.uk/wp-content/uploads/2013/11/UNECA.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484678" y="4892551"/>
            <a:ext cx="975396" cy="8615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812145" y="6142779"/>
            <a:ext cx="594028" cy="616070"/>
          </a:xfrm>
          <a:prstGeom prst="rect">
            <a:avLst/>
          </a:prstGeom>
        </p:spPr>
      </p:pic>
      <p:pic>
        <p:nvPicPr>
          <p:cNvPr id="16" name="Picture 4" descr="https://www.itu.int/en/ITU-T/ssc/united/PublishingImages/Logos-partners-UN/UN%20Environment%20logo%202.jp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9465365" y="5020976"/>
            <a:ext cx="830479" cy="73315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ttps://www.itu.int/en/ITU-T/ssc/united/PublishingImages/Logos-partners-UN/cbd-logo-en-green.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790004" y="5189030"/>
            <a:ext cx="1486847" cy="5651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https://www.itu.int/en/ITU-T/ssc/united/PublishingImages/Logos-partners-UN/UNDP_Eng.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8667901" y="4732096"/>
            <a:ext cx="589637" cy="102203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https://www.itu.int/en/ITU-T/ssc/united/PublishingImages/Logos-partners-UN/Unido_E_logo_light_blue.jp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7106369" y="6103591"/>
            <a:ext cx="758042" cy="65525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https://www.itu.int/en/ITU-T/ssc/united/PublishingImages/Colour%20image%20UNH.jp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381028" y="6324390"/>
            <a:ext cx="1703457" cy="33184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s://www.itu.int/en/ITU-T/ssc/united/PublishingImages/Logos-partners-UN/UNU-EGOV-Logo-3%20Colours-resize.png"/>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8144973" y="6049829"/>
            <a:ext cx="1386610" cy="709020"/>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22"/>
          <p:cNvSpPr/>
          <p:nvPr/>
        </p:nvSpPr>
        <p:spPr>
          <a:xfrm>
            <a:off x="9278015" y="1559297"/>
            <a:ext cx="2305049" cy="2294123"/>
          </a:xfrm>
          <a:prstGeom prst="roundRect">
            <a:avLst>
              <a:gd name="adj" fmla="val 10524"/>
            </a:avLst>
          </a:prstGeom>
          <a:solidFill>
            <a:schemeClr val="bg1">
              <a:alpha val="6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91">
              <a:defRPr/>
            </a:pPr>
            <a:endParaRPr lang="es-ES_tradnl" sz="1800" dirty="0">
              <a:solidFill>
                <a:prstClr val="white"/>
              </a:solidFill>
              <a:latin typeface="Calibri"/>
            </a:endParaRPr>
          </a:p>
        </p:txBody>
      </p:sp>
      <p:sp>
        <p:nvSpPr>
          <p:cNvPr id="27" name="TextBox 26"/>
          <p:cNvSpPr txBox="1"/>
          <p:nvPr/>
        </p:nvSpPr>
        <p:spPr>
          <a:xfrm>
            <a:off x="315652" y="4543236"/>
            <a:ext cx="1440798" cy="307848"/>
          </a:xfrm>
          <a:prstGeom prst="rect">
            <a:avLst/>
          </a:prstGeom>
          <a:noFill/>
        </p:spPr>
        <p:txBody>
          <a:bodyPr wrap="square" rtlCol="0">
            <a:spAutoFit/>
          </a:bodyPr>
          <a:lstStyle/>
          <a:p>
            <a:pPr defTabSz="457291">
              <a:defRPr/>
            </a:pPr>
            <a:r>
              <a:rPr lang="es-ES_tradnl" sz="1400" b="1" dirty="0">
                <a:solidFill>
                  <a:prstClr val="black"/>
                </a:solidFill>
                <a:latin typeface="Segoe UI" panose="020B0502040204020203" pitchFamily="34" charset="0"/>
                <a:ea typeface="Segoe UI" panose="020B0502040204020203" pitchFamily="34" charset="0"/>
                <a:cs typeface="Segoe UI" panose="020B0502040204020203" pitchFamily="34" charset="0"/>
              </a:rPr>
              <a:t>Koordinert av:</a:t>
            </a:r>
          </a:p>
        </p:txBody>
      </p:sp>
      <p:pic>
        <p:nvPicPr>
          <p:cNvPr id="1028" name="Picture 4" descr="https://www.itu.int/en/ITU-T/ssc/united/PublishingImages/Logos-partners-UN/itu-logo-resize-RU.png"/>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381028" y="4849381"/>
            <a:ext cx="606398" cy="64920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s://www.itu.int/en/ITU-T/ssc/united/PublishingImages/Logos-partners-UN/unesco_logo_en-blue.jpg"/>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10579891" y="4871943"/>
            <a:ext cx="1005366" cy="882191"/>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6"/>
          <p:cNvSpPr txBox="1"/>
          <p:nvPr/>
        </p:nvSpPr>
        <p:spPr>
          <a:xfrm>
            <a:off x="3948061" y="4543236"/>
            <a:ext cx="1440798" cy="307848"/>
          </a:xfrm>
          <a:prstGeom prst="rect">
            <a:avLst/>
          </a:prstGeom>
          <a:noFill/>
        </p:spPr>
        <p:txBody>
          <a:bodyPr wrap="square" rtlCol="0">
            <a:spAutoFit/>
          </a:bodyPr>
          <a:lstStyle/>
          <a:p>
            <a:pPr defTabSz="457291">
              <a:defRPr/>
            </a:pPr>
            <a:r>
              <a:rPr lang="es-ES_tradnl" sz="1400" b="1" dirty="0">
                <a:solidFill>
                  <a:prstClr val="black"/>
                </a:solidFill>
                <a:latin typeface="Segoe UI" panose="020B0502040204020203" pitchFamily="34" charset="0"/>
                <a:ea typeface="Segoe UI" panose="020B0502040204020203" pitchFamily="34" charset="0"/>
                <a:cs typeface="Segoe UI" panose="020B0502040204020203" pitchFamily="34" charset="0"/>
              </a:rPr>
              <a:t>Støttet av:</a:t>
            </a:r>
          </a:p>
        </p:txBody>
      </p:sp>
      <p:sp>
        <p:nvSpPr>
          <p:cNvPr id="15" name="Tittel 14"/>
          <p:cNvSpPr>
            <a:spLocks noGrp="1"/>
          </p:cNvSpPr>
          <p:nvPr>
            <p:ph type="title"/>
          </p:nvPr>
        </p:nvSpPr>
        <p:spPr/>
        <p:txBody>
          <a:bodyPr/>
          <a:lstStyle/>
          <a:p>
            <a:r>
              <a:rPr lang="es-ES_tradnl" dirty="0">
                <a:latin typeface="+mj-lt"/>
                <a:ea typeface="Segoe UI" panose="020B0502040204020203" pitchFamily="34" charset="0"/>
                <a:cs typeface="Segoe UI" panose="020B0502040204020203" pitchFamily="34" charset="0"/>
              </a:rPr>
              <a:t>Mange spør om hva United 4 Smart Sustainable Cities (U4SSC) er. </a:t>
            </a:r>
            <a:r>
              <a:rPr lang="es-ES_tradnl" sz="2400" b="0" dirty="0">
                <a:ea typeface="Segoe UI" panose="020B0502040204020203" pitchFamily="34" charset="0"/>
                <a:cs typeface="Segoe UI" panose="020B0502040204020203" pitchFamily="34" charset="0"/>
              </a:rPr>
              <a:t>(I løpet av høsten 2020 vil 38 norske kommuner ha gjennomført den.)</a:t>
            </a:r>
            <a:r>
              <a:rPr lang="es-ES_tradnl" dirty="0">
                <a:ea typeface="Segoe UI" panose="020B0502040204020203" pitchFamily="34" charset="0"/>
                <a:cs typeface="Segoe UI" panose="020B0502040204020203" pitchFamily="34" charset="0"/>
              </a:rPr>
              <a:t> </a:t>
            </a:r>
            <a:endParaRPr lang="nb-NO" dirty="0">
              <a:latin typeface="+mj-lt"/>
            </a:endParaRPr>
          </a:p>
        </p:txBody>
      </p:sp>
      <p:grpSp>
        <p:nvGrpSpPr>
          <p:cNvPr id="2" name="Gruppe 1"/>
          <p:cNvGrpSpPr/>
          <p:nvPr/>
        </p:nvGrpSpPr>
        <p:grpSpPr>
          <a:xfrm>
            <a:off x="5623076" y="2034902"/>
            <a:ext cx="6089649" cy="2582911"/>
            <a:chOff x="5632450" y="1414903"/>
            <a:chExt cx="6089649" cy="2582911"/>
          </a:xfrm>
        </p:grpSpPr>
        <p:sp>
          <p:nvSpPr>
            <p:cNvPr id="23" name="Rounded Rectangle 22"/>
            <p:cNvSpPr/>
            <p:nvPr/>
          </p:nvSpPr>
          <p:spPr>
            <a:xfrm>
              <a:off x="5632450" y="1414903"/>
              <a:ext cx="6089649" cy="2582911"/>
            </a:xfrm>
            <a:prstGeom prst="roundRect">
              <a:avLst>
                <a:gd name="adj" fmla="val 10524"/>
              </a:avLst>
            </a:prstGeom>
            <a:solidFill>
              <a:schemeClr val="accent1">
                <a:alpha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457291">
                <a:defRPr/>
              </a:pPr>
              <a:endParaRPr lang="es-ES_tradnl" sz="1800" dirty="0">
                <a:solidFill>
                  <a:prstClr val="white"/>
                </a:solidFill>
                <a:latin typeface="Calibri"/>
              </a:endParaRPr>
            </a:p>
          </p:txBody>
        </p:sp>
        <p:sp>
          <p:nvSpPr>
            <p:cNvPr id="26" name="Rektangel 25"/>
            <p:cNvSpPr/>
            <p:nvPr/>
          </p:nvSpPr>
          <p:spPr>
            <a:xfrm>
              <a:off x="5820440" y="1639106"/>
              <a:ext cx="3017838" cy="2308324"/>
            </a:xfrm>
            <a:prstGeom prst="rect">
              <a:avLst/>
            </a:prstGeom>
          </p:spPr>
          <p:txBody>
            <a:bodyPr wrap="square">
              <a:spAutoFit/>
            </a:bodyPr>
            <a:lstStyle/>
            <a:p>
              <a:pPr defTabSz="457291">
                <a:defRPr/>
              </a:pPr>
              <a:r>
                <a:rPr lang="es-ES_tradnl" sz="1800" b="1" dirty="0">
                  <a:latin typeface="+mj-lt"/>
                  <a:ea typeface="Segoe UI" panose="020B0502040204020203" pitchFamily="34" charset="0"/>
                  <a:cs typeface="Segoe UI" panose="020B0502040204020203" pitchFamily="34" charset="0"/>
                </a:rPr>
                <a:t>U4SSC er et FN-initiativ som er koordinert av ITU, UNECE og UN-Habitat. </a:t>
              </a:r>
              <a:r>
                <a:rPr lang="es-ES_tradnl" sz="1800" dirty="0">
                  <a:latin typeface="+mj-lt"/>
                  <a:ea typeface="Segoe UI" panose="020B0502040204020203" pitchFamily="34" charset="0"/>
                  <a:cs typeface="Segoe UI" panose="020B0502040204020203" pitchFamily="34" charset="0"/>
                </a:rPr>
                <a:t>Programmet jobber med å fasilitere overgangen til smarte og bærekraftige byer og lokalsamfunn. </a:t>
              </a:r>
            </a:p>
            <a:p>
              <a:pPr defTabSz="457291">
                <a:defRPr/>
              </a:pPr>
              <a:endParaRPr lang="es-ES_tradnl" sz="1800" dirty="0">
                <a:latin typeface="+mj-lt"/>
              </a:endParaRPr>
            </a:p>
          </p:txBody>
        </p:sp>
        <p:pic>
          <p:nvPicPr>
            <p:cNvPr id="22" name="Picture 21"/>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9278016" y="1522417"/>
              <a:ext cx="2367882" cy="2367883"/>
            </a:xfrm>
            <a:prstGeom prst="rect">
              <a:avLst/>
            </a:prstGeom>
          </p:spPr>
        </p:pic>
      </p:grpSp>
      <p:pic>
        <p:nvPicPr>
          <p:cNvPr id="32" name="Picture 6"/>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rot="20313393">
            <a:off x="1769611" y="2423492"/>
            <a:ext cx="1798461" cy="25241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8059288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49" name="Bild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5693" y="360383"/>
            <a:ext cx="7627716" cy="5908634"/>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4"/>
          <p:cNvSpPr/>
          <p:nvPr/>
        </p:nvSpPr>
        <p:spPr>
          <a:xfrm>
            <a:off x="2800350" y="1347785"/>
            <a:ext cx="2019300" cy="17145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b-NO"/>
          </a:p>
        </p:txBody>
      </p:sp>
      <p:sp>
        <p:nvSpPr>
          <p:cNvPr id="6" name="Rektangel 5"/>
          <p:cNvSpPr/>
          <p:nvPr/>
        </p:nvSpPr>
        <p:spPr>
          <a:xfrm>
            <a:off x="363006" y="3237271"/>
            <a:ext cx="3019425" cy="1619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b-NO"/>
          </a:p>
        </p:txBody>
      </p:sp>
      <p:sp>
        <p:nvSpPr>
          <p:cNvPr id="7" name="Rektangel 6"/>
          <p:cNvSpPr/>
          <p:nvPr/>
        </p:nvSpPr>
        <p:spPr>
          <a:xfrm>
            <a:off x="5646039" y="2752090"/>
            <a:ext cx="1676400" cy="32385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b-NO"/>
          </a:p>
        </p:txBody>
      </p:sp>
      <p:sp>
        <p:nvSpPr>
          <p:cNvPr id="4" name="Tekstboks 5"/>
          <p:cNvSpPr txBox="1">
            <a:spLocks noChangeArrowheads="1"/>
          </p:cNvSpPr>
          <p:nvPr/>
        </p:nvSpPr>
        <p:spPr bwMode="auto">
          <a:xfrm>
            <a:off x="4579596" y="197854"/>
            <a:ext cx="1781175" cy="1009650"/>
          </a:xfrm>
          <a:prstGeom prst="rect">
            <a:avLst/>
          </a:prstGeom>
          <a:solidFill>
            <a:srgbClr val="FFFFFF"/>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(UN)ECE er en </a:t>
            </a:r>
            <a:r>
              <a:rPr kumimoji="0" lang="nb-NO" altLang="nb-NO" sz="12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kommisjon</a:t>
            </a:r>
            <a:r>
              <a:rPr kumimoji="0" lang="nb-NO" altLang="nb-NO" sz="1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med ansvar for bærekraftig utvikling i Europa (og Nord Amerika).</a:t>
            </a:r>
            <a:endParaRPr kumimoji="0" lang="nb-NO" altLang="nb-NO" sz="2000" b="0" i="0" u="none" strike="noStrike" cap="none" normalizeH="0" baseline="0" dirty="0">
              <a:ln>
                <a:noFill/>
              </a:ln>
              <a:solidFill>
                <a:schemeClr val="tx1"/>
              </a:solidFill>
              <a:effectLst/>
              <a:latin typeface="+mj-lt"/>
            </a:endParaRPr>
          </a:p>
        </p:txBody>
      </p:sp>
      <p:sp>
        <p:nvSpPr>
          <p:cNvPr id="8" name="Tekstboks 6"/>
          <p:cNvSpPr txBox="1">
            <a:spLocks noChangeArrowheads="1"/>
          </p:cNvSpPr>
          <p:nvPr/>
        </p:nvSpPr>
        <p:spPr bwMode="auto">
          <a:xfrm>
            <a:off x="2009247" y="1907458"/>
            <a:ext cx="1582206" cy="1268684"/>
          </a:xfrm>
          <a:prstGeom prst="rect">
            <a:avLst/>
          </a:prstGeom>
          <a:solidFill>
            <a:srgbClr val="FFFFFF"/>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UN-Habitat er primært et </a:t>
            </a:r>
            <a:r>
              <a:rPr kumimoji="0" lang="nb-NO" altLang="nb-NO" sz="12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program</a:t>
            </a:r>
            <a:r>
              <a:rPr kumimoji="0" lang="nb-NO" altLang="nb-NO" sz="1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for byutvikling, som også jobber med bærekraftig utvikling.</a:t>
            </a:r>
            <a:endParaRPr kumimoji="0" lang="nb-NO" altLang="nb-NO" sz="2000" b="0" i="0" u="none" strike="noStrike" cap="none" normalizeH="0" baseline="0" dirty="0">
              <a:ln>
                <a:noFill/>
              </a:ln>
              <a:solidFill>
                <a:schemeClr val="tx1"/>
              </a:solidFill>
              <a:effectLst/>
              <a:latin typeface="+mj-lt"/>
            </a:endParaRPr>
          </a:p>
        </p:txBody>
      </p:sp>
      <p:sp>
        <p:nvSpPr>
          <p:cNvPr id="9" name="Tekstboks 7"/>
          <p:cNvSpPr txBox="1">
            <a:spLocks noChangeArrowheads="1"/>
          </p:cNvSpPr>
          <p:nvPr/>
        </p:nvSpPr>
        <p:spPr bwMode="auto">
          <a:xfrm>
            <a:off x="7119034" y="3133408"/>
            <a:ext cx="1428750" cy="1847850"/>
          </a:xfrm>
          <a:prstGeom prst="rect">
            <a:avLst/>
          </a:prstGeom>
          <a:solidFill>
            <a:srgbClr val="FFFFFF"/>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ITU er FNs spesialiserte </a:t>
            </a:r>
            <a:r>
              <a:rPr kumimoji="0" lang="nb-NO" altLang="nb-NO" sz="12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byrå</a:t>
            </a:r>
            <a:r>
              <a:rPr kumimoji="0" lang="nb-NO" altLang="nb-NO" sz="1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for informasjons –og kommunikasjonsteknologi og er veldig sentrale i arbeidet med U4SSC</a:t>
            </a:r>
            <a:r>
              <a:rPr lang="nb-NO" altLang="nb-NO" sz="1200" dirty="0">
                <a:latin typeface="+mj-lt"/>
                <a:ea typeface="Calibri" panose="020F0502020204030204" pitchFamily="34" charset="0"/>
                <a:cs typeface="Times New Roman" panose="02020603050405020304" pitchFamily="18" charset="0"/>
              </a:rPr>
              <a:t> og indikatorer.</a:t>
            </a:r>
            <a:endParaRPr kumimoji="0" lang="nb-NO" altLang="nb-NO" sz="2000" b="0" i="0" u="none" strike="noStrike" cap="none" normalizeH="0" baseline="0" dirty="0">
              <a:ln>
                <a:noFill/>
              </a:ln>
              <a:solidFill>
                <a:schemeClr val="tx1"/>
              </a:solidFill>
              <a:effectLst/>
              <a:latin typeface="+mj-lt"/>
            </a:endParaRPr>
          </a:p>
        </p:txBody>
      </p:sp>
      <p:sp>
        <p:nvSpPr>
          <p:cNvPr id="10" name="Tekstboks 10"/>
          <p:cNvSpPr txBox="1">
            <a:spLocks noChangeArrowheads="1"/>
          </p:cNvSpPr>
          <p:nvPr/>
        </p:nvSpPr>
        <p:spPr bwMode="auto">
          <a:xfrm>
            <a:off x="8003978" y="409574"/>
            <a:ext cx="2750360" cy="2193479"/>
          </a:xfrm>
          <a:prstGeom prst="rect">
            <a:avLst/>
          </a:prstGeom>
          <a:solidFill>
            <a:schemeClr val="accent2">
              <a:lumMod val="60000"/>
              <a:lumOff val="40000"/>
            </a:schemeClr>
          </a:solidFill>
          <a:ln w="6350">
            <a:solidFill>
              <a:srgbClr val="C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nb-NO" altLang="nb-NO" sz="1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U4SSC er et </a:t>
            </a:r>
            <a:r>
              <a:rPr kumimoji="0" lang="nb-NO" altLang="nb-NO" sz="12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FN-initiativ</a:t>
            </a:r>
            <a:r>
              <a:rPr kumimoji="0" lang="nb-NO" altLang="nb-NO" sz="1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etablert i mai 2016, som </a:t>
            </a:r>
            <a:r>
              <a:rPr kumimoji="0" lang="nb-NO" altLang="nb-NO" sz="1200" b="1" i="0" u="sng"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koordineres</a:t>
            </a:r>
            <a:r>
              <a:rPr kumimoji="0" lang="nb-NO" altLang="nb-NO" sz="1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av UNECE, UN-Habitat og ITU. Mer </a:t>
            </a:r>
            <a:r>
              <a:rPr kumimoji="0" lang="nb-NO" altLang="nb-NO" sz="1200" b="0" i="0" u="none" strike="noStrike" cap="none" normalizeH="0" baseline="0" dirty="0">
                <a:ln>
                  <a:noFill/>
                </a:ln>
                <a:solidFill>
                  <a:sysClr val="windowText" lastClr="000000"/>
                </a:solidFill>
                <a:effectLst/>
                <a:latin typeface="+mj-lt"/>
                <a:ea typeface="Calibri" panose="020F0502020204030204" pitchFamily="34" charset="0"/>
                <a:cs typeface="Times New Roman" panose="02020603050405020304" pitchFamily="18" charset="0"/>
                <a:hlinkClick r:id="rId4"/>
              </a:rPr>
              <a:t>her</a:t>
            </a:r>
            <a:r>
              <a:rPr kumimoji="0" lang="nb-NO" altLang="nb-NO" sz="1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r>
            <a:br>
              <a:rPr kumimoji="0" lang="nb-NO" altLang="nb-NO" sz="1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br>
            <a:r>
              <a:rPr kumimoji="0" lang="nb-NO" altLang="nb-NO" sz="1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Mange andre FN-organer, programmer og fond støtter U4SSC som </a:t>
            </a:r>
            <a:r>
              <a:rPr kumimoji="0" lang="nb-NO" altLang="nb-NO" sz="12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partnere.</a:t>
            </a:r>
            <a:endParaRPr kumimoji="0" lang="nb-NO" altLang="nb-NO" sz="6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50000"/>
              </a:lnSpc>
              <a:spcBef>
                <a:spcPct val="0"/>
              </a:spcBef>
              <a:spcAft>
                <a:spcPct val="0"/>
              </a:spcAft>
              <a:buClrTx/>
              <a:buSzTx/>
              <a:buFontTx/>
              <a:buNone/>
              <a:tabLst/>
            </a:pPr>
            <a:endParaRPr kumimoji="0" lang="nb-NO" altLang="nb-NO" sz="2000" b="0" i="0" u="none" strike="noStrike" cap="none" normalizeH="0" baseline="0" dirty="0">
              <a:ln>
                <a:noFill/>
              </a:ln>
              <a:solidFill>
                <a:schemeClr val="tx1"/>
              </a:solidFill>
              <a:effectLst/>
              <a:latin typeface="+mj-lt"/>
            </a:endParaRPr>
          </a:p>
        </p:txBody>
      </p:sp>
      <p:cxnSp>
        <p:nvCxnSpPr>
          <p:cNvPr id="12" name="Rett pilkobling 11"/>
          <p:cNvCxnSpPr>
            <a:stCxn id="10" idx="1"/>
            <a:endCxn id="5" idx="3"/>
          </p:cNvCxnSpPr>
          <p:nvPr/>
        </p:nvCxnSpPr>
        <p:spPr>
          <a:xfrm flipH="1" flipV="1">
            <a:off x="4819650" y="1433510"/>
            <a:ext cx="3184328" cy="7280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Rett pilkobling 12"/>
          <p:cNvCxnSpPr>
            <a:stCxn id="10" idx="1"/>
            <a:endCxn id="6" idx="3"/>
          </p:cNvCxnSpPr>
          <p:nvPr/>
        </p:nvCxnSpPr>
        <p:spPr>
          <a:xfrm flipH="1">
            <a:off x="3382431" y="1506314"/>
            <a:ext cx="4621547" cy="181192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Rett pilkobling 13"/>
          <p:cNvCxnSpPr>
            <a:stCxn id="10" idx="1"/>
            <a:endCxn id="7" idx="3"/>
          </p:cNvCxnSpPr>
          <p:nvPr/>
        </p:nvCxnSpPr>
        <p:spPr>
          <a:xfrm flipH="1">
            <a:off x="7322439" y="1506314"/>
            <a:ext cx="681539" cy="140770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2"/>
          <p:cNvSpPr>
            <a:spLocks noChangeArrowheads="1"/>
          </p:cNvSpPr>
          <p:nvPr/>
        </p:nvSpPr>
        <p:spPr bwMode="auto">
          <a:xfrm>
            <a:off x="0" y="0"/>
            <a:ext cx="12195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b-NO"/>
          </a:p>
        </p:txBody>
      </p:sp>
      <p:sp>
        <p:nvSpPr>
          <p:cNvPr id="15" name="Rectangle 16"/>
          <p:cNvSpPr>
            <a:spLocks noChangeArrowheads="1"/>
          </p:cNvSpPr>
          <p:nvPr/>
        </p:nvSpPr>
        <p:spPr bwMode="auto">
          <a:xfrm>
            <a:off x="0" y="457200"/>
            <a:ext cx="121951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b-NO"/>
          </a:p>
        </p:txBody>
      </p:sp>
      <p:sp>
        <p:nvSpPr>
          <p:cNvPr id="16" name="Rectangle 17"/>
          <p:cNvSpPr>
            <a:spLocks noChangeArrowheads="1"/>
          </p:cNvSpPr>
          <p:nvPr/>
        </p:nvSpPr>
        <p:spPr bwMode="auto">
          <a:xfrm>
            <a:off x="0" y="7048500"/>
            <a:ext cx="12195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b-NO"/>
          </a:p>
        </p:txBody>
      </p:sp>
    </p:spTree>
    <p:extLst>
      <p:ext uri="{BB962C8B-B14F-4D97-AF65-F5344CB8AC3E}">
        <p14:creationId xmlns:p14="http://schemas.microsoft.com/office/powerpoint/2010/main" val="2538939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4" name="Gruppe 333"/>
          <p:cNvGrpSpPr/>
          <p:nvPr/>
        </p:nvGrpSpPr>
        <p:grpSpPr>
          <a:xfrm>
            <a:off x="437597" y="9914486"/>
            <a:ext cx="4629199" cy="500943"/>
            <a:chOff x="436880" y="9914876"/>
            <a:chExt cx="4629785" cy="501007"/>
          </a:xfrm>
        </p:grpSpPr>
        <p:sp>
          <p:nvSpPr>
            <p:cNvPr id="335" name="object 175"/>
            <p:cNvSpPr/>
            <p:nvPr/>
          </p:nvSpPr>
          <p:spPr>
            <a:xfrm>
              <a:off x="457200" y="9918003"/>
              <a:ext cx="107950" cy="107950"/>
            </a:xfrm>
            <a:custGeom>
              <a:avLst/>
              <a:gdLst/>
              <a:ahLst/>
              <a:cxnLst/>
              <a:rect l="l" t="t" r="r" b="b"/>
              <a:pathLst>
                <a:path w="107950" h="107950">
                  <a:moveTo>
                    <a:pt x="69367" y="0"/>
                  </a:moveTo>
                  <a:lnTo>
                    <a:pt x="38100" y="0"/>
                  </a:lnTo>
                  <a:lnTo>
                    <a:pt x="16073" y="595"/>
                  </a:lnTo>
                  <a:lnTo>
                    <a:pt x="4762" y="4762"/>
                  </a:lnTo>
                  <a:lnTo>
                    <a:pt x="595" y="16073"/>
                  </a:lnTo>
                  <a:lnTo>
                    <a:pt x="0" y="38099"/>
                  </a:lnTo>
                  <a:lnTo>
                    <a:pt x="0" y="69367"/>
                  </a:lnTo>
                  <a:lnTo>
                    <a:pt x="595" y="91393"/>
                  </a:lnTo>
                  <a:lnTo>
                    <a:pt x="4762" y="102704"/>
                  </a:lnTo>
                  <a:lnTo>
                    <a:pt x="16073" y="106872"/>
                  </a:lnTo>
                  <a:lnTo>
                    <a:pt x="38100" y="107467"/>
                  </a:lnTo>
                  <a:lnTo>
                    <a:pt x="69367" y="107467"/>
                  </a:lnTo>
                  <a:lnTo>
                    <a:pt x="91393" y="106872"/>
                  </a:lnTo>
                  <a:lnTo>
                    <a:pt x="102704" y="102704"/>
                  </a:lnTo>
                  <a:lnTo>
                    <a:pt x="106872" y="91393"/>
                  </a:lnTo>
                  <a:lnTo>
                    <a:pt x="107467" y="69367"/>
                  </a:lnTo>
                  <a:lnTo>
                    <a:pt x="107467" y="38099"/>
                  </a:lnTo>
                  <a:lnTo>
                    <a:pt x="106872" y="16073"/>
                  </a:lnTo>
                  <a:lnTo>
                    <a:pt x="102704" y="4762"/>
                  </a:lnTo>
                  <a:lnTo>
                    <a:pt x="91393" y="595"/>
                  </a:lnTo>
                  <a:lnTo>
                    <a:pt x="69367" y="0"/>
                  </a:lnTo>
                  <a:close/>
                </a:path>
              </a:pathLst>
            </a:custGeom>
            <a:solidFill>
              <a:srgbClr val="189D6C"/>
            </a:solidFill>
          </p:spPr>
          <p:txBody>
            <a:bodyPr wrap="square" lIns="0" tIns="0" rIns="0" bIns="0" rtlCol="0"/>
            <a:lstStyle/>
            <a:p>
              <a:pPr defTabSz="228632">
                <a:defRPr/>
              </a:pPr>
              <a:endParaRPr>
                <a:solidFill>
                  <a:srgbClr val="1E3246"/>
                </a:solidFill>
                <a:latin typeface="Arial"/>
              </a:endParaRPr>
            </a:p>
          </p:txBody>
        </p:sp>
        <p:sp>
          <p:nvSpPr>
            <p:cNvPr id="336" name="object 176"/>
            <p:cNvSpPr/>
            <p:nvPr/>
          </p:nvSpPr>
          <p:spPr>
            <a:xfrm>
              <a:off x="1299536" y="9918003"/>
              <a:ext cx="107950" cy="107950"/>
            </a:xfrm>
            <a:custGeom>
              <a:avLst/>
              <a:gdLst/>
              <a:ahLst/>
              <a:cxnLst/>
              <a:rect l="l" t="t" r="r" b="b"/>
              <a:pathLst>
                <a:path w="107950" h="107950">
                  <a:moveTo>
                    <a:pt x="69367" y="0"/>
                  </a:moveTo>
                  <a:lnTo>
                    <a:pt x="38100" y="0"/>
                  </a:lnTo>
                  <a:lnTo>
                    <a:pt x="16073" y="595"/>
                  </a:lnTo>
                  <a:lnTo>
                    <a:pt x="4762" y="4762"/>
                  </a:lnTo>
                  <a:lnTo>
                    <a:pt x="595" y="16073"/>
                  </a:lnTo>
                  <a:lnTo>
                    <a:pt x="0" y="38099"/>
                  </a:lnTo>
                  <a:lnTo>
                    <a:pt x="0" y="69367"/>
                  </a:lnTo>
                  <a:lnTo>
                    <a:pt x="595" y="91393"/>
                  </a:lnTo>
                  <a:lnTo>
                    <a:pt x="4762" y="102704"/>
                  </a:lnTo>
                  <a:lnTo>
                    <a:pt x="16073" y="106872"/>
                  </a:lnTo>
                  <a:lnTo>
                    <a:pt x="38100" y="107467"/>
                  </a:lnTo>
                  <a:lnTo>
                    <a:pt x="69367" y="107467"/>
                  </a:lnTo>
                  <a:lnTo>
                    <a:pt x="91393" y="106872"/>
                  </a:lnTo>
                  <a:lnTo>
                    <a:pt x="102704" y="102704"/>
                  </a:lnTo>
                  <a:lnTo>
                    <a:pt x="106872" y="91393"/>
                  </a:lnTo>
                  <a:lnTo>
                    <a:pt x="107467" y="69367"/>
                  </a:lnTo>
                  <a:lnTo>
                    <a:pt x="107467" y="38099"/>
                  </a:lnTo>
                  <a:lnTo>
                    <a:pt x="106872" y="16073"/>
                  </a:lnTo>
                  <a:lnTo>
                    <a:pt x="102704" y="4762"/>
                  </a:lnTo>
                  <a:lnTo>
                    <a:pt x="91393" y="595"/>
                  </a:lnTo>
                  <a:lnTo>
                    <a:pt x="69367" y="0"/>
                  </a:lnTo>
                  <a:close/>
                </a:path>
              </a:pathLst>
            </a:custGeom>
            <a:solidFill>
              <a:srgbClr val="5ABF8B"/>
            </a:solidFill>
          </p:spPr>
          <p:txBody>
            <a:bodyPr wrap="square" lIns="0" tIns="0" rIns="0" bIns="0" rtlCol="0"/>
            <a:lstStyle/>
            <a:p>
              <a:pPr defTabSz="228632">
                <a:defRPr/>
              </a:pPr>
              <a:endParaRPr>
                <a:solidFill>
                  <a:srgbClr val="1E3246"/>
                </a:solidFill>
                <a:latin typeface="Arial"/>
              </a:endParaRPr>
            </a:p>
          </p:txBody>
        </p:sp>
        <p:sp>
          <p:nvSpPr>
            <p:cNvPr id="337" name="object 177"/>
            <p:cNvSpPr txBox="1"/>
            <p:nvPr/>
          </p:nvSpPr>
          <p:spPr>
            <a:xfrm>
              <a:off x="575034" y="9914876"/>
              <a:ext cx="1665605" cy="123127"/>
            </a:xfrm>
            <a:prstGeom prst="rect">
              <a:avLst/>
            </a:prstGeom>
          </p:spPr>
          <p:txBody>
            <a:bodyPr vert="horz" wrap="square" lIns="0" tIns="0" rIns="0" bIns="0" rtlCol="0">
              <a:spAutoFit/>
            </a:bodyPr>
            <a:lstStyle/>
            <a:p>
              <a:pPr marL="12699" defTabSz="228632">
                <a:tabLst>
                  <a:tab pos="857200" algn="l"/>
                </a:tabLst>
                <a:defRPr/>
              </a:pPr>
              <a:r>
                <a:rPr sz="800" spc="85" dirty="0">
                  <a:solidFill>
                    <a:srgbClr val="231F20"/>
                  </a:solidFill>
                  <a:latin typeface="Calibri"/>
                  <a:cs typeface="Calibri"/>
                </a:rPr>
                <a:t>95%+</a:t>
              </a:r>
              <a:r>
                <a:rPr sz="800" spc="5" dirty="0">
                  <a:solidFill>
                    <a:srgbClr val="231F20"/>
                  </a:solidFill>
                  <a:latin typeface="Calibri"/>
                  <a:cs typeface="Calibri"/>
                </a:rPr>
                <a:t> </a:t>
              </a:r>
              <a:r>
                <a:rPr sz="800" spc="30" dirty="0">
                  <a:solidFill>
                    <a:srgbClr val="231F20"/>
                  </a:solidFill>
                  <a:latin typeface="Calibri"/>
                  <a:cs typeface="Calibri"/>
                </a:rPr>
                <a:t>Target	</a:t>
              </a:r>
              <a:r>
                <a:rPr sz="800" spc="40" dirty="0">
                  <a:solidFill>
                    <a:srgbClr val="231F20"/>
                  </a:solidFill>
                  <a:latin typeface="Calibri"/>
                  <a:cs typeface="Calibri"/>
                </a:rPr>
                <a:t>66–95% </a:t>
              </a:r>
              <a:r>
                <a:rPr sz="800" spc="25" dirty="0">
                  <a:solidFill>
                    <a:srgbClr val="231F20"/>
                  </a:solidFill>
                  <a:latin typeface="Calibri"/>
                  <a:cs typeface="Calibri"/>
                </a:rPr>
                <a:t>of</a:t>
              </a:r>
              <a:r>
                <a:rPr sz="800" spc="-75" dirty="0">
                  <a:solidFill>
                    <a:srgbClr val="231F20"/>
                  </a:solidFill>
                  <a:latin typeface="Calibri"/>
                  <a:cs typeface="Calibri"/>
                </a:rPr>
                <a:t> </a:t>
              </a:r>
              <a:r>
                <a:rPr sz="800" spc="30" dirty="0">
                  <a:solidFill>
                    <a:srgbClr val="231F20"/>
                  </a:solidFill>
                  <a:latin typeface="Calibri"/>
                  <a:cs typeface="Calibri"/>
                </a:rPr>
                <a:t>Target</a:t>
              </a:r>
              <a:endParaRPr sz="800">
                <a:solidFill>
                  <a:srgbClr val="1E3246"/>
                </a:solidFill>
                <a:latin typeface="Calibri"/>
                <a:cs typeface="Calibri"/>
              </a:endParaRPr>
            </a:p>
          </p:txBody>
        </p:sp>
        <p:sp>
          <p:nvSpPr>
            <p:cNvPr id="338" name="object 178"/>
            <p:cNvSpPr/>
            <p:nvPr/>
          </p:nvSpPr>
          <p:spPr>
            <a:xfrm>
              <a:off x="2354924" y="9918003"/>
              <a:ext cx="107950" cy="107950"/>
            </a:xfrm>
            <a:custGeom>
              <a:avLst/>
              <a:gdLst/>
              <a:ahLst/>
              <a:cxnLst/>
              <a:rect l="l" t="t" r="r" b="b"/>
              <a:pathLst>
                <a:path w="107950" h="107950">
                  <a:moveTo>
                    <a:pt x="69367" y="0"/>
                  </a:moveTo>
                  <a:lnTo>
                    <a:pt x="38100" y="0"/>
                  </a:lnTo>
                  <a:lnTo>
                    <a:pt x="16073" y="595"/>
                  </a:lnTo>
                  <a:lnTo>
                    <a:pt x="4762" y="4762"/>
                  </a:lnTo>
                  <a:lnTo>
                    <a:pt x="595" y="16073"/>
                  </a:lnTo>
                  <a:lnTo>
                    <a:pt x="0" y="38099"/>
                  </a:lnTo>
                  <a:lnTo>
                    <a:pt x="0" y="69367"/>
                  </a:lnTo>
                  <a:lnTo>
                    <a:pt x="595" y="91393"/>
                  </a:lnTo>
                  <a:lnTo>
                    <a:pt x="4762" y="102704"/>
                  </a:lnTo>
                  <a:lnTo>
                    <a:pt x="16073" y="106872"/>
                  </a:lnTo>
                  <a:lnTo>
                    <a:pt x="38100" y="107467"/>
                  </a:lnTo>
                  <a:lnTo>
                    <a:pt x="69367" y="107467"/>
                  </a:lnTo>
                  <a:lnTo>
                    <a:pt x="91393" y="106872"/>
                  </a:lnTo>
                  <a:lnTo>
                    <a:pt x="102704" y="102704"/>
                  </a:lnTo>
                  <a:lnTo>
                    <a:pt x="106872" y="91393"/>
                  </a:lnTo>
                  <a:lnTo>
                    <a:pt x="107467" y="69367"/>
                  </a:lnTo>
                  <a:lnTo>
                    <a:pt x="107467" y="38099"/>
                  </a:lnTo>
                  <a:lnTo>
                    <a:pt x="106872" y="16073"/>
                  </a:lnTo>
                  <a:lnTo>
                    <a:pt x="102704" y="4762"/>
                  </a:lnTo>
                  <a:lnTo>
                    <a:pt x="91393" y="595"/>
                  </a:lnTo>
                  <a:lnTo>
                    <a:pt x="69367" y="0"/>
                  </a:lnTo>
                  <a:close/>
                </a:path>
              </a:pathLst>
            </a:custGeom>
            <a:solidFill>
              <a:srgbClr val="FCB116"/>
            </a:solidFill>
          </p:spPr>
          <p:txBody>
            <a:bodyPr wrap="square" lIns="0" tIns="0" rIns="0" bIns="0" rtlCol="0"/>
            <a:lstStyle/>
            <a:p>
              <a:pPr defTabSz="228632">
                <a:defRPr/>
              </a:pPr>
              <a:endParaRPr>
                <a:solidFill>
                  <a:srgbClr val="1E3246"/>
                </a:solidFill>
                <a:latin typeface="Arial"/>
              </a:endParaRPr>
            </a:p>
          </p:txBody>
        </p:sp>
        <p:sp>
          <p:nvSpPr>
            <p:cNvPr id="339" name="object 179"/>
            <p:cNvSpPr txBox="1"/>
            <p:nvPr/>
          </p:nvSpPr>
          <p:spPr>
            <a:xfrm>
              <a:off x="2475097" y="9914876"/>
              <a:ext cx="821055" cy="123127"/>
            </a:xfrm>
            <a:prstGeom prst="rect">
              <a:avLst/>
            </a:prstGeom>
          </p:spPr>
          <p:txBody>
            <a:bodyPr vert="horz" wrap="square" lIns="0" tIns="0" rIns="0" bIns="0" rtlCol="0">
              <a:spAutoFit/>
            </a:bodyPr>
            <a:lstStyle/>
            <a:p>
              <a:pPr marL="12699" defTabSz="228632">
                <a:defRPr/>
              </a:pPr>
              <a:r>
                <a:rPr sz="800" spc="40" dirty="0">
                  <a:solidFill>
                    <a:srgbClr val="231F20"/>
                  </a:solidFill>
                  <a:latin typeface="Calibri"/>
                  <a:cs typeface="Calibri"/>
                </a:rPr>
                <a:t>33–66% </a:t>
              </a:r>
              <a:r>
                <a:rPr sz="800" spc="25" dirty="0">
                  <a:solidFill>
                    <a:srgbClr val="231F20"/>
                  </a:solidFill>
                  <a:latin typeface="Calibri"/>
                  <a:cs typeface="Calibri"/>
                </a:rPr>
                <a:t>of</a:t>
              </a:r>
              <a:r>
                <a:rPr sz="800" spc="-75" dirty="0">
                  <a:solidFill>
                    <a:srgbClr val="231F20"/>
                  </a:solidFill>
                  <a:latin typeface="Calibri"/>
                  <a:cs typeface="Calibri"/>
                </a:rPr>
                <a:t> </a:t>
              </a:r>
              <a:r>
                <a:rPr sz="800" spc="30" dirty="0">
                  <a:solidFill>
                    <a:srgbClr val="231F20"/>
                  </a:solidFill>
                  <a:latin typeface="Calibri"/>
                  <a:cs typeface="Calibri"/>
                </a:rPr>
                <a:t>Target</a:t>
              </a:r>
              <a:endParaRPr sz="800">
                <a:solidFill>
                  <a:srgbClr val="1E3246"/>
                </a:solidFill>
                <a:latin typeface="Calibri"/>
                <a:cs typeface="Calibri"/>
              </a:endParaRPr>
            </a:p>
          </p:txBody>
        </p:sp>
        <p:sp>
          <p:nvSpPr>
            <p:cNvPr id="340" name="object 180"/>
            <p:cNvSpPr/>
            <p:nvPr/>
          </p:nvSpPr>
          <p:spPr>
            <a:xfrm>
              <a:off x="457200" y="10095803"/>
              <a:ext cx="107950" cy="107950"/>
            </a:xfrm>
            <a:custGeom>
              <a:avLst/>
              <a:gdLst/>
              <a:ahLst/>
              <a:cxnLst/>
              <a:rect l="l" t="t" r="r" b="b"/>
              <a:pathLst>
                <a:path w="107950" h="107950">
                  <a:moveTo>
                    <a:pt x="69367" y="0"/>
                  </a:moveTo>
                  <a:lnTo>
                    <a:pt x="38100" y="0"/>
                  </a:lnTo>
                  <a:lnTo>
                    <a:pt x="16073" y="595"/>
                  </a:lnTo>
                  <a:lnTo>
                    <a:pt x="4762" y="4762"/>
                  </a:lnTo>
                  <a:lnTo>
                    <a:pt x="595" y="16073"/>
                  </a:lnTo>
                  <a:lnTo>
                    <a:pt x="0" y="38099"/>
                  </a:lnTo>
                  <a:lnTo>
                    <a:pt x="0" y="69367"/>
                  </a:lnTo>
                  <a:lnTo>
                    <a:pt x="595" y="91393"/>
                  </a:lnTo>
                  <a:lnTo>
                    <a:pt x="4762" y="102704"/>
                  </a:lnTo>
                  <a:lnTo>
                    <a:pt x="16073" y="106872"/>
                  </a:lnTo>
                  <a:lnTo>
                    <a:pt x="38100" y="107467"/>
                  </a:lnTo>
                  <a:lnTo>
                    <a:pt x="69367" y="107467"/>
                  </a:lnTo>
                  <a:lnTo>
                    <a:pt x="91393" y="106872"/>
                  </a:lnTo>
                  <a:lnTo>
                    <a:pt x="102704" y="102704"/>
                  </a:lnTo>
                  <a:lnTo>
                    <a:pt x="106872" y="91393"/>
                  </a:lnTo>
                  <a:lnTo>
                    <a:pt x="107467" y="69367"/>
                  </a:lnTo>
                  <a:lnTo>
                    <a:pt x="107467" y="38099"/>
                  </a:lnTo>
                  <a:lnTo>
                    <a:pt x="106872" y="16073"/>
                  </a:lnTo>
                  <a:lnTo>
                    <a:pt x="102704" y="4762"/>
                  </a:lnTo>
                  <a:lnTo>
                    <a:pt x="91393" y="595"/>
                  </a:lnTo>
                  <a:lnTo>
                    <a:pt x="69367" y="0"/>
                  </a:lnTo>
                  <a:close/>
                </a:path>
              </a:pathLst>
            </a:custGeom>
            <a:solidFill>
              <a:srgbClr val="D5754C"/>
            </a:solidFill>
          </p:spPr>
          <p:txBody>
            <a:bodyPr wrap="square" lIns="0" tIns="0" rIns="0" bIns="0" rtlCol="0"/>
            <a:lstStyle/>
            <a:p>
              <a:pPr defTabSz="228632">
                <a:defRPr/>
              </a:pPr>
              <a:endParaRPr>
                <a:solidFill>
                  <a:srgbClr val="1E3246"/>
                </a:solidFill>
                <a:latin typeface="Arial"/>
              </a:endParaRPr>
            </a:p>
          </p:txBody>
        </p:sp>
        <p:sp>
          <p:nvSpPr>
            <p:cNvPr id="341" name="object 181"/>
            <p:cNvSpPr/>
            <p:nvPr/>
          </p:nvSpPr>
          <p:spPr>
            <a:xfrm>
              <a:off x="1833336" y="10095803"/>
              <a:ext cx="107950" cy="107950"/>
            </a:xfrm>
            <a:custGeom>
              <a:avLst/>
              <a:gdLst/>
              <a:ahLst/>
              <a:cxnLst/>
              <a:rect l="l" t="t" r="r" b="b"/>
              <a:pathLst>
                <a:path w="107950" h="107950">
                  <a:moveTo>
                    <a:pt x="69367" y="0"/>
                  </a:moveTo>
                  <a:lnTo>
                    <a:pt x="38100" y="0"/>
                  </a:lnTo>
                  <a:lnTo>
                    <a:pt x="16073" y="595"/>
                  </a:lnTo>
                  <a:lnTo>
                    <a:pt x="4762" y="4762"/>
                  </a:lnTo>
                  <a:lnTo>
                    <a:pt x="595" y="16073"/>
                  </a:lnTo>
                  <a:lnTo>
                    <a:pt x="0" y="38099"/>
                  </a:lnTo>
                  <a:lnTo>
                    <a:pt x="0" y="69367"/>
                  </a:lnTo>
                  <a:lnTo>
                    <a:pt x="595" y="91393"/>
                  </a:lnTo>
                  <a:lnTo>
                    <a:pt x="4762" y="102704"/>
                  </a:lnTo>
                  <a:lnTo>
                    <a:pt x="16073" y="106872"/>
                  </a:lnTo>
                  <a:lnTo>
                    <a:pt x="38100" y="107467"/>
                  </a:lnTo>
                  <a:lnTo>
                    <a:pt x="69367" y="107467"/>
                  </a:lnTo>
                  <a:lnTo>
                    <a:pt x="91393" y="106872"/>
                  </a:lnTo>
                  <a:lnTo>
                    <a:pt x="102704" y="102704"/>
                  </a:lnTo>
                  <a:lnTo>
                    <a:pt x="106872" y="91393"/>
                  </a:lnTo>
                  <a:lnTo>
                    <a:pt x="107467" y="69367"/>
                  </a:lnTo>
                  <a:lnTo>
                    <a:pt x="107467" y="38099"/>
                  </a:lnTo>
                  <a:lnTo>
                    <a:pt x="106872" y="16073"/>
                  </a:lnTo>
                  <a:lnTo>
                    <a:pt x="102704" y="4762"/>
                  </a:lnTo>
                  <a:lnTo>
                    <a:pt x="91393" y="595"/>
                  </a:lnTo>
                  <a:lnTo>
                    <a:pt x="69367" y="0"/>
                  </a:lnTo>
                  <a:close/>
                </a:path>
              </a:pathLst>
            </a:custGeom>
            <a:solidFill>
              <a:srgbClr val="8A827A"/>
            </a:solidFill>
          </p:spPr>
          <p:txBody>
            <a:bodyPr wrap="square" lIns="0" tIns="0" rIns="0" bIns="0" rtlCol="0"/>
            <a:lstStyle/>
            <a:p>
              <a:pPr defTabSz="228632">
                <a:defRPr/>
              </a:pPr>
              <a:endParaRPr>
                <a:solidFill>
                  <a:srgbClr val="1E3246"/>
                </a:solidFill>
                <a:latin typeface="Arial"/>
              </a:endParaRPr>
            </a:p>
          </p:txBody>
        </p:sp>
        <p:sp>
          <p:nvSpPr>
            <p:cNvPr id="342" name="object 182"/>
            <p:cNvSpPr/>
            <p:nvPr/>
          </p:nvSpPr>
          <p:spPr>
            <a:xfrm>
              <a:off x="3078717" y="10095803"/>
              <a:ext cx="107950" cy="107950"/>
            </a:xfrm>
            <a:custGeom>
              <a:avLst/>
              <a:gdLst/>
              <a:ahLst/>
              <a:cxnLst/>
              <a:rect l="l" t="t" r="r" b="b"/>
              <a:pathLst>
                <a:path w="107950" h="107950">
                  <a:moveTo>
                    <a:pt x="69367" y="0"/>
                  </a:moveTo>
                  <a:lnTo>
                    <a:pt x="38100" y="0"/>
                  </a:lnTo>
                  <a:lnTo>
                    <a:pt x="16073" y="595"/>
                  </a:lnTo>
                  <a:lnTo>
                    <a:pt x="4762" y="4762"/>
                  </a:lnTo>
                  <a:lnTo>
                    <a:pt x="595" y="16073"/>
                  </a:lnTo>
                  <a:lnTo>
                    <a:pt x="0" y="38099"/>
                  </a:lnTo>
                  <a:lnTo>
                    <a:pt x="0" y="69367"/>
                  </a:lnTo>
                  <a:lnTo>
                    <a:pt x="595" y="91393"/>
                  </a:lnTo>
                  <a:lnTo>
                    <a:pt x="4762" y="102704"/>
                  </a:lnTo>
                  <a:lnTo>
                    <a:pt x="16073" y="106872"/>
                  </a:lnTo>
                  <a:lnTo>
                    <a:pt x="38100" y="107467"/>
                  </a:lnTo>
                  <a:lnTo>
                    <a:pt x="69367" y="107467"/>
                  </a:lnTo>
                  <a:lnTo>
                    <a:pt x="91393" y="106872"/>
                  </a:lnTo>
                  <a:lnTo>
                    <a:pt x="102704" y="102704"/>
                  </a:lnTo>
                  <a:lnTo>
                    <a:pt x="106872" y="91393"/>
                  </a:lnTo>
                  <a:lnTo>
                    <a:pt x="107467" y="69367"/>
                  </a:lnTo>
                  <a:lnTo>
                    <a:pt x="107467" y="38099"/>
                  </a:lnTo>
                  <a:lnTo>
                    <a:pt x="106872" y="16073"/>
                  </a:lnTo>
                  <a:lnTo>
                    <a:pt x="102704" y="4762"/>
                  </a:lnTo>
                  <a:lnTo>
                    <a:pt x="91393" y="595"/>
                  </a:lnTo>
                  <a:lnTo>
                    <a:pt x="69367" y="0"/>
                  </a:lnTo>
                  <a:close/>
                </a:path>
              </a:pathLst>
            </a:custGeom>
            <a:solidFill>
              <a:srgbClr val="499FBA"/>
            </a:solidFill>
          </p:spPr>
          <p:txBody>
            <a:bodyPr wrap="square" lIns="0" tIns="0" rIns="0" bIns="0" rtlCol="0"/>
            <a:lstStyle/>
            <a:p>
              <a:pPr defTabSz="228632">
                <a:defRPr/>
              </a:pPr>
              <a:endParaRPr>
                <a:solidFill>
                  <a:srgbClr val="1E3246"/>
                </a:solidFill>
                <a:latin typeface="Arial"/>
              </a:endParaRPr>
            </a:p>
          </p:txBody>
        </p:sp>
        <p:sp>
          <p:nvSpPr>
            <p:cNvPr id="343" name="object 183"/>
            <p:cNvSpPr txBox="1"/>
            <p:nvPr/>
          </p:nvSpPr>
          <p:spPr>
            <a:xfrm>
              <a:off x="436880" y="10092676"/>
              <a:ext cx="4629785" cy="323207"/>
            </a:xfrm>
            <a:prstGeom prst="rect">
              <a:avLst/>
            </a:prstGeom>
          </p:spPr>
          <p:txBody>
            <a:bodyPr vert="horz" wrap="square" lIns="0" tIns="0" rIns="0" bIns="0" rtlCol="0">
              <a:spAutoFit/>
            </a:bodyPr>
            <a:lstStyle/>
            <a:p>
              <a:pPr marL="153026" defTabSz="228632">
                <a:tabLst>
                  <a:tab pos="1528991" algn="l"/>
                  <a:tab pos="2774153" algn="l"/>
                </a:tabLst>
                <a:defRPr/>
              </a:pPr>
              <a:r>
                <a:rPr sz="800" spc="50" dirty="0">
                  <a:solidFill>
                    <a:srgbClr val="231F20"/>
                  </a:solidFill>
                  <a:latin typeface="Calibri"/>
                  <a:cs typeface="Calibri"/>
                </a:rPr>
                <a:t>Less </a:t>
              </a:r>
              <a:r>
                <a:rPr sz="800" spc="30" dirty="0">
                  <a:solidFill>
                    <a:srgbClr val="231F20"/>
                  </a:solidFill>
                  <a:latin typeface="Calibri"/>
                  <a:cs typeface="Calibri"/>
                </a:rPr>
                <a:t>than </a:t>
              </a:r>
              <a:r>
                <a:rPr sz="800" spc="70" dirty="0">
                  <a:solidFill>
                    <a:srgbClr val="231F20"/>
                  </a:solidFill>
                  <a:latin typeface="Calibri"/>
                  <a:cs typeface="Calibri"/>
                </a:rPr>
                <a:t>33%</a:t>
              </a:r>
              <a:r>
                <a:rPr sz="800" spc="180" dirty="0">
                  <a:solidFill>
                    <a:srgbClr val="231F20"/>
                  </a:solidFill>
                  <a:latin typeface="Calibri"/>
                  <a:cs typeface="Calibri"/>
                </a:rPr>
                <a:t> </a:t>
              </a:r>
              <a:r>
                <a:rPr sz="800" spc="25" dirty="0">
                  <a:solidFill>
                    <a:srgbClr val="231F20"/>
                  </a:solidFill>
                  <a:latin typeface="Calibri"/>
                  <a:cs typeface="Calibri"/>
                </a:rPr>
                <a:t>of</a:t>
              </a:r>
              <a:r>
                <a:rPr sz="800" spc="15" dirty="0">
                  <a:solidFill>
                    <a:srgbClr val="231F20"/>
                  </a:solidFill>
                  <a:latin typeface="Calibri"/>
                  <a:cs typeface="Calibri"/>
                </a:rPr>
                <a:t> </a:t>
              </a:r>
              <a:r>
                <a:rPr sz="800" spc="30" dirty="0">
                  <a:solidFill>
                    <a:srgbClr val="231F20"/>
                  </a:solidFill>
                  <a:latin typeface="Calibri"/>
                  <a:cs typeface="Calibri"/>
                </a:rPr>
                <a:t>Target	</a:t>
              </a:r>
              <a:r>
                <a:rPr sz="800" spc="80" dirty="0">
                  <a:solidFill>
                    <a:srgbClr val="231F20"/>
                  </a:solidFill>
                  <a:latin typeface="Calibri"/>
                  <a:cs typeface="Calibri"/>
                </a:rPr>
                <a:t>No </a:t>
              </a:r>
              <a:r>
                <a:rPr sz="800" spc="40" dirty="0">
                  <a:solidFill>
                    <a:srgbClr val="231F20"/>
                  </a:solidFill>
                  <a:latin typeface="Calibri"/>
                  <a:cs typeface="Calibri"/>
                </a:rPr>
                <a:t>Data </a:t>
              </a:r>
              <a:r>
                <a:rPr sz="800" spc="35" dirty="0">
                  <a:solidFill>
                    <a:srgbClr val="231F20"/>
                  </a:solidFill>
                  <a:latin typeface="Calibri"/>
                  <a:cs typeface="Calibri"/>
                </a:rPr>
                <a:t>or</a:t>
              </a:r>
              <a:r>
                <a:rPr sz="800" spc="-55" dirty="0">
                  <a:solidFill>
                    <a:srgbClr val="231F20"/>
                  </a:solidFill>
                  <a:latin typeface="Calibri"/>
                  <a:cs typeface="Calibri"/>
                </a:rPr>
                <a:t> </a:t>
              </a:r>
              <a:r>
                <a:rPr sz="800" spc="80" dirty="0">
                  <a:solidFill>
                    <a:srgbClr val="231F20"/>
                  </a:solidFill>
                  <a:latin typeface="Calibri"/>
                  <a:cs typeface="Calibri"/>
                </a:rPr>
                <a:t>No</a:t>
              </a:r>
              <a:r>
                <a:rPr sz="800" dirty="0">
                  <a:solidFill>
                    <a:srgbClr val="231F20"/>
                  </a:solidFill>
                  <a:latin typeface="Calibri"/>
                  <a:cs typeface="Calibri"/>
                </a:rPr>
                <a:t> </a:t>
              </a:r>
              <a:r>
                <a:rPr sz="800" spc="30" dirty="0">
                  <a:solidFill>
                    <a:srgbClr val="231F20"/>
                  </a:solidFill>
                  <a:latin typeface="Calibri"/>
                  <a:cs typeface="Calibri"/>
                </a:rPr>
                <a:t>Target	</a:t>
              </a:r>
              <a:r>
                <a:rPr sz="800" spc="40" dirty="0">
                  <a:solidFill>
                    <a:srgbClr val="231F20"/>
                  </a:solidFill>
                  <a:latin typeface="Calibri"/>
                  <a:cs typeface="Calibri"/>
                </a:rPr>
                <a:t>Data</a:t>
              </a:r>
              <a:r>
                <a:rPr sz="800" spc="10" dirty="0">
                  <a:solidFill>
                    <a:srgbClr val="231F20"/>
                  </a:solidFill>
                  <a:latin typeface="Calibri"/>
                  <a:cs typeface="Calibri"/>
                </a:rPr>
                <a:t> </a:t>
              </a:r>
              <a:r>
                <a:rPr sz="800" spc="40" dirty="0">
                  <a:solidFill>
                    <a:srgbClr val="231F20"/>
                  </a:solidFill>
                  <a:latin typeface="Calibri"/>
                  <a:cs typeface="Calibri"/>
                </a:rPr>
                <a:t>Reported,</a:t>
              </a:r>
              <a:r>
                <a:rPr sz="800" spc="-10" dirty="0">
                  <a:solidFill>
                    <a:srgbClr val="231F20"/>
                  </a:solidFill>
                  <a:latin typeface="Calibri"/>
                  <a:cs typeface="Calibri"/>
                </a:rPr>
                <a:t> </a:t>
              </a:r>
              <a:r>
                <a:rPr sz="800" spc="80" dirty="0">
                  <a:solidFill>
                    <a:srgbClr val="231F20"/>
                  </a:solidFill>
                  <a:latin typeface="Calibri"/>
                  <a:cs typeface="Calibri"/>
                </a:rPr>
                <a:t>No</a:t>
              </a:r>
              <a:r>
                <a:rPr sz="800" spc="-5" dirty="0">
                  <a:solidFill>
                    <a:srgbClr val="231F20"/>
                  </a:solidFill>
                  <a:latin typeface="Calibri"/>
                  <a:cs typeface="Calibri"/>
                </a:rPr>
                <a:t> </a:t>
              </a:r>
              <a:r>
                <a:rPr sz="800" spc="30" dirty="0">
                  <a:solidFill>
                    <a:srgbClr val="231F20"/>
                  </a:solidFill>
                  <a:latin typeface="Calibri"/>
                  <a:cs typeface="Calibri"/>
                </a:rPr>
                <a:t>Targets</a:t>
              </a:r>
              <a:r>
                <a:rPr sz="800" spc="-5" dirty="0">
                  <a:solidFill>
                    <a:srgbClr val="231F20"/>
                  </a:solidFill>
                  <a:latin typeface="Calibri"/>
                  <a:cs typeface="Calibri"/>
                </a:rPr>
                <a:t> </a:t>
              </a:r>
              <a:r>
                <a:rPr sz="800" spc="20" dirty="0">
                  <a:solidFill>
                    <a:srgbClr val="231F20"/>
                  </a:solidFill>
                  <a:latin typeface="Calibri"/>
                  <a:cs typeface="Calibri"/>
                </a:rPr>
                <a:t>Yet</a:t>
              </a:r>
              <a:r>
                <a:rPr sz="800" spc="-5" dirty="0">
                  <a:solidFill>
                    <a:srgbClr val="231F20"/>
                  </a:solidFill>
                  <a:latin typeface="Calibri"/>
                  <a:cs typeface="Calibri"/>
                </a:rPr>
                <a:t> </a:t>
              </a:r>
              <a:r>
                <a:rPr sz="800" spc="45" dirty="0">
                  <a:solidFill>
                    <a:srgbClr val="231F20"/>
                  </a:solidFill>
                  <a:latin typeface="Calibri"/>
                  <a:cs typeface="Calibri"/>
                </a:rPr>
                <a:t>Available</a:t>
              </a:r>
              <a:endParaRPr sz="800" dirty="0">
                <a:solidFill>
                  <a:srgbClr val="1E3246"/>
                </a:solidFill>
                <a:latin typeface="Calibri"/>
                <a:cs typeface="Calibri"/>
              </a:endParaRPr>
            </a:p>
            <a:p>
              <a:pPr marL="12699" defTabSz="228632">
                <a:spcBef>
                  <a:spcPts val="615"/>
                </a:spcBef>
                <a:defRPr/>
              </a:pPr>
              <a:r>
                <a:rPr sz="800" i="1" spc="35" dirty="0">
                  <a:solidFill>
                    <a:srgbClr val="6D6E71"/>
                  </a:solidFill>
                  <a:latin typeface="Calibri"/>
                  <a:cs typeface="Calibri"/>
                </a:rPr>
                <a:t>Performance </a:t>
              </a:r>
              <a:r>
                <a:rPr sz="800" i="1" spc="45" dirty="0">
                  <a:solidFill>
                    <a:srgbClr val="6D6E71"/>
                  </a:solidFill>
                  <a:latin typeface="Calibri"/>
                  <a:cs typeface="Calibri"/>
                </a:rPr>
                <a:t>Benchmark </a:t>
              </a:r>
              <a:r>
                <a:rPr sz="800" i="1" spc="20" dirty="0">
                  <a:solidFill>
                    <a:srgbClr val="6D6E71"/>
                  </a:solidFill>
                  <a:latin typeface="Calibri"/>
                  <a:cs typeface="Calibri"/>
                </a:rPr>
                <a:t>Targets </a:t>
              </a:r>
              <a:r>
                <a:rPr sz="800" i="1" spc="45" dirty="0">
                  <a:solidFill>
                    <a:srgbClr val="6D6E71"/>
                  </a:solidFill>
                  <a:latin typeface="Calibri"/>
                  <a:cs typeface="Calibri"/>
                </a:rPr>
                <a:t>apply </a:t>
              </a:r>
              <a:r>
                <a:rPr sz="800" i="1" spc="20" dirty="0">
                  <a:solidFill>
                    <a:srgbClr val="6D6E71"/>
                  </a:solidFill>
                  <a:latin typeface="Calibri"/>
                  <a:cs typeface="Calibri"/>
                </a:rPr>
                <a:t>to </a:t>
              </a:r>
              <a:r>
                <a:rPr sz="800" i="1" spc="15" dirty="0">
                  <a:solidFill>
                    <a:srgbClr val="6D6E71"/>
                  </a:solidFill>
                  <a:latin typeface="Calibri"/>
                  <a:cs typeface="Calibri"/>
                </a:rPr>
                <a:t>all </a:t>
              </a:r>
              <a:r>
                <a:rPr sz="800" i="1" spc="40" dirty="0">
                  <a:solidFill>
                    <a:srgbClr val="6D6E71"/>
                  </a:solidFill>
                  <a:latin typeface="Calibri"/>
                  <a:cs typeface="Calibri"/>
                </a:rPr>
                <a:t>sections </a:t>
              </a:r>
              <a:r>
                <a:rPr sz="800" i="1" spc="25" dirty="0">
                  <a:solidFill>
                    <a:srgbClr val="6D6E71"/>
                  </a:solidFill>
                  <a:latin typeface="Calibri"/>
                  <a:cs typeface="Calibri"/>
                </a:rPr>
                <a:t>of </a:t>
              </a:r>
              <a:r>
                <a:rPr sz="800" i="1" spc="30" dirty="0">
                  <a:solidFill>
                    <a:srgbClr val="6D6E71"/>
                  </a:solidFill>
                  <a:latin typeface="Calibri"/>
                  <a:cs typeface="Calibri"/>
                </a:rPr>
                <a:t>the</a:t>
              </a:r>
              <a:r>
                <a:rPr sz="800" i="1" spc="-100" dirty="0">
                  <a:solidFill>
                    <a:srgbClr val="6D6E71"/>
                  </a:solidFill>
                  <a:latin typeface="Calibri"/>
                  <a:cs typeface="Calibri"/>
                </a:rPr>
                <a:t> </a:t>
              </a:r>
              <a:r>
                <a:rPr sz="800" i="1" spc="45" dirty="0">
                  <a:solidFill>
                    <a:srgbClr val="6D6E71"/>
                  </a:solidFill>
                  <a:latin typeface="Calibri"/>
                  <a:cs typeface="Calibri"/>
                </a:rPr>
                <a:t>graphic</a:t>
              </a:r>
              <a:endParaRPr sz="800" dirty="0">
                <a:solidFill>
                  <a:srgbClr val="1E3246"/>
                </a:solidFill>
                <a:latin typeface="Calibri"/>
                <a:cs typeface="Calibri"/>
              </a:endParaRPr>
            </a:p>
          </p:txBody>
        </p:sp>
      </p:grpSp>
      <p:pic>
        <p:nvPicPr>
          <p:cNvPr id="491" name="Bilde 490"/>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8458" y="1516827"/>
            <a:ext cx="5008338" cy="5273401"/>
          </a:xfrm>
          <a:prstGeom prst="rect">
            <a:avLst/>
          </a:prstGeom>
        </p:spPr>
      </p:pic>
      <p:pic>
        <p:nvPicPr>
          <p:cNvPr id="2" name="Bilde 1"/>
          <p:cNvPicPr>
            <a:picLocks noChangeAspect="1"/>
          </p:cNvPicPr>
          <p:nvPr/>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rcRect l="8943" t="11448" r="9038" b="7472"/>
          <a:stretch/>
        </p:blipFill>
        <p:spPr>
          <a:xfrm>
            <a:off x="4991114" y="0"/>
            <a:ext cx="6945443" cy="6865763"/>
          </a:xfrm>
          <a:prstGeom prst="rect">
            <a:avLst/>
          </a:prstGeom>
        </p:spPr>
      </p:pic>
      <p:sp>
        <p:nvSpPr>
          <p:cNvPr id="15" name="Tittel 1"/>
          <p:cNvSpPr txBox="1">
            <a:spLocks/>
          </p:cNvSpPr>
          <p:nvPr/>
        </p:nvSpPr>
        <p:spPr>
          <a:xfrm>
            <a:off x="468000" y="288000"/>
            <a:ext cx="5760678" cy="1116012"/>
          </a:xfrm>
          <a:prstGeom prst="rect">
            <a:avLst/>
          </a:prstGeom>
        </p:spPr>
        <p:txBody>
          <a:bodyPr/>
          <a:lstStyle>
            <a:lvl1pPr algn="l" defTabSz="914446" rtl="0" eaLnBrk="1" latinLnBrk="0" hangingPunct="1">
              <a:lnSpc>
                <a:spcPct val="10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nb-NO" sz="3200" dirty="0"/>
              <a:t>U4SSCresultatet for de 13 første norske kommunene</a:t>
            </a:r>
            <a:endParaRPr lang="nb-NO" sz="3200" b="0" dirty="0"/>
          </a:p>
        </p:txBody>
      </p:sp>
    </p:spTree>
    <p:extLst>
      <p:ext uri="{BB962C8B-B14F-4D97-AF65-F5344CB8AC3E}">
        <p14:creationId xmlns:p14="http://schemas.microsoft.com/office/powerpoint/2010/main" val="11218084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chor="ctr"/>
          <a:lstStyle/>
          <a:p>
            <a:pPr>
              <a:lnSpc>
                <a:spcPct val="150000"/>
              </a:lnSpc>
            </a:pPr>
            <a:r>
              <a:rPr lang="nb-NO" sz="2800" dirty="0">
                <a:latin typeface="+mj-lt"/>
              </a:rPr>
              <a:t>Rammeverket for helhetlig, bærekraftig omstilling</a:t>
            </a:r>
          </a:p>
        </p:txBody>
      </p:sp>
      <p:sp>
        <p:nvSpPr>
          <p:cNvPr id="7" name="Plassholder for innhold 6"/>
          <p:cNvSpPr>
            <a:spLocks noGrp="1"/>
          </p:cNvSpPr>
          <p:nvPr>
            <p:ph idx="15"/>
          </p:nvPr>
        </p:nvSpPr>
        <p:spPr>
          <a:xfrm>
            <a:off x="468000" y="1548000"/>
            <a:ext cx="3903033" cy="4860000"/>
          </a:xfrm>
        </p:spPr>
        <p:txBody>
          <a:bodyPr>
            <a:normAutofit fontScale="92500" lnSpcReduction="20000"/>
          </a:bodyPr>
          <a:lstStyle/>
          <a:p>
            <a:pPr>
              <a:lnSpc>
                <a:spcPct val="150000"/>
              </a:lnSpc>
            </a:pPr>
            <a:r>
              <a:rPr lang="nb-NO" dirty="0"/>
              <a:t>Rammeverket er helt nyutviklet, i </a:t>
            </a:r>
            <a:r>
              <a:rPr lang="nb-NO" dirty="0" err="1"/>
              <a:t>Horizon</a:t>
            </a:r>
            <a:r>
              <a:rPr lang="nb-NO" dirty="0"/>
              <a:t> 2020-regi, og flere norske kommuner bruker det til kartlegging og planlegging av </a:t>
            </a:r>
            <a:r>
              <a:rPr lang="nb-NO" dirty="0" err="1"/>
              <a:t>bærekraftsinnsats</a:t>
            </a:r>
            <a:r>
              <a:rPr lang="nb-NO" dirty="0"/>
              <a:t> i egen kommune. En sentral komponent i rammeverket er </a:t>
            </a:r>
            <a:r>
              <a:rPr lang="nb-NO" u="sng" dirty="0"/>
              <a:t>bruk av data </a:t>
            </a:r>
            <a:r>
              <a:rPr lang="nb-NO" dirty="0"/>
              <a:t>som input for ståstedsvurderinger og politikkutforming. </a:t>
            </a:r>
          </a:p>
        </p:txBody>
      </p:sp>
      <p:sp>
        <p:nvSpPr>
          <p:cNvPr id="3" name="Plassholder for lysbildenummer 2"/>
          <p:cNvSpPr>
            <a:spLocks noGrp="1"/>
          </p:cNvSpPr>
          <p:nvPr>
            <p:ph type="sldNum" sz="quarter" idx="4"/>
          </p:nvPr>
        </p:nvSpPr>
        <p:spPr/>
        <p:txBody>
          <a:bodyPr/>
          <a:lstStyle/>
          <a:p>
            <a:fld id="{7D0233FF-1186-4D0A-89DE-C44C22CC98C6}" type="slidenum">
              <a:rPr lang="nb-NO" smtClean="0"/>
              <a:pPr/>
              <a:t>49</a:t>
            </a:fld>
            <a:endParaRPr lang="nb-NO" dirty="0"/>
          </a:p>
        </p:txBody>
      </p:sp>
      <p:pic>
        <p:nvPicPr>
          <p:cNvPr id="1026" name="Picture 2" descr="https://lh6.googleusercontent.com/FEEk9s1hDTWjwP2tzubu5z_tLQUIw9NJ7LZ332tpfI1Oqn1-JP6m1aZRsa9hA4vJvUHUaMExlIwP64_gQW_wT3c2quAoaOiR0afmdSnisIrLbaycBG3deTX9SdT5CaCVs2Pun7AAL6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2145" y="1521854"/>
            <a:ext cx="6914942" cy="4711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54963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ssholder for innhold 5"/>
          <p:cNvSpPr>
            <a:spLocks noGrp="1"/>
          </p:cNvSpPr>
          <p:nvPr>
            <p:ph sz="half" idx="2"/>
          </p:nvPr>
        </p:nvSpPr>
        <p:spPr>
          <a:xfrm>
            <a:off x="4212666" y="1967567"/>
            <a:ext cx="7637589" cy="4584433"/>
          </a:xfrm>
        </p:spPr>
        <p:txBody>
          <a:bodyPr anchor="t">
            <a:normAutofit fontScale="70000" lnSpcReduction="20000"/>
          </a:bodyPr>
          <a:lstStyle/>
          <a:p>
            <a:pPr indent="0">
              <a:lnSpc>
                <a:spcPct val="150000"/>
              </a:lnSpc>
              <a:buNone/>
            </a:pPr>
            <a:r>
              <a:rPr lang="en-US" sz="2300" i="1" dirty="0"/>
              <a:t>… </a:t>
            </a:r>
            <a:r>
              <a:rPr lang="en-US" sz="2300" i="1" u="sng" dirty="0"/>
              <a:t>global efforts to date have been insufficient to deliver the change </a:t>
            </a:r>
            <a:r>
              <a:rPr lang="en-US" sz="2300" i="1" dirty="0"/>
              <a:t>we need, jeopardizing the Agenda’s promise to current and future generations. …</a:t>
            </a:r>
          </a:p>
          <a:p>
            <a:pPr indent="0">
              <a:lnSpc>
                <a:spcPct val="150000"/>
              </a:lnSpc>
              <a:buNone/>
            </a:pPr>
            <a:r>
              <a:rPr lang="en-US" sz="2300" i="1" dirty="0"/>
              <a:t>The importance of </a:t>
            </a:r>
            <a:r>
              <a:rPr lang="en-US" sz="2800" b="1" i="1" dirty="0"/>
              <a:t>timely, quality, open and disaggregated data </a:t>
            </a:r>
            <a:r>
              <a:rPr lang="en-US" i="1" dirty="0"/>
              <a:t>and </a:t>
            </a:r>
            <a:r>
              <a:rPr lang="en-US" sz="2300" i="1" dirty="0"/>
              <a:t>statistics </a:t>
            </a:r>
            <a:r>
              <a:rPr lang="en-US" sz="2300" i="1" u="sng" dirty="0"/>
              <a:t>has never been as clear </a:t>
            </a:r>
            <a:r>
              <a:rPr lang="en-US" sz="2300" i="1" dirty="0"/>
              <a:t>as during the COVID-19 crisis… They are also essential for designing </a:t>
            </a:r>
            <a:r>
              <a:rPr lang="en-US" sz="2300" i="1" u="sng" dirty="0"/>
              <a:t>short-term responses and accelerated actions </a:t>
            </a:r>
            <a:r>
              <a:rPr lang="en-US" i="1" dirty="0"/>
              <a:t/>
            </a:r>
            <a:br>
              <a:rPr lang="en-US" i="1" dirty="0"/>
            </a:br>
            <a:r>
              <a:rPr lang="en-US" sz="2900" b="1" i="1" dirty="0"/>
              <a:t>to put countries back on track to achieve the SDGs</a:t>
            </a:r>
            <a:r>
              <a:rPr lang="en-US" sz="2900" i="1" dirty="0"/>
              <a:t>.</a:t>
            </a:r>
          </a:p>
          <a:p>
            <a:pPr indent="0">
              <a:lnSpc>
                <a:spcPct val="150000"/>
              </a:lnSpc>
              <a:buNone/>
            </a:pPr>
            <a:r>
              <a:rPr lang="en-US" sz="2300" i="1" dirty="0"/>
              <a:t>Assessments of statistical operations around the world show that</a:t>
            </a:r>
            <a:r>
              <a:rPr lang="en-US" sz="2300" b="1" i="1" dirty="0"/>
              <a:t> </a:t>
            </a:r>
            <a:r>
              <a:rPr lang="en-US" sz="2900" b="1" i="1" dirty="0"/>
              <a:t>investments and support for data innovations are urgently needed</a:t>
            </a:r>
            <a:r>
              <a:rPr lang="en-US" i="1" dirty="0"/>
              <a:t>. </a:t>
            </a:r>
            <a:r>
              <a:rPr lang="en-US" sz="2300" i="1" dirty="0"/>
              <a:t>These will help to both inform policy responses to the crisis and </a:t>
            </a:r>
            <a:r>
              <a:rPr lang="en-US" sz="2300" i="1" u="sng" dirty="0"/>
              <a:t>support SDG acceleration efforts over the coming decade</a:t>
            </a:r>
            <a:r>
              <a:rPr lang="en-US" sz="2300" i="1" dirty="0"/>
              <a:t>.</a:t>
            </a:r>
          </a:p>
          <a:p>
            <a:pPr lvl="6" indent="0">
              <a:lnSpc>
                <a:spcPct val="150000"/>
              </a:lnSpc>
              <a:buNone/>
            </a:pPr>
            <a:r>
              <a:rPr lang="nb-NO" dirty="0" err="1"/>
              <a:t>António</a:t>
            </a:r>
            <a:r>
              <a:rPr lang="nb-NO" dirty="0"/>
              <a:t> </a:t>
            </a:r>
            <a:r>
              <a:rPr lang="nb-NO" dirty="0" err="1"/>
              <a:t>Guterres</a:t>
            </a:r>
            <a:r>
              <a:rPr lang="nb-NO" dirty="0"/>
              <a:t>, </a:t>
            </a:r>
            <a:r>
              <a:rPr lang="nb-NO" sz="1600" dirty="0">
                <a:hlinkClick r:id="rId2"/>
              </a:rPr>
              <a:t>The </a:t>
            </a:r>
            <a:r>
              <a:rPr lang="nb-NO" sz="1600" dirty="0" err="1">
                <a:hlinkClick r:id="rId2"/>
              </a:rPr>
              <a:t>sustainable</a:t>
            </a:r>
            <a:r>
              <a:rPr lang="nb-NO" sz="1600" dirty="0">
                <a:hlinkClick r:id="rId2"/>
              </a:rPr>
              <a:t> Development Goals Report 2020</a:t>
            </a:r>
            <a:endParaRPr lang="nb-NO" sz="1600" dirty="0"/>
          </a:p>
        </p:txBody>
      </p:sp>
      <p:sp>
        <p:nvSpPr>
          <p:cNvPr id="2" name="Tittel 1"/>
          <p:cNvSpPr>
            <a:spLocks noGrp="1"/>
          </p:cNvSpPr>
          <p:nvPr>
            <p:ph type="title"/>
          </p:nvPr>
        </p:nvSpPr>
        <p:spPr/>
        <p:txBody>
          <a:bodyPr/>
          <a:lstStyle/>
          <a:p>
            <a:r>
              <a:rPr lang="nb-NO" dirty="0"/>
              <a:t>Verden 2020 – vi trenger DATA!</a:t>
            </a:r>
          </a:p>
        </p:txBody>
      </p:sp>
      <p:sp>
        <p:nvSpPr>
          <p:cNvPr id="5" name="Plassholder for lysbildenummer 4"/>
          <p:cNvSpPr>
            <a:spLocks noGrp="1"/>
          </p:cNvSpPr>
          <p:nvPr>
            <p:ph type="sldNum" sz="quarter" idx="12"/>
          </p:nvPr>
        </p:nvSpPr>
        <p:spPr/>
        <p:txBody>
          <a:bodyPr/>
          <a:lstStyle/>
          <a:p>
            <a:fld id="{DA31872E-8BFC-214A-B7E1-4CF644173512}" type="slidenum">
              <a:rPr lang="nb-NO" smtClean="0"/>
              <a:t>5</a:t>
            </a:fld>
            <a:endParaRPr lang="nb-NO"/>
          </a:p>
        </p:txBody>
      </p:sp>
      <p:pic>
        <p:nvPicPr>
          <p:cNvPr id="8" name="Plassholder for innhold 5"/>
          <p:cNvPicPr>
            <a:picLocks noChangeAspect="1"/>
          </p:cNvPicPr>
          <p:nvPr/>
        </p:nvPicPr>
        <p:blipFill>
          <a:blip r:embed="rId3"/>
          <a:stretch>
            <a:fillRect/>
          </a:stretch>
        </p:blipFill>
        <p:spPr>
          <a:xfrm>
            <a:off x="609759" y="1967568"/>
            <a:ext cx="3132945" cy="41605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9419219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r>
              <a:rPr lang="nb-NO" dirty="0"/>
              <a:t>Rammeverket får anerkjennelse og utbredelse</a:t>
            </a:r>
          </a:p>
        </p:txBody>
      </p:sp>
      <p:sp>
        <p:nvSpPr>
          <p:cNvPr id="5" name="Plassholder for innhold 4"/>
          <p:cNvSpPr>
            <a:spLocks noGrp="1"/>
          </p:cNvSpPr>
          <p:nvPr>
            <p:ph idx="15"/>
          </p:nvPr>
        </p:nvSpPr>
        <p:spPr>
          <a:xfrm>
            <a:off x="467999" y="1548000"/>
            <a:ext cx="10977073" cy="4860000"/>
          </a:xfrm>
        </p:spPr>
        <p:txBody>
          <a:bodyPr>
            <a:normAutofit fontScale="77500" lnSpcReduction="20000"/>
          </a:bodyPr>
          <a:lstStyle/>
          <a:p>
            <a:r>
              <a:rPr lang="nb-NO" dirty="0"/>
              <a:t>Rammeverket er utviklet av 7 byer i et </a:t>
            </a:r>
            <a:r>
              <a:rPr lang="nb-NO" dirty="0" err="1"/>
              <a:t>Horizon</a:t>
            </a:r>
            <a:r>
              <a:rPr lang="nb-NO" dirty="0"/>
              <a:t> 2020-prosjekt - </a:t>
            </a:r>
            <a:r>
              <a:rPr lang="nb-NO" dirty="0">
                <a:hlinkClick r:id="rId2"/>
              </a:rPr>
              <a:t>https://ec.europa.eu/jrc/en/publication/eur-scientific-and-technical-research-reports/innovation-radar-identifying-innovations-and-innovators-high-potential-ict-fp7-cip-h2020</a:t>
            </a:r>
            <a:endParaRPr lang="nb-NO" dirty="0"/>
          </a:p>
          <a:p>
            <a:r>
              <a:rPr lang="nb-NO" dirty="0"/>
              <a:t>Det gir en strukturert tilnærming til hvordan man kan bruke data og målinger til å jobbe videre med politikkutforming og </a:t>
            </a:r>
            <a:r>
              <a:rPr lang="nb-NO" dirty="0" err="1"/>
              <a:t>samskape</a:t>
            </a:r>
            <a:r>
              <a:rPr lang="nb-NO" dirty="0"/>
              <a:t> gode </a:t>
            </a:r>
            <a:r>
              <a:rPr lang="nb-NO" dirty="0" err="1"/>
              <a:t>bærekraftsløsninger</a:t>
            </a:r>
            <a:r>
              <a:rPr lang="nb-NO" dirty="0"/>
              <a:t> sammen med egen organisasjon, innbyggere og privat sektor.</a:t>
            </a:r>
          </a:p>
          <a:p>
            <a:r>
              <a:rPr lang="nb-NO" dirty="0"/>
              <a:t>Det er fanget opp på EUs «Innovasjonsradar» og kåret til en av de mest innovative løsningene utviklet av EU midler under programmene; ICT FP7, CIP &amp; H2020 Projects: </a:t>
            </a:r>
            <a:r>
              <a:rPr lang="nb-NO" dirty="0">
                <a:hlinkClick r:id="rId3"/>
              </a:rPr>
              <a:t>https://www.innoradar.eu/innovation/36657</a:t>
            </a:r>
            <a:r>
              <a:rPr lang="nb-NO" dirty="0"/>
              <a:t> </a:t>
            </a:r>
          </a:p>
          <a:p>
            <a:r>
              <a:rPr lang="nb-NO" dirty="0"/>
              <a:t>Det er tatt i bruk i flere byer, bl.a. slik: </a:t>
            </a:r>
            <a:r>
              <a:rPr lang="nb-NO" dirty="0">
                <a:hlinkClick r:id="rId4"/>
              </a:rPr>
              <a:t>https://www.youtube.com/watch?v=dApjYeG0nqM</a:t>
            </a:r>
            <a:endParaRPr lang="nb-NO" dirty="0"/>
          </a:p>
          <a:p>
            <a:r>
              <a:rPr lang="nb-NO" dirty="0"/>
              <a:t>Det sprer seg raskt, og er oversatt til flere språk; norsk, engelsk, tsjekkisk, hollandsk, indonesisk… </a:t>
            </a:r>
          </a:p>
        </p:txBody>
      </p:sp>
      <p:sp>
        <p:nvSpPr>
          <p:cNvPr id="3" name="Plassholder for lysbildenummer 2"/>
          <p:cNvSpPr>
            <a:spLocks noGrp="1"/>
          </p:cNvSpPr>
          <p:nvPr>
            <p:ph type="sldNum" sz="quarter" idx="4294967295"/>
          </p:nvPr>
        </p:nvSpPr>
        <p:spPr>
          <a:xfrm>
            <a:off x="11110913" y="6526213"/>
            <a:ext cx="1084262" cy="153987"/>
          </a:xfrm>
        </p:spPr>
        <p:txBody>
          <a:bodyPr/>
          <a:lstStyle/>
          <a:p>
            <a:fld id="{7D0233FF-1186-4D0A-89DE-C44C22CC98C6}" type="slidenum">
              <a:rPr lang="nb-NO" smtClean="0"/>
              <a:pPr/>
              <a:t>50</a:t>
            </a:fld>
            <a:endParaRPr lang="nb-NO" dirty="0"/>
          </a:p>
        </p:txBody>
      </p:sp>
    </p:spTree>
    <p:extLst>
      <p:ext uri="{BB962C8B-B14F-4D97-AF65-F5344CB8AC3E}">
        <p14:creationId xmlns:p14="http://schemas.microsoft.com/office/powerpoint/2010/main" val="16102410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1417638" y="371790"/>
            <a:ext cx="9361487" cy="6360606"/>
          </a:xfrm>
        </p:spPr>
        <p:txBody>
          <a:bodyPr/>
          <a:lstStyle/>
          <a:p>
            <a:r>
              <a:rPr lang="nb-NO" sz="2800" dirty="0"/>
              <a:t>Det finnes også flere indikatorsett man kan se på internasjonalt, bl.a. fra godt, lokalt arbeid med </a:t>
            </a:r>
            <a:r>
              <a:rPr lang="nb-NO" sz="2800" dirty="0" err="1"/>
              <a:t>Voluntary</a:t>
            </a:r>
            <a:r>
              <a:rPr lang="nb-NO" sz="2800" dirty="0"/>
              <a:t> </a:t>
            </a:r>
            <a:r>
              <a:rPr lang="nb-NO" sz="2800" dirty="0" err="1"/>
              <a:t>Local</a:t>
            </a:r>
            <a:r>
              <a:rPr lang="nb-NO" sz="2800" dirty="0"/>
              <a:t> </a:t>
            </a:r>
            <a:r>
              <a:rPr lang="nb-NO" sz="2800" dirty="0" err="1"/>
              <a:t>Reviews</a:t>
            </a:r>
            <a:r>
              <a:rPr lang="nb-NO" sz="2800" dirty="0"/>
              <a:t>. KS-prosjektet vil søke å få en bedre oversikt over dette i løpet av 2020. </a:t>
            </a:r>
            <a:br>
              <a:rPr lang="nb-NO" sz="2800" dirty="0"/>
            </a:br>
            <a:r>
              <a:rPr lang="nb-NO" sz="2800" dirty="0"/>
              <a:t/>
            </a:r>
            <a:br>
              <a:rPr lang="nb-NO" sz="2800" dirty="0"/>
            </a:br>
            <a:r>
              <a:rPr lang="nb-NO" sz="2800" dirty="0"/>
              <a:t>I tillegg har vi tunge, norske fagmiljøer som «eier» indikatorer og data som er samlet inn med andre formål enn </a:t>
            </a:r>
            <a:r>
              <a:rPr lang="nb-NO" sz="2800" dirty="0" err="1"/>
              <a:t>bærekraftsrapportering</a:t>
            </a:r>
            <a:r>
              <a:rPr lang="nb-NO" sz="2800" dirty="0"/>
              <a:t>, men som kan brukes til å få en bedre nasjonal oversikt over status. Det er altså mange muligheter…</a:t>
            </a:r>
          </a:p>
        </p:txBody>
      </p:sp>
    </p:spTree>
    <p:extLst>
      <p:ext uri="{BB962C8B-B14F-4D97-AF65-F5344CB8AC3E}">
        <p14:creationId xmlns:p14="http://schemas.microsoft.com/office/powerpoint/2010/main" val="387895347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p:txBody>
          <a:bodyPr/>
          <a:lstStyle/>
          <a:p>
            <a:r>
              <a:rPr lang="nb-NO" dirty="0"/>
              <a:t>Vi trenger navigeringshjelp!</a:t>
            </a:r>
          </a:p>
        </p:txBody>
      </p:sp>
      <p:sp>
        <p:nvSpPr>
          <p:cNvPr id="4" name="Plassholder for innhold 3"/>
          <p:cNvSpPr>
            <a:spLocks noGrp="1"/>
          </p:cNvSpPr>
          <p:nvPr>
            <p:ph sz="quarter" idx="10"/>
          </p:nvPr>
        </p:nvSpPr>
        <p:spPr>
          <a:xfrm>
            <a:off x="609919" y="1959882"/>
            <a:ext cx="6326063" cy="4191535"/>
          </a:xfrm>
        </p:spPr>
        <p:txBody>
          <a:bodyPr>
            <a:noAutofit/>
          </a:bodyPr>
          <a:lstStyle/>
          <a:p>
            <a:pPr>
              <a:lnSpc>
                <a:spcPct val="150000"/>
              </a:lnSpc>
            </a:pPr>
            <a:r>
              <a:rPr lang="nb-NO" dirty="0"/>
              <a:t>Det </a:t>
            </a:r>
            <a:r>
              <a:rPr lang="nb-NO" b="1" u="sng" dirty="0"/>
              <a:t>mangler en standardisert måte å klassifisere hva indikatorer faktisk måler </a:t>
            </a:r>
            <a:r>
              <a:rPr lang="nb-NO" dirty="0"/>
              <a:t> </a:t>
            </a:r>
          </a:p>
          <a:p>
            <a:pPr>
              <a:lnSpc>
                <a:spcPct val="150000"/>
              </a:lnSpc>
            </a:pPr>
            <a:endParaRPr lang="nb-NO" sz="1200" dirty="0"/>
          </a:p>
          <a:p>
            <a:pPr>
              <a:lnSpc>
                <a:spcPct val="150000"/>
              </a:lnSpc>
            </a:pPr>
            <a:r>
              <a:rPr lang="nb-NO" dirty="0"/>
              <a:t>Vi trenger en sorteringsmodell for å vite mer om ulike indikatorsett. Dette kalles gjerne en </a:t>
            </a:r>
            <a:r>
              <a:rPr lang="nb-NO" i="1" dirty="0"/>
              <a:t>taksonomi</a:t>
            </a:r>
            <a:r>
              <a:rPr lang="nb-NO" dirty="0"/>
              <a:t>, eller «</a:t>
            </a:r>
            <a:r>
              <a:rPr lang="nb-NO" i="1" dirty="0"/>
              <a:t>felles briller</a:t>
            </a:r>
            <a:r>
              <a:rPr lang="nb-NO" dirty="0"/>
              <a:t>» å se indikatorsettene gjennom.</a:t>
            </a:r>
          </a:p>
          <a:p>
            <a:pPr>
              <a:lnSpc>
                <a:spcPct val="150000"/>
              </a:lnSpc>
            </a:pPr>
            <a:endParaRPr lang="nb-NO" dirty="0"/>
          </a:p>
          <a:p>
            <a:pPr>
              <a:lnSpc>
                <a:spcPct val="150000"/>
              </a:lnSpc>
            </a:pPr>
            <a:endParaRPr lang="nb-NO" dirty="0"/>
          </a:p>
          <a:p>
            <a:pPr>
              <a:lnSpc>
                <a:spcPct val="150000"/>
              </a:lnSpc>
            </a:pPr>
            <a:endParaRPr lang="nb-NO" dirty="0"/>
          </a:p>
        </p:txBody>
      </p:sp>
      <p:pic>
        <p:nvPicPr>
          <p:cNvPr id="5" name="Bilde 4"/>
          <p:cNvPicPr>
            <a:picLocks noChangeAspect="1"/>
          </p:cNvPicPr>
          <p:nvPr/>
        </p:nvPicPr>
        <p:blipFill>
          <a:blip r:embed="rId2"/>
          <a:stretch>
            <a:fillRect/>
          </a:stretch>
        </p:blipFill>
        <p:spPr>
          <a:xfrm rot="20033137">
            <a:off x="6923101" y="1254553"/>
            <a:ext cx="5484874" cy="5022990"/>
          </a:xfrm>
          <a:prstGeom prst="rect">
            <a:avLst/>
          </a:prstGeom>
        </p:spPr>
      </p:pic>
    </p:spTree>
    <p:extLst>
      <p:ext uri="{BB962C8B-B14F-4D97-AF65-F5344CB8AC3E}">
        <p14:creationId xmlns:p14="http://schemas.microsoft.com/office/powerpoint/2010/main" val="136051529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err="1"/>
              <a:t>FOUprosjekt</a:t>
            </a:r>
            <a:r>
              <a:rPr lang="nb-NO" dirty="0"/>
              <a:t> i 2020</a:t>
            </a:r>
          </a:p>
        </p:txBody>
      </p:sp>
      <p:sp>
        <p:nvSpPr>
          <p:cNvPr id="4" name="Plassholder for innhold 3"/>
          <p:cNvSpPr>
            <a:spLocks noGrp="1"/>
          </p:cNvSpPr>
          <p:nvPr>
            <p:ph idx="15"/>
          </p:nvPr>
        </p:nvSpPr>
        <p:spPr>
          <a:xfrm>
            <a:off x="468000" y="1548000"/>
            <a:ext cx="10735912" cy="4860000"/>
          </a:xfrm>
        </p:spPr>
        <p:txBody>
          <a:bodyPr/>
          <a:lstStyle/>
          <a:p>
            <a:pPr indent="0">
              <a:lnSpc>
                <a:spcPct val="170000"/>
              </a:lnSpc>
              <a:buNone/>
            </a:pPr>
            <a:r>
              <a:rPr lang="nb-NO" sz="2000" dirty="0"/>
              <a:t>For å få mer kunnskap om status på regionalt/kommunalt nivå, etablerer KS et </a:t>
            </a:r>
            <a:r>
              <a:rPr lang="nb-NO" sz="2000" dirty="0" err="1"/>
              <a:t>FOUprosjektet</a:t>
            </a:r>
            <a:r>
              <a:rPr lang="nb-NO" sz="2000" dirty="0"/>
              <a:t> med </a:t>
            </a:r>
            <a:r>
              <a:rPr lang="nb-NO" sz="2000" b="1" u="sng" dirty="0"/>
              <a:t>to </a:t>
            </a:r>
            <a:r>
              <a:rPr lang="nb-NO" sz="2000" b="1" u="sng" dirty="0" err="1"/>
              <a:t>hovedleveranser</a:t>
            </a:r>
            <a:r>
              <a:rPr lang="nb-NO" sz="2000" b="1" u="sng" dirty="0"/>
              <a:t> fram mot 2.kvartal 2021</a:t>
            </a:r>
            <a:r>
              <a:rPr lang="nb-NO" sz="2000" dirty="0"/>
              <a:t>:</a:t>
            </a:r>
          </a:p>
          <a:p>
            <a:pPr marL="882900" lvl="1" indent="-342900">
              <a:lnSpc>
                <a:spcPct val="170000"/>
              </a:lnSpc>
              <a:buFont typeface="+mj-lt"/>
              <a:buAutoNum type="arabicPeriod"/>
            </a:pPr>
            <a:r>
              <a:rPr lang="nb-NO" sz="1800" dirty="0"/>
              <a:t>Etablere en felles taksonomi for å få oversikt over tilgjengelig indikatorer for å måle bærekraft. </a:t>
            </a:r>
          </a:p>
          <a:p>
            <a:pPr lvl="2">
              <a:lnSpc>
                <a:spcPct val="170000"/>
              </a:lnSpc>
            </a:pPr>
            <a:r>
              <a:rPr lang="nb-NO" sz="1600" i="1" dirty="0"/>
              <a:t>SSB har fått oppdraget. </a:t>
            </a:r>
          </a:p>
          <a:p>
            <a:pPr lvl="2">
              <a:lnSpc>
                <a:spcPct val="170000"/>
              </a:lnSpc>
            </a:pPr>
            <a:r>
              <a:rPr lang="nb-NO" sz="1600" i="1" dirty="0"/>
              <a:t>NTNU og FN-senteret for bærekraftig samfunnsutvikling (Trondheim) bistår med studenter. </a:t>
            </a:r>
          </a:p>
          <a:p>
            <a:pPr marL="882900" lvl="1" indent="-342900">
              <a:lnSpc>
                <a:spcPct val="170000"/>
              </a:lnSpc>
              <a:buFont typeface="+mj-lt"/>
              <a:buAutoNum type="arabicPeriod"/>
            </a:pPr>
            <a:r>
              <a:rPr lang="nb-NO" sz="1800" dirty="0"/>
              <a:t>Se på mulighetene for et utvidet norsk indikatorsett, som baserer seg på tilgjengelig statistikk. </a:t>
            </a:r>
          </a:p>
          <a:p>
            <a:pPr lvl="2">
              <a:lnSpc>
                <a:spcPct val="170000"/>
              </a:lnSpc>
            </a:pPr>
            <a:r>
              <a:rPr lang="nb-NO" sz="1600" i="1" dirty="0"/>
              <a:t>Bredt samarbeid med en rekke aktører i offentlig og privat sektor</a:t>
            </a:r>
          </a:p>
          <a:p>
            <a:pPr marL="0" indent="0">
              <a:lnSpc>
                <a:spcPct val="170000"/>
              </a:lnSpc>
              <a:buNone/>
            </a:pPr>
            <a:endParaRPr lang="nb-NO" sz="1800" dirty="0"/>
          </a:p>
        </p:txBody>
      </p:sp>
    </p:spTree>
    <p:extLst>
      <p:ext uri="{BB962C8B-B14F-4D97-AF65-F5344CB8AC3E}">
        <p14:creationId xmlns:p14="http://schemas.microsoft.com/office/powerpoint/2010/main" val="181765485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p:cNvSpPr>
            <a:spLocks noGrp="1"/>
          </p:cNvSpPr>
          <p:nvPr>
            <p:ph type="body" sz="quarter" idx="13"/>
          </p:nvPr>
        </p:nvSpPr>
        <p:spPr/>
        <p:txBody>
          <a:bodyPr/>
          <a:lstStyle/>
          <a:p>
            <a:endParaRPr lang="nb-NO" dirty="0"/>
          </a:p>
        </p:txBody>
      </p:sp>
      <p:sp>
        <p:nvSpPr>
          <p:cNvPr id="3" name="Tittel 2"/>
          <p:cNvSpPr>
            <a:spLocks noGrp="1"/>
          </p:cNvSpPr>
          <p:nvPr>
            <p:ph type="ctrTitle"/>
          </p:nvPr>
        </p:nvSpPr>
        <p:spPr>
          <a:xfrm>
            <a:off x="720002" y="1930047"/>
            <a:ext cx="10059124" cy="769730"/>
          </a:xfrm>
        </p:spPr>
        <p:txBody>
          <a:bodyPr/>
          <a:lstStyle/>
          <a:p>
            <a:r>
              <a:rPr lang="nb-NO" dirty="0" smtClean="0"/>
              <a:t>Status for arbeidet så langt</a:t>
            </a:r>
            <a:endParaRPr lang="nb-NO" dirty="0"/>
          </a:p>
        </p:txBody>
      </p:sp>
      <p:sp>
        <p:nvSpPr>
          <p:cNvPr id="5" name="Plassholder for tekst 4"/>
          <p:cNvSpPr>
            <a:spLocks noGrp="1"/>
          </p:cNvSpPr>
          <p:nvPr>
            <p:ph type="body" sz="quarter" idx="12"/>
          </p:nvPr>
        </p:nvSpPr>
        <p:spPr/>
        <p:txBody>
          <a:bodyPr/>
          <a:lstStyle/>
          <a:p>
            <a:endParaRPr lang="nb-NO"/>
          </a:p>
        </p:txBody>
      </p:sp>
    </p:spTree>
    <p:extLst>
      <p:ext uri="{BB962C8B-B14F-4D97-AF65-F5344CB8AC3E}">
        <p14:creationId xmlns:p14="http://schemas.microsoft.com/office/powerpoint/2010/main" val="146818458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a:xfrm>
            <a:off x="468000" y="288000"/>
            <a:ext cx="10080000" cy="714891"/>
          </a:xfrm>
        </p:spPr>
        <p:txBody>
          <a:bodyPr/>
          <a:lstStyle/>
          <a:p>
            <a:r>
              <a:rPr lang="nb-NO" sz="3600" dirty="0" smtClean="0"/>
              <a:t>Status internasjonalt</a:t>
            </a:r>
            <a:endParaRPr lang="nb-NO" sz="3600" dirty="0"/>
          </a:p>
        </p:txBody>
      </p:sp>
      <p:sp>
        <p:nvSpPr>
          <p:cNvPr id="9" name="Plassholder for innhold 2"/>
          <p:cNvSpPr txBox="1">
            <a:spLocks/>
          </p:cNvSpPr>
          <p:nvPr/>
        </p:nvSpPr>
        <p:spPr>
          <a:xfrm>
            <a:off x="468000" y="1002890"/>
            <a:ext cx="10302846" cy="5378031"/>
          </a:xfrm>
          <a:prstGeom prst="rect">
            <a:avLst/>
          </a:prstGeom>
        </p:spPr>
        <p:txBody>
          <a:bodyPr>
            <a:normAutofit fontScale="92500" lnSpcReduction="20000"/>
          </a:bodyPr>
          <a:lstStyle>
            <a:lvl1pPr marL="0" indent="-287957" algn="l" defTabSz="914309" rtl="0" eaLnBrk="1" latinLnBrk="0" hangingPunct="1">
              <a:lnSpc>
                <a:spcPct val="100000"/>
              </a:lnSpc>
              <a:spcBef>
                <a:spcPts val="0"/>
              </a:spcBef>
              <a:spcAft>
                <a:spcPts val="1200"/>
              </a:spcAft>
              <a:buClr>
                <a:schemeClr val="tx1"/>
              </a:buClr>
              <a:buSzPct val="100000"/>
              <a:buFont typeface="Arial" panose="020B0604020202020204" pitchFamily="34" charset="0"/>
              <a:buChar char="•"/>
              <a:defRPr sz="2399" kern="1200">
                <a:solidFill>
                  <a:schemeClr val="tx1"/>
                </a:solidFill>
                <a:latin typeface="+mn-lt"/>
                <a:ea typeface="+mn-ea"/>
                <a:cs typeface="+mn-cs"/>
              </a:defRPr>
            </a:lvl1pPr>
            <a:lvl2pPr marL="287957" indent="287957" algn="l" defTabSz="914309" rtl="0" eaLnBrk="1" latinLnBrk="0" hangingPunct="1">
              <a:lnSpc>
                <a:spcPct val="100000"/>
              </a:lnSpc>
              <a:spcBef>
                <a:spcPts val="0"/>
              </a:spcBef>
              <a:spcAft>
                <a:spcPts val="1200"/>
              </a:spcAft>
              <a:buClr>
                <a:schemeClr val="tx1"/>
              </a:buClr>
              <a:buSzPct val="100000"/>
              <a:buFont typeface="Arial" panose="020B0604020202020204" pitchFamily="34" charset="0"/>
              <a:buChar char="•"/>
              <a:defRPr sz="2399" kern="1200">
                <a:solidFill>
                  <a:schemeClr val="tx1"/>
                </a:solidFill>
                <a:latin typeface="+mn-lt"/>
                <a:ea typeface="+mn-ea"/>
                <a:cs typeface="+mn-cs"/>
              </a:defRPr>
            </a:lvl2pPr>
            <a:lvl3pPr marL="575914" indent="287957" algn="l" defTabSz="914309" rtl="0" eaLnBrk="1" latinLnBrk="0" hangingPunct="1">
              <a:lnSpc>
                <a:spcPct val="100000"/>
              </a:lnSpc>
              <a:spcBef>
                <a:spcPts val="0"/>
              </a:spcBef>
              <a:spcAft>
                <a:spcPts val="1200"/>
              </a:spcAft>
              <a:buClr>
                <a:schemeClr val="tx1"/>
              </a:buClr>
              <a:buSzPct val="125000"/>
              <a:buFont typeface="System Font Regular"/>
              <a:buChar char="–"/>
              <a:defRPr sz="2000" kern="1200">
                <a:solidFill>
                  <a:schemeClr val="tx1"/>
                </a:solidFill>
                <a:latin typeface="+mn-lt"/>
                <a:ea typeface="+mn-ea"/>
                <a:cs typeface="+mn-cs"/>
              </a:defRPr>
            </a:lvl3pPr>
            <a:lvl4pPr marL="720036" indent="-180009" algn="l" defTabSz="914309" rtl="0" eaLnBrk="1" latinLnBrk="0" hangingPunct="1">
              <a:lnSpc>
                <a:spcPct val="100000"/>
              </a:lnSpc>
              <a:spcBef>
                <a:spcPts val="0"/>
              </a:spcBef>
              <a:spcAft>
                <a:spcPts val="800"/>
              </a:spcAft>
              <a:buClr>
                <a:srgbClr val="3CC8BE"/>
              </a:buClr>
              <a:buSzPct val="100000"/>
              <a:buFont typeface="Arial" panose="020B0604020202020204" pitchFamily="34" charset="0"/>
              <a:buChar char="•"/>
              <a:defRPr sz="1800" kern="1200">
                <a:solidFill>
                  <a:schemeClr val="tx1"/>
                </a:solidFill>
                <a:latin typeface="Asker Sans" pitchFamily="2" charset="77"/>
                <a:ea typeface="+mn-ea"/>
                <a:cs typeface="+mn-cs"/>
              </a:defRPr>
            </a:lvl4pPr>
            <a:lvl5pPr marL="900045" indent="-180009" algn="l" defTabSz="914309" rtl="0" eaLnBrk="1" latinLnBrk="0" hangingPunct="1">
              <a:lnSpc>
                <a:spcPct val="100000"/>
              </a:lnSpc>
              <a:spcBef>
                <a:spcPts val="0"/>
              </a:spcBef>
              <a:spcAft>
                <a:spcPts val="800"/>
              </a:spcAft>
              <a:buClr>
                <a:srgbClr val="3CC8BE"/>
              </a:buClr>
              <a:buSzPct val="100000"/>
              <a:buFont typeface="Arial" panose="020B0604020202020204" pitchFamily="34" charset="0"/>
              <a:buChar char="•"/>
              <a:defRPr sz="1800" kern="1200">
                <a:solidFill>
                  <a:schemeClr val="tx1"/>
                </a:solidFill>
                <a:latin typeface="Asker Sans" pitchFamily="2" charset="77"/>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2"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50000"/>
              </a:lnSpc>
              <a:buAutoNum type="arabicPeriod"/>
            </a:pPr>
            <a:r>
              <a:rPr lang="nb-NO" sz="2000" b="1" dirty="0" smtClean="0"/>
              <a:t>Agenda 2030 </a:t>
            </a:r>
            <a:r>
              <a:rPr lang="nb-NO" sz="2000" dirty="0" smtClean="0"/>
              <a:t>med </a:t>
            </a:r>
            <a:r>
              <a:rPr lang="nb-NO" sz="2000" b="1" dirty="0" smtClean="0"/>
              <a:t>FNs bærekraftsmål </a:t>
            </a:r>
            <a:r>
              <a:rPr lang="nb-NO" sz="2000" dirty="0" smtClean="0"/>
              <a:t>og 232 globale indikatorer (vedtatt i 2015). </a:t>
            </a:r>
          </a:p>
          <a:p>
            <a:pPr marL="457200" indent="-457200">
              <a:lnSpc>
                <a:spcPct val="150000"/>
              </a:lnSpc>
              <a:buAutoNum type="arabicPeriod"/>
            </a:pPr>
            <a:r>
              <a:rPr lang="nb-NO" sz="2000" dirty="0" smtClean="0"/>
              <a:t>Det er gjort en </a:t>
            </a:r>
            <a:r>
              <a:rPr lang="nb-NO" sz="2000" b="1" dirty="0" smtClean="0"/>
              <a:t>sortering av indikatorer på europeisk nivå</a:t>
            </a:r>
            <a:r>
              <a:rPr lang="nb-NO" sz="2000" dirty="0" smtClean="0"/>
              <a:t>. </a:t>
            </a:r>
          </a:p>
          <a:p>
            <a:pPr marL="457200" indent="-457200">
              <a:lnSpc>
                <a:spcPct val="150000"/>
              </a:lnSpc>
              <a:buAutoNum type="arabicPeriod"/>
            </a:pPr>
            <a:r>
              <a:rPr lang="nb-NO" sz="2000" dirty="0" smtClean="0"/>
              <a:t>Større fokus på </a:t>
            </a:r>
            <a:r>
              <a:rPr lang="nb-NO" sz="2000" b="1" dirty="0" err="1" smtClean="0"/>
              <a:t>Voluntary</a:t>
            </a:r>
            <a:r>
              <a:rPr lang="nb-NO" sz="2000" b="1" dirty="0" smtClean="0"/>
              <a:t> </a:t>
            </a:r>
            <a:r>
              <a:rPr lang="nb-NO" sz="2000" b="1" dirty="0" err="1" smtClean="0"/>
              <a:t>Local</a:t>
            </a:r>
            <a:r>
              <a:rPr lang="nb-NO" sz="2000" b="1" dirty="0" smtClean="0"/>
              <a:t> </a:t>
            </a:r>
            <a:r>
              <a:rPr lang="nb-NO" sz="2000" b="1" dirty="0" err="1" smtClean="0"/>
              <a:t>Reviews</a:t>
            </a:r>
            <a:r>
              <a:rPr lang="nb-NO" sz="2000" b="1" dirty="0" smtClean="0"/>
              <a:t> </a:t>
            </a:r>
            <a:r>
              <a:rPr lang="nb-NO" sz="2000" dirty="0" smtClean="0"/>
              <a:t>(VLR), </a:t>
            </a:r>
            <a:r>
              <a:rPr lang="nb-NO" sz="2000" b="1" dirty="0" err="1" smtClean="0"/>
              <a:t>Voluntary</a:t>
            </a:r>
            <a:r>
              <a:rPr lang="nb-NO" sz="2000" b="1" dirty="0" smtClean="0"/>
              <a:t> </a:t>
            </a:r>
            <a:r>
              <a:rPr lang="nb-NO" sz="2000" b="1" dirty="0" err="1" smtClean="0"/>
              <a:t>Subnational</a:t>
            </a:r>
            <a:r>
              <a:rPr lang="nb-NO" sz="2000" b="1" dirty="0" smtClean="0"/>
              <a:t> </a:t>
            </a:r>
            <a:r>
              <a:rPr lang="nb-NO" sz="2000" b="1" dirty="0" err="1" smtClean="0"/>
              <a:t>Reviews</a:t>
            </a:r>
            <a:r>
              <a:rPr lang="nb-NO" sz="2000" dirty="0" smtClean="0"/>
              <a:t> (VSR) og koblingen mot </a:t>
            </a:r>
            <a:r>
              <a:rPr lang="nb-NO" sz="2000" b="1" dirty="0" err="1" smtClean="0"/>
              <a:t>Voluntary</a:t>
            </a:r>
            <a:r>
              <a:rPr lang="nb-NO" sz="2000" b="1" dirty="0" smtClean="0"/>
              <a:t> National </a:t>
            </a:r>
            <a:r>
              <a:rPr lang="nb-NO" sz="2000" b="1" dirty="0" err="1" smtClean="0"/>
              <a:t>Reviews</a:t>
            </a:r>
            <a:r>
              <a:rPr lang="nb-NO" sz="2000" dirty="0" smtClean="0"/>
              <a:t> (VNR). Rapporteres årlig på High Level </a:t>
            </a:r>
            <a:r>
              <a:rPr lang="nb-NO" sz="2000" dirty="0" err="1" smtClean="0"/>
              <a:t>Political</a:t>
            </a:r>
            <a:r>
              <a:rPr lang="nb-NO" sz="2000" dirty="0" smtClean="0"/>
              <a:t> Forum (juli). </a:t>
            </a:r>
          </a:p>
          <a:p>
            <a:pPr marL="457200" indent="-457200">
              <a:lnSpc>
                <a:spcPct val="150000"/>
              </a:lnSpc>
              <a:buAutoNum type="arabicPeriod"/>
            </a:pPr>
            <a:r>
              <a:rPr lang="nb-NO" sz="2000" dirty="0" smtClean="0"/>
              <a:t>Det </a:t>
            </a:r>
            <a:r>
              <a:rPr lang="nb-NO" sz="2000" b="1" dirty="0" smtClean="0"/>
              <a:t>mangler felles internasjonal metodikk </a:t>
            </a:r>
            <a:r>
              <a:rPr lang="nb-NO" sz="2000" dirty="0" smtClean="0"/>
              <a:t>for prosess og målinger. Dette gjør det krevende å gjennomføre lokale målinger med en anerkjent metode. </a:t>
            </a:r>
          </a:p>
          <a:p>
            <a:pPr marL="457200" indent="-457200">
              <a:lnSpc>
                <a:spcPct val="150000"/>
              </a:lnSpc>
              <a:buAutoNum type="arabicPeriod"/>
            </a:pPr>
            <a:r>
              <a:rPr lang="nb-NO" sz="2000" b="1" dirty="0" smtClean="0"/>
              <a:t>U4SSC</a:t>
            </a:r>
            <a:r>
              <a:rPr lang="nb-NO" sz="2000" dirty="0" smtClean="0"/>
              <a:t> har utarbeidet et indikatorsett for smarte og bærekraftige byer med 92 indikatorer. Målinger er gjennomført i et hundretalls byer globalt. </a:t>
            </a:r>
          </a:p>
          <a:p>
            <a:pPr marL="457200" indent="-457200">
              <a:lnSpc>
                <a:spcPct val="150000"/>
              </a:lnSpc>
              <a:buAutoNum type="arabicPeriod"/>
            </a:pPr>
            <a:r>
              <a:rPr lang="nb-NO" sz="2000" dirty="0" smtClean="0"/>
              <a:t>I tillegg finnes det en </a:t>
            </a:r>
            <a:r>
              <a:rPr lang="nb-NO" sz="2000" b="1" dirty="0" smtClean="0"/>
              <a:t>rekke indikatorsett fra andre aktører</a:t>
            </a:r>
            <a:r>
              <a:rPr lang="nb-NO" sz="2000" dirty="0" smtClean="0"/>
              <a:t>, slik som for eksempel ISO og OECD. </a:t>
            </a:r>
          </a:p>
          <a:p>
            <a:pPr marL="457200" indent="-457200">
              <a:lnSpc>
                <a:spcPct val="150000"/>
              </a:lnSpc>
              <a:buAutoNum type="arabicPeriod"/>
            </a:pPr>
            <a:endParaRPr lang="nb-NO" sz="2000" dirty="0" smtClean="0"/>
          </a:p>
          <a:p>
            <a:pPr marL="457200" indent="-457200">
              <a:lnSpc>
                <a:spcPct val="150000"/>
              </a:lnSpc>
              <a:buAutoNum type="arabicPeriod"/>
            </a:pPr>
            <a:endParaRPr lang="nb-NO" sz="2000" dirty="0"/>
          </a:p>
          <a:p>
            <a:pPr marL="457200" indent="-457200">
              <a:lnSpc>
                <a:spcPct val="150000"/>
              </a:lnSpc>
              <a:buAutoNum type="arabicPeriod"/>
            </a:pPr>
            <a:endParaRPr lang="nb-NO" sz="2000" dirty="0" smtClean="0"/>
          </a:p>
          <a:p>
            <a:pPr marL="457200" indent="-457200">
              <a:lnSpc>
                <a:spcPct val="150000"/>
              </a:lnSpc>
              <a:buAutoNum type="arabicPeriod"/>
            </a:pPr>
            <a:endParaRPr lang="nb-NO" sz="2000" dirty="0"/>
          </a:p>
        </p:txBody>
      </p:sp>
    </p:spTree>
    <p:extLst>
      <p:ext uri="{BB962C8B-B14F-4D97-AF65-F5344CB8AC3E}">
        <p14:creationId xmlns:p14="http://schemas.microsoft.com/office/powerpoint/2010/main" val="62799914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a:xfrm>
            <a:off x="468000" y="288000"/>
            <a:ext cx="10080000" cy="714891"/>
          </a:xfrm>
        </p:spPr>
        <p:txBody>
          <a:bodyPr/>
          <a:lstStyle/>
          <a:p>
            <a:r>
              <a:rPr lang="nb-NO" sz="3600" dirty="0" smtClean="0"/>
              <a:t>Status nasjonalt</a:t>
            </a:r>
            <a:endParaRPr lang="nb-NO" sz="3600" dirty="0"/>
          </a:p>
        </p:txBody>
      </p:sp>
      <p:sp>
        <p:nvSpPr>
          <p:cNvPr id="9" name="Plassholder for innhold 2"/>
          <p:cNvSpPr txBox="1">
            <a:spLocks/>
          </p:cNvSpPr>
          <p:nvPr/>
        </p:nvSpPr>
        <p:spPr>
          <a:xfrm>
            <a:off x="468000" y="1002891"/>
            <a:ext cx="10302846" cy="5755718"/>
          </a:xfrm>
          <a:prstGeom prst="rect">
            <a:avLst/>
          </a:prstGeom>
        </p:spPr>
        <p:txBody>
          <a:bodyPr>
            <a:normAutofit fontScale="77500" lnSpcReduction="20000"/>
          </a:bodyPr>
          <a:lstStyle>
            <a:lvl1pPr marL="0" indent="-287957" algn="l" defTabSz="914309" rtl="0" eaLnBrk="1" latinLnBrk="0" hangingPunct="1">
              <a:lnSpc>
                <a:spcPct val="100000"/>
              </a:lnSpc>
              <a:spcBef>
                <a:spcPts val="0"/>
              </a:spcBef>
              <a:spcAft>
                <a:spcPts val="1200"/>
              </a:spcAft>
              <a:buClr>
                <a:schemeClr val="tx1"/>
              </a:buClr>
              <a:buSzPct val="100000"/>
              <a:buFont typeface="Arial" panose="020B0604020202020204" pitchFamily="34" charset="0"/>
              <a:buChar char="•"/>
              <a:defRPr sz="2399" kern="1200">
                <a:solidFill>
                  <a:schemeClr val="tx1"/>
                </a:solidFill>
                <a:latin typeface="+mn-lt"/>
                <a:ea typeface="+mn-ea"/>
                <a:cs typeface="+mn-cs"/>
              </a:defRPr>
            </a:lvl1pPr>
            <a:lvl2pPr marL="287957" indent="287957" algn="l" defTabSz="914309" rtl="0" eaLnBrk="1" latinLnBrk="0" hangingPunct="1">
              <a:lnSpc>
                <a:spcPct val="100000"/>
              </a:lnSpc>
              <a:spcBef>
                <a:spcPts val="0"/>
              </a:spcBef>
              <a:spcAft>
                <a:spcPts val="1200"/>
              </a:spcAft>
              <a:buClr>
                <a:schemeClr val="tx1"/>
              </a:buClr>
              <a:buSzPct val="100000"/>
              <a:buFont typeface="Arial" panose="020B0604020202020204" pitchFamily="34" charset="0"/>
              <a:buChar char="•"/>
              <a:defRPr sz="2399" kern="1200">
                <a:solidFill>
                  <a:schemeClr val="tx1"/>
                </a:solidFill>
                <a:latin typeface="+mn-lt"/>
                <a:ea typeface="+mn-ea"/>
                <a:cs typeface="+mn-cs"/>
              </a:defRPr>
            </a:lvl2pPr>
            <a:lvl3pPr marL="575914" indent="287957" algn="l" defTabSz="914309" rtl="0" eaLnBrk="1" latinLnBrk="0" hangingPunct="1">
              <a:lnSpc>
                <a:spcPct val="100000"/>
              </a:lnSpc>
              <a:spcBef>
                <a:spcPts val="0"/>
              </a:spcBef>
              <a:spcAft>
                <a:spcPts val="1200"/>
              </a:spcAft>
              <a:buClr>
                <a:schemeClr val="tx1"/>
              </a:buClr>
              <a:buSzPct val="125000"/>
              <a:buFont typeface="System Font Regular"/>
              <a:buChar char="–"/>
              <a:defRPr sz="2000" kern="1200">
                <a:solidFill>
                  <a:schemeClr val="tx1"/>
                </a:solidFill>
                <a:latin typeface="+mn-lt"/>
                <a:ea typeface="+mn-ea"/>
                <a:cs typeface="+mn-cs"/>
              </a:defRPr>
            </a:lvl3pPr>
            <a:lvl4pPr marL="720036" indent="-180009" algn="l" defTabSz="914309" rtl="0" eaLnBrk="1" latinLnBrk="0" hangingPunct="1">
              <a:lnSpc>
                <a:spcPct val="100000"/>
              </a:lnSpc>
              <a:spcBef>
                <a:spcPts val="0"/>
              </a:spcBef>
              <a:spcAft>
                <a:spcPts val="800"/>
              </a:spcAft>
              <a:buClr>
                <a:srgbClr val="3CC8BE"/>
              </a:buClr>
              <a:buSzPct val="100000"/>
              <a:buFont typeface="Arial" panose="020B0604020202020204" pitchFamily="34" charset="0"/>
              <a:buChar char="•"/>
              <a:defRPr sz="1800" kern="1200">
                <a:solidFill>
                  <a:schemeClr val="tx1"/>
                </a:solidFill>
                <a:latin typeface="Asker Sans" pitchFamily="2" charset="77"/>
                <a:ea typeface="+mn-ea"/>
                <a:cs typeface="+mn-cs"/>
              </a:defRPr>
            </a:lvl4pPr>
            <a:lvl5pPr marL="900045" indent="-180009" algn="l" defTabSz="914309" rtl="0" eaLnBrk="1" latinLnBrk="0" hangingPunct="1">
              <a:lnSpc>
                <a:spcPct val="100000"/>
              </a:lnSpc>
              <a:spcBef>
                <a:spcPts val="0"/>
              </a:spcBef>
              <a:spcAft>
                <a:spcPts val="800"/>
              </a:spcAft>
              <a:buClr>
                <a:srgbClr val="3CC8BE"/>
              </a:buClr>
              <a:buSzPct val="100000"/>
              <a:buFont typeface="Arial" panose="020B0604020202020204" pitchFamily="34" charset="0"/>
              <a:buChar char="•"/>
              <a:defRPr sz="1800" kern="1200">
                <a:solidFill>
                  <a:schemeClr val="tx1"/>
                </a:solidFill>
                <a:latin typeface="Asker Sans" pitchFamily="2" charset="77"/>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2"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50000"/>
              </a:lnSpc>
              <a:buAutoNum type="arabicPeriod"/>
            </a:pPr>
            <a:r>
              <a:rPr lang="nb-NO" sz="2000" dirty="0" smtClean="0"/>
              <a:t>Det ble gjennomført en </a:t>
            </a:r>
            <a:r>
              <a:rPr lang="nb-NO" sz="2000" b="1" dirty="0" smtClean="0"/>
              <a:t>VNR i 2016</a:t>
            </a:r>
            <a:r>
              <a:rPr lang="nb-NO" sz="2000" dirty="0" smtClean="0"/>
              <a:t>. Denne inneholdt ikke indikatorer, kun en kvalitativ vurdering. Det skal leveres ny VNR i 2021. </a:t>
            </a:r>
          </a:p>
          <a:p>
            <a:pPr marL="457200" indent="-457200">
              <a:lnSpc>
                <a:spcPct val="150000"/>
              </a:lnSpc>
              <a:buAutoNum type="arabicPeriod"/>
            </a:pPr>
            <a:r>
              <a:rPr lang="nb-NO" sz="2000" b="1" dirty="0" smtClean="0"/>
              <a:t>KS</a:t>
            </a:r>
            <a:r>
              <a:rPr lang="nb-NO" sz="2000" dirty="0" smtClean="0"/>
              <a:t> skal gjennomføre en VSR i 2021. </a:t>
            </a:r>
          </a:p>
          <a:p>
            <a:pPr marL="457200" indent="-457200">
              <a:lnSpc>
                <a:spcPct val="150000"/>
              </a:lnSpc>
              <a:buAutoNum type="arabicPeriod"/>
            </a:pPr>
            <a:r>
              <a:rPr lang="nb-NO" sz="2000" dirty="0" smtClean="0"/>
              <a:t>Det er gjort en </a:t>
            </a:r>
            <a:r>
              <a:rPr lang="nb-NO" sz="2000" b="1" dirty="0" smtClean="0"/>
              <a:t>grovsortering av indikatorer for Norge</a:t>
            </a:r>
            <a:r>
              <a:rPr lang="nb-NO" sz="2000" dirty="0" smtClean="0"/>
              <a:t> basert på den europeiske rapporten. </a:t>
            </a:r>
          </a:p>
          <a:p>
            <a:pPr marL="457200" indent="-457200">
              <a:lnSpc>
                <a:spcPct val="150000"/>
              </a:lnSpc>
              <a:buAutoNum type="arabicPeriod"/>
            </a:pPr>
            <a:r>
              <a:rPr lang="nb-NO" sz="2000" b="1" dirty="0" smtClean="0"/>
              <a:t>SSB lanserte temaside</a:t>
            </a:r>
            <a:r>
              <a:rPr lang="nb-NO" sz="2000" dirty="0" smtClean="0"/>
              <a:t> for bærekraft med 67 indikatorer i april 2020 med nasjonalt målbare indikatorer. </a:t>
            </a:r>
          </a:p>
          <a:p>
            <a:pPr marL="457200" indent="-457200">
              <a:lnSpc>
                <a:spcPct val="150000"/>
              </a:lnSpc>
              <a:buAutoNum type="arabicPeriod"/>
            </a:pPr>
            <a:r>
              <a:rPr lang="nb-NO" sz="2000" dirty="0" smtClean="0"/>
              <a:t>Over 10 prosent av norske kommuner har gjennomført en </a:t>
            </a:r>
            <a:r>
              <a:rPr lang="nb-NO" sz="2000" b="1" dirty="0" smtClean="0"/>
              <a:t>U4SSC KPI-undersøkelse</a:t>
            </a:r>
            <a:r>
              <a:rPr lang="nb-NO" sz="2000" dirty="0" smtClean="0"/>
              <a:t>. Møre og Romsdal har gjennomført for alle kommuner i sin region, og Trøndelag skal gjøre det samme. </a:t>
            </a:r>
          </a:p>
          <a:p>
            <a:pPr marL="457200" indent="-457200">
              <a:lnSpc>
                <a:spcPct val="150000"/>
              </a:lnSpc>
              <a:buFont typeface="Arial" panose="020B0604020202020204" pitchFamily="34" charset="0"/>
              <a:buAutoNum type="arabicPeriod"/>
            </a:pPr>
            <a:r>
              <a:rPr lang="nb-NO" sz="2000" b="1" dirty="0" smtClean="0"/>
              <a:t>KS og </a:t>
            </a:r>
            <a:r>
              <a:rPr lang="nb-NO" sz="2000" b="1" dirty="0" err="1" smtClean="0"/>
              <a:t>Menon</a:t>
            </a:r>
            <a:r>
              <a:rPr lang="nb-NO" sz="2000" b="1" dirty="0" smtClean="0"/>
              <a:t> </a:t>
            </a:r>
            <a:r>
              <a:rPr lang="nb-NO" sz="2000" dirty="0" smtClean="0"/>
              <a:t>gjennomførte i 2017/2018 et prosjekt som knyttet en rekke indikatorer for gevinstrealisering til bærekraftsmålene. </a:t>
            </a:r>
          </a:p>
          <a:p>
            <a:pPr marL="457200" indent="-457200">
              <a:lnSpc>
                <a:spcPct val="150000"/>
              </a:lnSpc>
              <a:buFont typeface="Arial" panose="020B0604020202020204" pitchFamily="34" charset="0"/>
              <a:buAutoNum type="arabicPeriod"/>
            </a:pPr>
            <a:r>
              <a:rPr lang="nb-NO" sz="2000" dirty="0" smtClean="0"/>
              <a:t>For å hjelpe til med å navigere i indikator-jungelen, har </a:t>
            </a:r>
            <a:r>
              <a:rPr lang="nb-NO" sz="2000" b="1" dirty="0" smtClean="0"/>
              <a:t>KS lansert et FOU-prosjekt </a:t>
            </a:r>
            <a:r>
              <a:rPr lang="nb-NO" sz="2000" dirty="0" smtClean="0"/>
              <a:t>som skal lage en sorteringsmodell </a:t>
            </a:r>
            <a:r>
              <a:rPr lang="nb-NO" sz="2000" dirty="0"/>
              <a:t>(taksonomi</a:t>
            </a:r>
            <a:r>
              <a:rPr lang="nb-NO" sz="2000" dirty="0" smtClean="0"/>
              <a:t>) for </a:t>
            </a:r>
            <a:r>
              <a:rPr lang="nb-NO" sz="2000" dirty="0" err="1" smtClean="0"/>
              <a:t>bærekraftsindikatorer</a:t>
            </a:r>
            <a:r>
              <a:rPr lang="nb-NO" sz="2000" dirty="0" smtClean="0"/>
              <a:t>. Arbeidet med å lage taksonomien utføres av SSB. </a:t>
            </a:r>
            <a:r>
              <a:rPr lang="nb-NO" sz="2000" b="1" dirty="0" smtClean="0"/>
              <a:t>Geir Graff </a:t>
            </a:r>
            <a:r>
              <a:rPr lang="nb-NO" sz="2000" dirty="0" smtClean="0"/>
              <a:t>er innleid som prosjektleder for prosjektet. </a:t>
            </a:r>
            <a:r>
              <a:rPr lang="nb-NO" sz="2000" dirty="0"/>
              <a:t>NTNU og en rekke andre aktører er med på å kvalitetssikre resultatet. </a:t>
            </a:r>
            <a:r>
              <a:rPr lang="nb-NO" sz="2000" dirty="0" smtClean="0"/>
              <a:t>Arbeidet ferdigstilles i første kvartal 2021. </a:t>
            </a:r>
          </a:p>
          <a:p>
            <a:pPr marL="457200" indent="-457200">
              <a:lnSpc>
                <a:spcPct val="150000"/>
              </a:lnSpc>
              <a:buAutoNum type="arabicPeriod"/>
            </a:pPr>
            <a:endParaRPr lang="nb-NO" sz="2000" dirty="0" smtClean="0"/>
          </a:p>
          <a:p>
            <a:pPr marL="457200" indent="-457200">
              <a:lnSpc>
                <a:spcPct val="150000"/>
              </a:lnSpc>
              <a:buAutoNum type="arabicPeriod"/>
            </a:pPr>
            <a:endParaRPr lang="nb-NO" sz="2000" dirty="0"/>
          </a:p>
          <a:p>
            <a:pPr marL="457200" indent="-457200">
              <a:lnSpc>
                <a:spcPct val="150000"/>
              </a:lnSpc>
              <a:buAutoNum type="arabicPeriod"/>
            </a:pPr>
            <a:endParaRPr lang="nb-NO" sz="2000" dirty="0" smtClean="0"/>
          </a:p>
          <a:p>
            <a:pPr marL="457200" indent="-457200">
              <a:lnSpc>
                <a:spcPct val="150000"/>
              </a:lnSpc>
              <a:buAutoNum type="arabicPeriod"/>
            </a:pPr>
            <a:endParaRPr lang="nb-NO" sz="2000" dirty="0"/>
          </a:p>
        </p:txBody>
      </p:sp>
    </p:spTree>
    <p:extLst>
      <p:ext uri="{BB962C8B-B14F-4D97-AF65-F5344CB8AC3E}">
        <p14:creationId xmlns:p14="http://schemas.microsoft.com/office/powerpoint/2010/main" val="357544780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a:xfrm>
            <a:off x="468000" y="288000"/>
            <a:ext cx="10080000" cy="714891"/>
          </a:xfrm>
        </p:spPr>
        <p:txBody>
          <a:bodyPr/>
          <a:lstStyle/>
          <a:p>
            <a:r>
              <a:rPr lang="nb-NO" sz="3600" dirty="0" smtClean="0"/>
              <a:t>Status regionalt</a:t>
            </a:r>
            <a:endParaRPr lang="nb-NO" sz="3600" dirty="0"/>
          </a:p>
        </p:txBody>
      </p:sp>
      <p:sp>
        <p:nvSpPr>
          <p:cNvPr id="9" name="Plassholder for innhold 2"/>
          <p:cNvSpPr txBox="1">
            <a:spLocks/>
          </p:cNvSpPr>
          <p:nvPr/>
        </p:nvSpPr>
        <p:spPr>
          <a:xfrm>
            <a:off x="468000" y="1002891"/>
            <a:ext cx="10302846" cy="5546996"/>
          </a:xfrm>
          <a:prstGeom prst="rect">
            <a:avLst/>
          </a:prstGeom>
        </p:spPr>
        <p:txBody>
          <a:bodyPr>
            <a:normAutofit/>
          </a:bodyPr>
          <a:lstStyle>
            <a:lvl1pPr marL="0" indent="-287957" algn="l" defTabSz="914309" rtl="0" eaLnBrk="1" latinLnBrk="0" hangingPunct="1">
              <a:lnSpc>
                <a:spcPct val="100000"/>
              </a:lnSpc>
              <a:spcBef>
                <a:spcPts val="0"/>
              </a:spcBef>
              <a:spcAft>
                <a:spcPts val="1200"/>
              </a:spcAft>
              <a:buClr>
                <a:schemeClr val="tx1"/>
              </a:buClr>
              <a:buSzPct val="100000"/>
              <a:buFont typeface="Arial" panose="020B0604020202020204" pitchFamily="34" charset="0"/>
              <a:buChar char="•"/>
              <a:defRPr sz="2399" kern="1200">
                <a:solidFill>
                  <a:schemeClr val="tx1"/>
                </a:solidFill>
                <a:latin typeface="+mn-lt"/>
                <a:ea typeface="+mn-ea"/>
                <a:cs typeface="+mn-cs"/>
              </a:defRPr>
            </a:lvl1pPr>
            <a:lvl2pPr marL="287957" indent="287957" algn="l" defTabSz="914309" rtl="0" eaLnBrk="1" latinLnBrk="0" hangingPunct="1">
              <a:lnSpc>
                <a:spcPct val="100000"/>
              </a:lnSpc>
              <a:spcBef>
                <a:spcPts val="0"/>
              </a:spcBef>
              <a:spcAft>
                <a:spcPts val="1200"/>
              </a:spcAft>
              <a:buClr>
                <a:schemeClr val="tx1"/>
              </a:buClr>
              <a:buSzPct val="100000"/>
              <a:buFont typeface="Arial" panose="020B0604020202020204" pitchFamily="34" charset="0"/>
              <a:buChar char="•"/>
              <a:defRPr sz="2399" kern="1200">
                <a:solidFill>
                  <a:schemeClr val="tx1"/>
                </a:solidFill>
                <a:latin typeface="+mn-lt"/>
                <a:ea typeface="+mn-ea"/>
                <a:cs typeface="+mn-cs"/>
              </a:defRPr>
            </a:lvl2pPr>
            <a:lvl3pPr marL="575914" indent="287957" algn="l" defTabSz="914309" rtl="0" eaLnBrk="1" latinLnBrk="0" hangingPunct="1">
              <a:lnSpc>
                <a:spcPct val="100000"/>
              </a:lnSpc>
              <a:spcBef>
                <a:spcPts val="0"/>
              </a:spcBef>
              <a:spcAft>
                <a:spcPts val="1200"/>
              </a:spcAft>
              <a:buClr>
                <a:schemeClr val="tx1"/>
              </a:buClr>
              <a:buSzPct val="125000"/>
              <a:buFont typeface="System Font Regular"/>
              <a:buChar char="–"/>
              <a:defRPr sz="2000" kern="1200">
                <a:solidFill>
                  <a:schemeClr val="tx1"/>
                </a:solidFill>
                <a:latin typeface="+mn-lt"/>
                <a:ea typeface="+mn-ea"/>
                <a:cs typeface="+mn-cs"/>
              </a:defRPr>
            </a:lvl3pPr>
            <a:lvl4pPr marL="720036" indent="-180009" algn="l" defTabSz="914309" rtl="0" eaLnBrk="1" latinLnBrk="0" hangingPunct="1">
              <a:lnSpc>
                <a:spcPct val="100000"/>
              </a:lnSpc>
              <a:spcBef>
                <a:spcPts val="0"/>
              </a:spcBef>
              <a:spcAft>
                <a:spcPts val="800"/>
              </a:spcAft>
              <a:buClr>
                <a:srgbClr val="3CC8BE"/>
              </a:buClr>
              <a:buSzPct val="100000"/>
              <a:buFont typeface="Arial" panose="020B0604020202020204" pitchFamily="34" charset="0"/>
              <a:buChar char="•"/>
              <a:defRPr sz="1800" kern="1200">
                <a:solidFill>
                  <a:schemeClr val="tx1"/>
                </a:solidFill>
                <a:latin typeface="Asker Sans" pitchFamily="2" charset="77"/>
                <a:ea typeface="+mn-ea"/>
                <a:cs typeface="+mn-cs"/>
              </a:defRPr>
            </a:lvl4pPr>
            <a:lvl5pPr marL="900045" indent="-180009" algn="l" defTabSz="914309" rtl="0" eaLnBrk="1" latinLnBrk="0" hangingPunct="1">
              <a:lnSpc>
                <a:spcPct val="100000"/>
              </a:lnSpc>
              <a:spcBef>
                <a:spcPts val="0"/>
              </a:spcBef>
              <a:spcAft>
                <a:spcPts val="800"/>
              </a:spcAft>
              <a:buClr>
                <a:srgbClr val="3CC8BE"/>
              </a:buClr>
              <a:buSzPct val="100000"/>
              <a:buFont typeface="Arial" panose="020B0604020202020204" pitchFamily="34" charset="0"/>
              <a:buChar char="•"/>
              <a:defRPr sz="1800" kern="1200">
                <a:solidFill>
                  <a:schemeClr val="tx1"/>
                </a:solidFill>
                <a:latin typeface="Asker Sans" pitchFamily="2" charset="77"/>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2"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50000"/>
              </a:lnSpc>
              <a:buAutoNum type="arabicPeriod"/>
            </a:pPr>
            <a:r>
              <a:rPr lang="nb-NO" sz="2000" b="1" dirty="0" smtClean="0"/>
              <a:t>Viken bidrar til internasjonal metodikk </a:t>
            </a:r>
            <a:r>
              <a:rPr lang="nb-NO" sz="2000" dirty="0" smtClean="0"/>
              <a:t>på regionsnivå gjennom OECD-prosjektet «A Territorial </a:t>
            </a:r>
            <a:r>
              <a:rPr lang="nb-NO" sz="2000" dirty="0" err="1" smtClean="0"/>
              <a:t>Approach</a:t>
            </a:r>
            <a:r>
              <a:rPr lang="nb-NO" sz="2000" dirty="0" smtClean="0"/>
              <a:t> to </a:t>
            </a:r>
            <a:r>
              <a:rPr lang="nb-NO" sz="2000" dirty="0" err="1" smtClean="0"/>
              <a:t>the</a:t>
            </a:r>
            <a:r>
              <a:rPr lang="nb-NO" sz="2000" dirty="0" smtClean="0"/>
              <a:t> </a:t>
            </a:r>
            <a:r>
              <a:rPr lang="nb-NO" sz="2000" dirty="0" err="1" smtClean="0"/>
              <a:t>Sustainable</a:t>
            </a:r>
            <a:r>
              <a:rPr lang="nb-NO" sz="2000" dirty="0" smtClean="0"/>
              <a:t> Development Goals».</a:t>
            </a:r>
          </a:p>
          <a:p>
            <a:pPr marL="457200" indent="-457200">
              <a:lnSpc>
                <a:spcPct val="150000"/>
              </a:lnSpc>
              <a:buAutoNum type="arabicPeriod"/>
            </a:pPr>
            <a:r>
              <a:rPr lang="nb-NO" sz="2000" dirty="0" smtClean="0"/>
              <a:t>Rapporten </a:t>
            </a:r>
            <a:r>
              <a:rPr lang="nb-NO" sz="2000" b="1" dirty="0" smtClean="0"/>
              <a:t>«Vi i Viken» </a:t>
            </a:r>
            <a:r>
              <a:rPr lang="nb-NO" sz="2000" dirty="0" smtClean="0"/>
              <a:t>er strukturert etter FNs bærekraftsmål, og inngår som  kunnskapsgrunnlag for regional planstrategi.  </a:t>
            </a:r>
          </a:p>
          <a:p>
            <a:pPr marL="457200" indent="-457200">
              <a:lnSpc>
                <a:spcPct val="150000"/>
              </a:lnSpc>
              <a:buAutoNum type="arabicPeriod"/>
            </a:pPr>
            <a:r>
              <a:rPr lang="nb-NO" sz="2000" dirty="0" smtClean="0"/>
              <a:t>Viken har også en </a:t>
            </a:r>
            <a:r>
              <a:rPr lang="nb-NO" sz="2000" b="1" dirty="0" smtClean="0"/>
              <a:t>statistikkbank</a:t>
            </a:r>
            <a:r>
              <a:rPr lang="nb-NO" sz="2000" dirty="0" smtClean="0"/>
              <a:t> med statistikk som er strukturert etter bærekraftsmålene.</a:t>
            </a:r>
          </a:p>
          <a:p>
            <a:pPr marL="457200" indent="-457200">
              <a:lnSpc>
                <a:spcPct val="150000"/>
              </a:lnSpc>
              <a:buFont typeface="Arial" panose="020B0604020202020204" pitchFamily="34" charset="0"/>
              <a:buAutoNum type="arabicPeriod"/>
            </a:pPr>
            <a:r>
              <a:rPr lang="nb-NO" sz="2000" dirty="0" smtClean="0"/>
              <a:t> </a:t>
            </a:r>
            <a:r>
              <a:rPr lang="nb-NO" sz="2000" b="1" dirty="0"/>
              <a:t>OECD har målt Oslo</a:t>
            </a:r>
            <a:r>
              <a:rPr lang="nb-NO" sz="2000" dirty="0"/>
              <a:t> med sitt </a:t>
            </a:r>
            <a:r>
              <a:rPr lang="nb-NO" sz="2000" dirty="0" smtClean="0"/>
              <a:t>indikatorsett på </a:t>
            </a:r>
            <a:r>
              <a:rPr lang="nb-NO" sz="2000" dirty="0"/>
              <a:t>over 100 indikatorer. </a:t>
            </a:r>
          </a:p>
          <a:p>
            <a:pPr marL="457200" indent="-457200">
              <a:lnSpc>
                <a:spcPct val="150000"/>
              </a:lnSpc>
              <a:buAutoNum type="arabicPeriod"/>
            </a:pPr>
            <a:endParaRPr lang="nb-NO" sz="2000" dirty="0" smtClean="0"/>
          </a:p>
          <a:p>
            <a:pPr marL="457200" indent="-457200">
              <a:lnSpc>
                <a:spcPct val="150000"/>
              </a:lnSpc>
              <a:buAutoNum type="arabicPeriod"/>
            </a:pPr>
            <a:endParaRPr lang="nb-NO" sz="2000" dirty="0" smtClean="0"/>
          </a:p>
          <a:p>
            <a:pPr marL="457200" indent="-457200">
              <a:lnSpc>
                <a:spcPct val="150000"/>
              </a:lnSpc>
              <a:buAutoNum type="arabicPeriod"/>
            </a:pPr>
            <a:endParaRPr lang="nb-NO" sz="2000" dirty="0"/>
          </a:p>
          <a:p>
            <a:pPr marL="457200" indent="-457200">
              <a:lnSpc>
                <a:spcPct val="150000"/>
              </a:lnSpc>
              <a:buAutoNum type="arabicPeriod"/>
            </a:pPr>
            <a:endParaRPr lang="nb-NO" sz="2000" dirty="0" smtClean="0"/>
          </a:p>
          <a:p>
            <a:pPr marL="457200" indent="-457200">
              <a:lnSpc>
                <a:spcPct val="150000"/>
              </a:lnSpc>
              <a:buAutoNum type="arabicPeriod"/>
            </a:pPr>
            <a:endParaRPr lang="nb-NO" sz="2000" dirty="0"/>
          </a:p>
        </p:txBody>
      </p:sp>
    </p:spTree>
    <p:extLst>
      <p:ext uri="{BB962C8B-B14F-4D97-AF65-F5344CB8AC3E}">
        <p14:creationId xmlns:p14="http://schemas.microsoft.com/office/powerpoint/2010/main" val="147035302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tel 2"/>
          <p:cNvSpPr>
            <a:spLocks noGrp="1"/>
          </p:cNvSpPr>
          <p:nvPr>
            <p:ph type="title"/>
          </p:nvPr>
        </p:nvSpPr>
        <p:spPr>
          <a:xfrm>
            <a:off x="468000" y="288000"/>
            <a:ext cx="10080000" cy="714891"/>
          </a:xfrm>
        </p:spPr>
        <p:txBody>
          <a:bodyPr/>
          <a:lstStyle/>
          <a:p>
            <a:r>
              <a:rPr lang="nb-NO" sz="3600" dirty="0" smtClean="0"/>
              <a:t>Status lokalt i Asker</a:t>
            </a:r>
            <a:endParaRPr lang="nb-NO" sz="3600" dirty="0"/>
          </a:p>
        </p:txBody>
      </p:sp>
      <p:sp>
        <p:nvSpPr>
          <p:cNvPr id="9" name="Plassholder for innhold 2"/>
          <p:cNvSpPr txBox="1">
            <a:spLocks/>
          </p:cNvSpPr>
          <p:nvPr/>
        </p:nvSpPr>
        <p:spPr>
          <a:xfrm>
            <a:off x="468000" y="1002891"/>
            <a:ext cx="10302846" cy="5546996"/>
          </a:xfrm>
          <a:prstGeom prst="rect">
            <a:avLst/>
          </a:prstGeom>
        </p:spPr>
        <p:txBody>
          <a:bodyPr>
            <a:normAutofit/>
          </a:bodyPr>
          <a:lstStyle>
            <a:lvl1pPr marL="0" indent="-287957" algn="l" defTabSz="914309" rtl="0" eaLnBrk="1" latinLnBrk="0" hangingPunct="1">
              <a:lnSpc>
                <a:spcPct val="100000"/>
              </a:lnSpc>
              <a:spcBef>
                <a:spcPts val="0"/>
              </a:spcBef>
              <a:spcAft>
                <a:spcPts val="1200"/>
              </a:spcAft>
              <a:buClr>
                <a:schemeClr val="tx1"/>
              </a:buClr>
              <a:buSzPct val="100000"/>
              <a:buFont typeface="Arial" panose="020B0604020202020204" pitchFamily="34" charset="0"/>
              <a:buChar char="•"/>
              <a:defRPr sz="2399" kern="1200">
                <a:solidFill>
                  <a:schemeClr val="tx1"/>
                </a:solidFill>
                <a:latin typeface="+mn-lt"/>
                <a:ea typeface="+mn-ea"/>
                <a:cs typeface="+mn-cs"/>
              </a:defRPr>
            </a:lvl1pPr>
            <a:lvl2pPr marL="287957" indent="287957" algn="l" defTabSz="914309" rtl="0" eaLnBrk="1" latinLnBrk="0" hangingPunct="1">
              <a:lnSpc>
                <a:spcPct val="100000"/>
              </a:lnSpc>
              <a:spcBef>
                <a:spcPts val="0"/>
              </a:spcBef>
              <a:spcAft>
                <a:spcPts val="1200"/>
              </a:spcAft>
              <a:buClr>
                <a:schemeClr val="tx1"/>
              </a:buClr>
              <a:buSzPct val="100000"/>
              <a:buFont typeface="Arial" panose="020B0604020202020204" pitchFamily="34" charset="0"/>
              <a:buChar char="•"/>
              <a:defRPr sz="2399" kern="1200">
                <a:solidFill>
                  <a:schemeClr val="tx1"/>
                </a:solidFill>
                <a:latin typeface="+mn-lt"/>
                <a:ea typeface="+mn-ea"/>
                <a:cs typeface="+mn-cs"/>
              </a:defRPr>
            </a:lvl2pPr>
            <a:lvl3pPr marL="575914" indent="287957" algn="l" defTabSz="914309" rtl="0" eaLnBrk="1" latinLnBrk="0" hangingPunct="1">
              <a:lnSpc>
                <a:spcPct val="100000"/>
              </a:lnSpc>
              <a:spcBef>
                <a:spcPts val="0"/>
              </a:spcBef>
              <a:spcAft>
                <a:spcPts val="1200"/>
              </a:spcAft>
              <a:buClr>
                <a:schemeClr val="tx1"/>
              </a:buClr>
              <a:buSzPct val="125000"/>
              <a:buFont typeface="System Font Regular"/>
              <a:buChar char="–"/>
              <a:defRPr sz="2000" kern="1200">
                <a:solidFill>
                  <a:schemeClr val="tx1"/>
                </a:solidFill>
                <a:latin typeface="+mn-lt"/>
                <a:ea typeface="+mn-ea"/>
                <a:cs typeface="+mn-cs"/>
              </a:defRPr>
            </a:lvl3pPr>
            <a:lvl4pPr marL="720036" indent="-180009" algn="l" defTabSz="914309" rtl="0" eaLnBrk="1" latinLnBrk="0" hangingPunct="1">
              <a:lnSpc>
                <a:spcPct val="100000"/>
              </a:lnSpc>
              <a:spcBef>
                <a:spcPts val="0"/>
              </a:spcBef>
              <a:spcAft>
                <a:spcPts val="800"/>
              </a:spcAft>
              <a:buClr>
                <a:srgbClr val="3CC8BE"/>
              </a:buClr>
              <a:buSzPct val="100000"/>
              <a:buFont typeface="Arial" panose="020B0604020202020204" pitchFamily="34" charset="0"/>
              <a:buChar char="•"/>
              <a:defRPr sz="1800" kern="1200">
                <a:solidFill>
                  <a:schemeClr val="tx1"/>
                </a:solidFill>
                <a:latin typeface="Asker Sans" pitchFamily="2" charset="77"/>
                <a:ea typeface="+mn-ea"/>
                <a:cs typeface="+mn-cs"/>
              </a:defRPr>
            </a:lvl4pPr>
            <a:lvl5pPr marL="900045" indent="-180009" algn="l" defTabSz="914309" rtl="0" eaLnBrk="1" latinLnBrk="0" hangingPunct="1">
              <a:lnSpc>
                <a:spcPct val="100000"/>
              </a:lnSpc>
              <a:spcBef>
                <a:spcPts val="0"/>
              </a:spcBef>
              <a:spcAft>
                <a:spcPts val="800"/>
              </a:spcAft>
              <a:buClr>
                <a:srgbClr val="3CC8BE"/>
              </a:buClr>
              <a:buSzPct val="100000"/>
              <a:buFont typeface="Arial" panose="020B0604020202020204" pitchFamily="34" charset="0"/>
              <a:buChar char="•"/>
              <a:defRPr sz="1800" kern="1200">
                <a:solidFill>
                  <a:schemeClr val="tx1"/>
                </a:solidFill>
                <a:latin typeface="Asker Sans" pitchFamily="2" charset="77"/>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2"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50000"/>
              </a:lnSpc>
              <a:buAutoNum type="arabicPeriod"/>
            </a:pPr>
            <a:r>
              <a:rPr lang="nb-NO" sz="2000" dirty="0" smtClean="0"/>
              <a:t>Bærekraftsmålene ligger til grunn for satsingsområder og mål i </a:t>
            </a:r>
            <a:r>
              <a:rPr lang="nb-NO" sz="2000" b="1" dirty="0" smtClean="0"/>
              <a:t>kommuneplanen</a:t>
            </a:r>
            <a:r>
              <a:rPr lang="nb-NO" sz="2000" dirty="0" smtClean="0"/>
              <a:t>. </a:t>
            </a:r>
          </a:p>
          <a:p>
            <a:pPr marL="457200" indent="-457200">
              <a:lnSpc>
                <a:spcPct val="150000"/>
              </a:lnSpc>
              <a:buAutoNum type="arabicPeriod"/>
            </a:pPr>
            <a:r>
              <a:rPr lang="nb-NO" sz="2000" dirty="0" smtClean="0"/>
              <a:t>Asker gjennomførte </a:t>
            </a:r>
            <a:r>
              <a:rPr lang="nb-NO" sz="2000" b="1" dirty="0" smtClean="0"/>
              <a:t>U4SSC KPI-undersøkelsen </a:t>
            </a:r>
            <a:r>
              <a:rPr lang="nb-NO" sz="2000" dirty="0" smtClean="0"/>
              <a:t>i 2019, og har også fått en </a:t>
            </a:r>
            <a:r>
              <a:rPr lang="nb-NO" sz="2000" dirty="0" err="1" smtClean="0"/>
              <a:t>tilleggsrapport</a:t>
            </a:r>
            <a:r>
              <a:rPr lang="nb-NO" sz="2000" dirty="0" smtClean="0"/>
              <a:t> fra UNECE («UNECE City </a:t>
            </a:r>
            <a:r>
              <a:rPr lang="nb-NO" sz="2000" dirty="0" err="1" smtClean="0"/>
              <a:t>Profile</a:t>
            </a:r>
            <a:r>
              <a:rPr lang="nb-NO" sz="2000" dirty="0" smtClean="0"/>
              <a:t>»). </a:t>
            </a:r>
          </a:p>
          <a:p>
            <a:pPr marL="457200" indent="-457200">
              <a:lnSpc>
                <a:spcPct val="150000"/>
              </a:lnSpc>
              <a:buAutoNum type="arabicPeriod"/>
            </a:pPr>
            <a:r>
              <a:rPr lang="nb-NO" sz="2000" dirty="0" smtClean="0"/>
              <a:t>Asker har besluttet å </a:t>
            </a:r>
            <a:r>
              <a:rPr lang="nb-NO" sz="2000" b="1" dirty="0" smtClean="0"/>
              <a:t>gjennomføre en VLR i 2021</a:t>
            </a:r>
            <a:r>
              <a:rPr lang="nb-NO" sz="2000" dirty="0" smtClean="0"/>
              <a:t>. I hovedsak skal en VLR ha fire deler: </a:t>
            </a:r>
          </a:p>
          <a:p>
            <a:pPr lvl="2">
              <a:lnSpc>
                <a:spcPct val="150000"/>
              </a:lnSpc>
            </a:pPr>
            <a:r>
              <a:rPr lang="nb-NO" dirty="0" smtClean="0"/>
              <a:t>Starte opp en </a:t>
            </a:r>
            <a:r>
              <a:rPr lang="nb-NO" b="1" dirty="0" smtClean="0"/>
              <a:t>inkluderende og deltakende </a:t>
            </a:r>
            <a:r>
              <a:rPr lang="nb-NO" dirty="0" smtClean="0"/>
              <a:t>prosess</a:t>
            </a:r>
          </a:p>
          <a:p>
            <a:pPr lvl="2">
              <a:lnSpc>
                <a:spcPct val="150000"/>
              </a:lnSpc>
            </a:pPr>
            <a:r>
              <a:rPr lang="nb-NO" dirty="0" smtClean="0"/>
              <a:t>Etablere en </a:t>
            </a:r>
            <a:r>
              <a:rPr lang="nb-NO" b="1" dirty="0" smtClean="0"/>
              <a:t>lokal</a:t>
            </a:r>
            <a:r>
              <a:rPr lang="nb-NO" dirty="0" smtClean="0"/>
              <a:t> </a:t>
            </a:r>
            <a:r>
              <a:rPr lang="nb-NO" dirty="0" err="1" smtClean="0"/>
              <a:t>bærekraftsagenda</a:t>
            </a:r>
            <a:endParaRPr lang="nb-NO" dirty="0" smtClean="0"/>
          </a:p>
          <a:p>
            <a:pPr lvl="2">
              <a:lnSpc>
                <a:spcPct val="150000"/>
              </a:lnSpc>
            </a:pPr>
            <a:r>
              <a:rPr lang="nb-NO" dirty="0" smtClean="0"/>
              <a:t>Planlegge </a:t>
            </a:r>
            <a:r>
              <a:rPr lang="nb-NO" b="1" dirty="0" smtClean="0"/>
              <a:t>implementering</a:t>
            </a:r>
            <a:r>
              <a:rPr lang="nb-NO" dirty="0" smtClean="0"/>
              <a:t> av bærekraftsmålene</a:t>
            </a:r>
          </a:p>
          <a:p>
            <a:pPr lvl="2">
              <a:lnSpc>
                <a:spcPct val="150000"/>
              </a:lnSpc>
            </a:pPr>
            <a:r>
              <a:rPr lang="nb-NO" b="1" dirty="0" smtClean="0"/>
              <a:t>Evaluere</a:t>
            </a:r>
            <a:r>
              <a:rPr lang="nb-NO" dirty="0" smtClean="0"/>
              <a:t> måloppnåelsen knyttet til bærekraftsmålene</a:t>
            </a:r>
          </a:p>
          <a:p>
            <a:pPr indent="0">
              <a:lnSpc>
                <a:spcPct val="150000"/>
              </a:lnSpc>
              <a:buNone/>
            </a:pPr>
            <a:endParaRPr lang="nb-NO" sz="2000" dirty="0" smtClean="0"/>
          </a:p>
          <a:p>
            <a:pPr marL="457200" indent="-457200">
              <a:lnSpc>
                <a:spcPct val="150000"/>
              </a:lnSpc>
              <a:buAutoNum type="arabicPeriod"/>
            </a:pPr>
            <a:endParaRPr lang="nb-NO" sz="2000" dirty="0" smtClean="0"/>
          </a:p>
          <a:p>
            <a:pPr marL="457200" indent="-457200">
              <a:lnSpc>
                <a:spcPct val="150000"/>
              </a:lnSpc>
              <a:buAutoNum type="arabicPeriod"/>
            </a:pPr>
            <a:endParaRPr lang="nb-NO" sz="2000" dirty="0"/>
          </a:p>
          <a:p>
            <a:pPr marL="457200" indent="-457200">
              <a:lnSpc>
                <a:spcPct val="150000"/>
              </a:lnSpc>
              <a:buAutoNum type="arabicPeriod"/>
            </a:pPr>
            <a:endParaRPr lang="nb-NO" sz="2000" dirty="0" smtClean="0"/>
          </a:p>
          <a:p>
            <a:pPr marL="457200" indent="-457200">
              <a:lnSpc>
                <a:spcPct val="150000"/>
              </a:lnSpc>
              <a:buAutoNum type="arabicPeriod"/>
            </a:pPr>
            <a:endParaRPr lang="nb-NO" sz="2000" dirty="0"/>
          </a:p>
        </p:txBody>
      </p:sp>
    </p:spTree>
    <p:extLst>
      <p:ext uri="{BB962C8B-B14F-4D97-AF65-F5344CB8AC3E}">
        <p14:creationId xmlns:p14="http://schemas.microsoft.com/office/powerpoint/2010/main" val="31718578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tel 2"/>
          <p:cNvSpPr>
            <a:spLocks noGrp="1"/>
          </p:cNvSpPr>
          <p:nvPr>
            <p:ph type="title"/>
          </p:nvPr>
        </p:nvSpPr>
        <p:spPr>
          <a:xfrm>
            <a:off x="468000" y="288000"/>
            <a:ext cx="10080000" cy="714891"/>
          </a:xfrm>
        </p:spPr>
        <p:txBody>
          <a:bodyPr/>
          <a:lstStyle/>
          <a:p>
            <a:r>
              <a:rPr lang="nb-NO" sz="3600" dirty="0" smtClean="0"/>
              <a:t>Status lokalt i Asker (forts.)</a:t>
            </a:r>
            <a:endParaRPr lang="nb-NO" sz="3600" dirty="0"/>
          </a:p>
        </p:txBody>
      </p:sp>
      <p:sp>
        <p:nvSpPr>
          <p:cNvPr id="9" name="Plassholder for innhold 2"/>
          <p:cNvSpPr txBox="1">
            <a:spLocks/>
          </p:cNvSpPr>
          <p:nvPr/>
        </p:nvSpPr>
        <p:spPr>
          <a:xfrm>
            <a:off x="468000" y="1002891"/>
            <a:ext cx="10302846" cy="5546996"/>
          </a:xfrm>
          <a:prstGeom prst="rect">
            <a:avLst/>
          </a:prstGeom>
        </p:spPr>
        <p:txBody>
          <a:bodyPr>
            <a:normAutofit fontScale="92500" lnSpcReduction="10000"/>
          </a:bodyPr>
          <a:lstStyle>
            <a:lvl1pPr marL="0" indent="-287957" algn="l" defTabSz="914309" rtl="0" eaLnBrk="1" latinLnBrk="0" hangingPunct="1">
              <a:lnSpc>
                <a:spcPct val="100000"/>
              </a:lnSpc>
              <a:spcBef>
                <a:spcPts val="0"/>
              </a:spcBef>
              <a:spcAft>
                <a:spcPts val="1200"/>
              </a:spcAft>
              <a:buClr>
                <a:schemeClr val="tx1"/>
              </a:buClr>
              <a:buSzPct val="100000"/>
              <a:buFont typeface="Arial" panose="020B0604020202020204" pitchFamily="34" charset="0"/>
              <a:buChar char="•"/>
              <a:defRPr sz="2399" kern="1200">
                <a:solidFill>
                  <a:schemeClr val="tx1"/>
                </a:solidFill>
                <a:latin typeface="+mn-lt"/>
                <a:ea typeface="+mn-ea"/>
                <a:cs typeface="+mn-cs"/>
              </a:defRPr>
            </a:lvl1pPr>
            <a:lvl2pPr marL="287957" indent="287957" algn="l" defTabSz="914309" rtl="0" eaLnBrk="1" latinLnBrk="0" hangingPunct="1">
              <a:lnSpc>
                <a:spcPct val="100000"/>
              </a:lnSpc>
              <a:spcBef>
                <a:spcPts val="0"/>
              </a:spcBef>
              <a:spcAft>
                <a:spcPts val="1200"/>
              </a:spcAft>
              <a:buClr>
                <a:schemeClr val="tx1"/>
              </a:buClr>
              <a:buSzPct val="100000"/>
              <a:buFont typeface="Arial" panose="020B0604020202020204" pitchFamily="34" charset="0"/>
              <a:buChar char="•"/>
              <a:defRPr sz="2399" kern="1200">
                <a:solidFill>
                  <a:schemeClr val="tx1"/>
                </a:solidFill>
                <a:latin typeface="+mn-lt"/>
                <a:ea typeface="+mn-ea"/>
                <a:cs typeface="+mn-cs"/>
              </a:defRPr>
            </a:lvl2pPr>
            <a:lvl3pPr marL="575914" indent="287957" algn="l" defTabSz="914309" rtl="0" eaLnBrk="1" latinLnBrk="0" hangingPunct="1">
              <a:lnSpc>
                <a:spcPct val="100000"/>
              </a:lnSpc>
              <a:spcBef>
                <a:spcPts val="0"/>
              </a:spcBef>
              <a:spcAft>
                <a:spcPts val="1200"/>
              </a:spcAft>
              <a:buClr>
                <a:schemeClr val="tx1"/>
              </a:buClr>
              <a:buSzPct val="125000"/>
              <a:buFont typeface="System Font Regular"/>
              <a:buChar char="–"/>
              <a:defRPr sz="2000" kern="1200">
                <a:solidFill>
                  <a:schemeClr val="tx1"/>
                </a:solidFill>
                <a:latin typeface="+mn-lt"/>
                <a:ea typeface="+mn-ea"/>
                <a:cs typeface="+mn-cs"/>
              </a:defRPr>
            </a:lvl3pPr>
            <a:lvl4pPr marL="720036" indent="-180009" algn="l" defTabSz="914309" rtl="0" eaLnBrk="1" latinLnBrk="0" hangingPunct="1">
              <a:lnSpc>
                <a:spcPct val="100000"/>
              </a:lnSpc>
              <a:spcBef>
                <a:spcPts val="0"/>
              </a:spcBef>
              <a:spcAft>
                <a:spcPts val="800"/>
              </a:spcAft>
              <a:buClr>
                <a:srgbClr val="3CC8BE"/>
              </a:buClr>
              <a:buSzPct val="100000"/>
              <a:buFont typeface="Arial" panose="020B0604020202020204" pitchFamily="34" charset="0"/>
              <a:buChar char="•"/>
              <a:defRPr sz="1800" kern="1200">
                <a:solidFill>
                  <a:schemeClr val="tx1"/>
                </a:solidFill>
                <a:latin typeface="Asker Sans" pitchFamily="2" charset="77"/>
                <a:ea typeface="+mn-ea"/>
                <a:cs typeface="+mn-cs"/>
              </a:defRPr>
            </a:lvl4pPr>
            <a:lvl5pPr marL="900045" indent="-180009" algn="l" defTabSz="914309" rtl="0" eaLnBrk="1" latinLnBrk="0" hangingPunct="1">
              <a:lnSpc>
                <a:spcPct val="100000"/>
              </a:lnSpc>
              <a:spcBef>
                <a:spcPts val="0"/>
              </a:spcBef>
              <a:spcAft>
                <a:spcPts val="800"/>
              </a:spcAft>
              <a:buClr>
                <a:srgbClr val="3CC8BE"/>
              </a:buClr>
              <a:buSzPct val="100000"/>
              <a:buFont typeface="Arial" panose="020B0604020202020204" pitchFamily="34" charset="0"/>
              <a:buChar char="•"/>
              <a:defRPr sz="1800" kern="1200">
                <a:solidFill>
                  <a:schemeClr val="tx1"/>
                </a:solidFill>
                <a:latin typeface="Asker Sans" pitchFamily="2" charset="77"/>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2"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50000"/>
              </a:lnSpc>
              <a:buFont typeface="+mj-lt"/>
              <a:buAutoNum type="arabicPeriod" startAt="4"/>
            </a:pPr>
            <a:r>
              <a:rPr lang="nb-NO" sz="2000" dirty="0" smtClean="0"/>
              <a:t>Prosess med måleindikatorer for nye Asker så langt: </a:t>
            </a:r>
          </a:p>
          <a:p>
            <a:pPr lvl="2">
              <a:lnSpc>
                <a:spcPct val="150000"/>
              </a:lnSpc>
            </a:pPr>
            <a:r>
              <a:rPr lang="nb-NO" b="1" dirty="0" smtClean="0"/>
              <a:t>Gevinstrealiseringsarbeidet</a:t>
            </a:r>
            <a:r>
              <a:rPr lang="nb-NO" dirty="0" smtClean="0"/>
              <a:t> knyttet til kommunereformen ga oss mer enn 150 potensielle indikatorer tagget mot bærekraftsmålene.</a:t>
            </a:r>
          </a:p>
          <a:p>
            <a:pPr lvl="2">
              <a:lnSpc>
                <a:spcPct val="150000"/>
              </a:lnSpc>
            </a:pPr>
            <a:r>
              <a:rPr lang="nb-NO" b="1" dirty="0" smtClean="0"/>
              <a:t>Prinsipper og fremdrift </a:t>
            </a:r>
            <a:r>
              <a:rPr lang="nb-NO" dirty="0" smtClean="0"/>
              <a:t>for indikatorarbeidet ble forankret hos kommunedirektøren i april 2020.</a:t>
            </a:r>
          </a:p>
          <a:p>
            <a:pPr lvl="2">
              <a:lnSpc>
                <a:spcPct val="150000"/>
              </a:lnSpc>
            </a:pPr>
            <a:r>
              <a:rPr lang="nb-NO" dirty="0" err="1" smtClean="0"/>
              <a:t>Analyseteamet</a:t>
            </a:r>
            <a:r>
              <a:rPr lang="nb-NO" dirty="0" smtClean="0"/>
              <a:t> utarbeidet </a:t>
            </a:r>
            <a:r>
              <a:rPr lang="nb-NO" dirty="0"/>
              <a:t>et </a:t>
            </a:r>
            <a:r>
              <a:rPr lang="nb-NO" b="1" dirty="0"/>
              <a:t>indikatorsett på ca. 100 </a:t>
            </a:r>
            <a:r>
              <a:rPr lang="nb-NO" b="1" dirty="0" smtClean="0"/>
              <a:t>indikatorer </a:t>
            </a:r>
            <a:r>
              <a:rPr lang="nb-NO" dirty="0" smtClean="0"/>
              <a:t>knyttet til målene i kommuneplanen. </a:t>
            </a:r>
          </a:p>
          <a:p>
            <a:pPr lvl="2">
              <a:lnSpc>
                <a:spcPct val="150000"/>
              </a:lnSpc>
            </a:pPr>
            <a:r>
              <a:rPr lang="nb-NO" dirty="0" smtClean="0"/>
              <a:t>Det ble i juni 2020 besluttet å </a:t>
            </a:r>
            <a:r>
              <a:rPr lang="nb-NO" b="1" dirty="0" smtClean="0"/>
              <a:t>ikke legge indikatorene inn i Handlingsprogram 2021-2024 </a:t>
            </a:r>
            <a:r>
              <a:rPr lang="nb-NO" dirty="0" smtClean="0"/>
              <a:t>fordi arbeidet ikke var kommet langt nok. </a:t>
            </a:r>
          </a:p>
          <a:p>
            <a:pPr lvl="2">
              <a:lnSpc>
                <a:spcPct val="150000"/>
              </a:lnSpc>
            </a:pPr>
            <a:r>
              <a:rPr lang="nb-NO" dirty="0" smtClean="0"/>
              <a:t>I etterkant av dette har problemstillinger knyttet til </a:t>
            </a:r>
            <a:r>
              <a:rPr lang="nb-NO" b="1" dirty="0" smtClean="0"/>
              <a:t>indikatorer i temaplaner </a:t>
            </a:r>
            <a:r>
              <a:rPr lang="nb-NO" dirty="0" smtClean="0"/>
              <a:t>også kommet opp. </a:t>
            </a:r>
          </a:p>
          <a:p>
            <a:pPr lvl="2">
              <a:lnSpc>
                <a:spcPct val="150000"/>
              </a:lnSpc>
            </a:pPr>
            <a:endParaRPr lang="nb-NO" sz="2000" dirty="0" smtClean="0"/>
          </a:p>
          <a:p>
            <a:pPr marL="457200" indent="-457200">
              <a:lnSpc>
                <a:spcPct val="150000"/>
              </a:lnSpc>
              <a:buAutoNum type="arabicPeriod" startAt="4"/>
            </a:pPr>
            <a:endParaRPr lang="nb-NO" sz="2000" dirty="0" smtClean="0"/>
          </a:p>
          <a:p>
            <a:pPr marL="457200" indent="-457200">
              <a:lnSpc>
                <a:spcPct val="150000"/>
              </a:lnSpc>
              <a:buAutoNum type="arabicPeriod" startAt="4"/>
            </a:pPr>
            <a:endParaRPr lang="nb-NO" sz="2000" dirty="0"/>
          </a:p>
          <a:p>
            <a:pPr marL="457200" indent="-457200">
              <a:lnSpc>
                <a:spcPct val="150000"/>
              </a:lnSpc>
              <a:buAutoNum type="arabicPeriod" startAt="4"/>
            </a:pPr>
            <a:endParaRPr lang="nb-NO" sz="2000" dirty="0" smtClean="0"/>
          </a:p>
          <a:p>
            <a:pPr marL="457200" indent="-457200">
              <a:lnSpc>
                <a:spcPct val="150000"/>
              </a:lnSpc>
              <a:buAutoNum type="arabicPeriod" startAt="4"/>
            </a:pPr>
            <a:endParaRPr lang="nb-NO" sz="2000" dirty="0"/>
          </a:p>
        </p:txBody>
      </p:sp>
    </p:spTree>
    <p:extLst>
      <p:ext uri="{BB962C8B-B14F-4D97-AF65-F5344CB8AC3E}">
        <p14:creationId xmlns:p14="http://schemas.microsoft.com/office/powerpoint/2010/main" val="25482906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rotWithShape="1">
          <a:blip r:embed="rId2"/>
          <a:srcRect l="4480" r="4500" b="9381"/>
          <a:stretch/>
        </p:blipFill>
        <p:spPr>
          <a:xfrm>
            <a:off x="0" y="0"/>
            <a:ext cx="12248940" cy="6859588"/>
          </a:xfrm>
          <a:prstGeom prst="rect">
            <a:avLst/>
          </a:prstGeom>
        </p:spPr>
      </p:pic>
      <p:sp>
        <p:nvSpPr>
          <p:cNvPr id="5" name="Tittel 4"/>
          <p:cNvSpPr>
            <a:spLocks noGrp="1"/>
          </p:cNvSpPr>
          <p:nvPr>
            <p:ph type="title"/>
          </p:nvPr>
        </p:nvSpPr>
        <p:spPr>
          <a:xfrm>
            <a:off x="0" y="523983"/>
            <a:ext cx="6647381" cy="3308278"/>
          </a:xfrm>
          <a:solidFill>
            <a:schemeClr val="bg1">
              <a:alpha val="51000"/>
            </a:schemeClr>
          </a:solidFill>
        </p:spPr>
        <p:txBody>
          <a:bodyPr anchor="ctr"/>
          <a:lstStyle/>
          <a:p>
            <a:pPr algn="ctr">
              <a:lnSpc>
                <a:spcPct val="150000"/>
              </a:lnSpc>
            </a:pPr>
            <a:r>
              <a:rPr lang="nb-NO" sz="2400" b="0" i="1" dirty="0"/>
              <a:t/>
            </a:r>
            <a:br>
              <a:rPr lang="nb-NO" sz="2400" b="0" i="1" dirty="0"/>
            </a:br>
            <a:r>
              <a:rPr lang="nb-NO" sz="2400" b="0" i="1" dirty="0"/>
              <a:t>«The </a:t>
            </a:r>
            <a:r>
              <a:rPr lang="nb-NO" sz="2400" b="0" i="1" dirty="0" err="1"/>
              <a:t>Government</a:t>
            </a:r>
            <a:r>
              <a:rPr lang="nb-NO" sz="2400" b="0" i="1" dirty="0"/>
              <a:t> is </a:t>
            </a:r>
            <a:r>
              <a:rPr lang="nb-NO" sz="2400" b="0" i="1" dirty="0" err="1"/>
              <a:t>supporting</a:t>
            </a:r>
            <a:r>
              <a:rPr lang="nb-NO" sz="2400" b="0" i="1" dirty="0"/>
              <a:t> </a:t>
            </a:r>
            <a:r>
              <a:rPr lang="nb-NO" sz="2400" b="0" i="1" dirty="0" err="1"/>
              <a:t>the</a:t>
            </a:r>
            <a:r>
              <a:rPr lang="nb-NO" sz="2400" b="0" i="1" dirty="0"/>
              <a:t> Network </a:t>
            </a:r>
            <a:r>
              <a:rPr lang="nb-NO" sz="2400" b="0" i="1" dirty="0" err="1"/>
              <a:t>of</a:t>
            </a:r>
            <a:r>
              <a:rPr lang="nb-NO" sz="2400" b="0" i="1" dirty="0"/>
              <a:t> </a:t>
            </a:r>
            <a:r>
              <a:rPr lang="nb-NO" sz="2400" b="0" i="1" dirty="0" err="1"/>
              <a:t>Excellence</a:t>
            </a:r>
            <a:r>
              <a:rPr lang="nb-NO" sz="2400" b="0" i="1" dirty="0"/>
              <a:t>, </a:t>
            </a:r>
            <a:r>
              <a:rPr lang="nb-NO" sz="2400" b="0" i="1" dirty="0" err="1"/>
              <a:t>together</a:t>
            </a:r>
            <a:r>
              <a:rPr lang="nb-NO" sz="2400" b="0" i="1" dirty="0"/>
              <a:t> </a:t>
            </a:r>
            <a:r>
              <a:rPr lang="nb-NO" sz="2400" b="0" i="1" dirty="0" err="1"/>
              <a:t>with</a:t>
            </a:r>
            <a:r>
              <a:rPr lang="nb-NO" sz="2400" b="0" i="1" dirty="0"/>
              <a:t> </a:t>
            </a:r>
            <a:r>
              <a:rPr lang="nb-NO" sz="2400" b="0" i="1" dirty="0" err="1"/>
              <a:t>the</a:t>
            </a:r>
            <a:r>
              <a:rPr lang="nb-NO" sz="2400" b="0" i="1" dirty="0"/>
              <a:t> Association </a:t>
            </a:r>
            <a:r>
              <a:rPr lang="nb-NO" sz="2400" b="0" i="1" dirty="0" err="1"/>
              <a:t>of</a:t>
            </a:r>
            <a:r>
              <a:rPr lang="nb-NO" sz="2400" b="0" i="1" dirty="0"/>
              <a:t> </a:t>
            </a:r>
            <a:r>
              <a:rPr lang="nb-NO" sz="2400" b="0" i="1" dirty="0" err="1"/>
              <a:t>local</a:t>
            </a:r>
            <a:r>
              <a:rPr lang="nb-NO" sz="2400" b="0" i="1" dirty="0"/>
              <a:t> and regional </a:t>
            </a:r>
            <a:r>
              <a:rPr lang="nb-NO" sz="2400" b="0" i="1" dirty="0" err="1"/>
              <a:t>authorities</a:t>
            </a:r>
            <a:r>
              <a:rPr lang="nb-NO" sz="2400" b="0" i="1" dirty="0"/>
              <a:t>, and </a:t>
            </a:r>
            <a:r>
              <a:rPr lang="nb-NO" sz="2400" b="0" i="1" dirty="0" err="1"/>
              <a:t>Statistics</a:t>
            </a:r>
            <a:r>
              <a:rPr lang="nb-NO" sz="2400" b="0" i="1" dirty="0"/>
              <a:t> Norway, by </a:t>
            </a:r>
            <a:r>
              <a:rPr lang="nb-NO" sz="2400" i="1" dirty="0" err="1"/>
              <a:t>facilitating</a:t>
            </a:r>
            <a:r>
              <a:rPr lang="nb-NO" sz="2400" i="1" dirty="0"/>
              <a:t> </a:t>
            </a:r>
            <a:r>
              <a:rPr lang="nb-NO" sz="2400" i="1" dirty="0" err="1"/>
              <a:t>access</a:t>
            </a:r>
            <a:r>
              <a:rPr lang="nb-NO" sz="2400" i="1" dirty="0"/>
              <a:t> to </a:t>
            </a:r>
            <a:r>
              <a:rPr lang="nb-NO" sz="2400" i="1" dirty="0" err="1"/>
              <a:t>the</a:t>
            </a:r>
            <a:r>
              <a:rPr lang="nb-NO" sz="2400" i="1" dirty="0"/>
              <a:t> data </a:t>
            </a:r>
            <a:r>
              <a:rPr lang="nb-NO" sz="2400" i="1" dirty="0" err="1"/>
              <a:t>needed</a:t>
            </a:r>
            <a:r>
              <a:rPr lang="nb-NO" sz="2400" i="1" dirty="0"/>
              <a:t> </a:t>
            </a:r>
            <a:r>
              <a:rPr lang="nb-NO" sz="2400" b="0" i="1" dirty="0"/>
              <a:t>to </a:t>
            </a:r>
            <a:r>
              <a:rPr lang="nb-NO" sz="2400" b="0" i="1" dirty="0" err="1"/>
              <a:t>inform</a:t>
            </a:r>
            <a:r>
              <a:rPr lang="nb-NO" sz="2400" b="0" i="1" dirty="0"/>
              <a:t> </a:t>
            </a:r>
            <a:r>
              <a:rPr lang="nb-NO" sz="2400" b="0" i="1" dirty="0" err="1"/>
              <a:t>local</a:t>
            </a:r>
            <a:r>
              <a:rPr lang="nb-NO" sz="2400" b="0" i="1" dirty="0"/>
              <a:t> policy and action.»</a:t>
            </a:r>
            <a:br>
              <a:rPr lang="nb-NO" sz="2400" b="0" i="1" dirty="0"/>
            </a:br>
            <a:endParaRPr lang="nb-NO" sz="2400" b="0" i="1" dirty="0"/>
          </a:p>
        </p:txBody>
      </p:sp>
      <p:sp>
        <p:nvSpPr>
          <p:cNvPr id="4" name="Plassholder for lysbildenummer 3"/>
          <p:cNvSpPr>
            <a:spLocks noGrp="1"/>
          </p:cNvSpPr>
          <p:nvPr>
            <p:ph type="sldNum" sz="quarter" idx="4"/>
          </p:nvPr>
        </p:nvSpPr>
        <p:spPr/>
        <p:txBody>
          <a:bodyPr/>
          <a:lstStyle/>
          <a:p>
            <a:fld id="{7D0233FF-1186-4D0A-89DE-C44C22CC98C6}" type="slidenum">
              <a:rPr lang="nb-NO" smtClean="0"/>
              <a:pPr/>
              <a:t>6</a:t>
            </a:fld>
            <a:endParaRPr lang="nb-NO" dirty="0"/>
          </a:p>
        </p:txBody>
      </p:sp>
    </p:spTree>
    <p:extLst>
      <p:ext uri="{BB962C8B-B14F-4D97-AF65-F5344CB8AC3E}">
        <p14:creationId xmlns:p14="http://schemas.microsoft.com/office/powerpoint/2010/main" val="353388924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a:xfrm>
            <a:off x="468000" y="288000"/>
            <a:ext cx="10080000" cy="901703"/>
          </a:xfrm>
        </p:spPr>
        <p:txBody>
          <a:bodyPr/>
          <a:lstStyle/>
          <a:p>
            <a:r>
              <a:rPr lang="nb-NO" sz="3600" dirty="0" smtClean="0"/>
              <a:t>Foreløpig konklusjon</a:t>
            </a:r>
            <a:endParaRPr lang="nb-NO" sz="3600" dirty="0"/>
          </a:p>
        </p:txBody>
      </p:sp>
      <p:sp>
        <p:nvSpPr>
          <p:cNvPr id="9" name="Plassholder for innhold 2"/>
          <p:cNvSpPr txBox="1">
            <a:spLocks/>
          </p:cNvSpPr>
          <p:nvPr/>
        </p:nvSpPr>
        <p:spPr>
          <a:xfrm>
            <a:off x="468000" y="1189703"/>
            <a:ext cx="10302846" cy="3195484"/>
          </a:xfrm>
          <a:prstGeom prst="rect">
            <a:avLst/>
          </a:prstGeom>
          <a:solidFill>
            <a:srgbClr val="F7DEAB"/>
          </a:solidFill>
        </p:spPr>
        <p:txBody>
          <a:bodyPr>
            <a:normAutofit/>
          </a:bodyPr>
          <a:lstStyle>
            <a:lvl1pPr marL="0" indent="-287957" algn="l" defTabSz="914309" rtl="0" eaLnBrk="1" latinLnBrk="0" hangingPunct="1">
              <a:lnSpc>
                <a:spcPct val="100000"/>
              </a:lnSpc>
              <a:spcBef>
                <a:spcPts val="0"/>
              </a:spcBef>
              <a:spcAft>
                <a:spcPts val="1200"/>
              </a:spcAft>
              <a:buClr>
                <a:schemeClr val="tx1"/>
              </a:buClr>
              <a:buSzPct val="100000"/>
              <a:buFont typeface="Arial" panose="020B0604020202020204" pitchFamily="34" charset="0"/>
              <a:buChar char="•"/>
              <a:defRPr sz="2399" kern="1200">
                <a:solidFill>
                  <a:schemeClr val="tx1"/>
                </a:solidFill>
                <a:latin typeface="+mn-lt"/>
                <a:ea typeface="+mn-ea"/>
                <a:cs typeface="+mn-cs"/>
              </a:defRPr>
            </a:lvl1pPr>
            <a:lvl2pPr marL="287957" indent="287957" algn="l" defTabSz="914309" rtl="0" eaLnBrk="1" latinLnBrk="0" hangingPunct="1">
              <a:lnSpc>
                <a:spcPct val="100000"/>
              </a:lnSpc>
              <a:spcBef>
                <a:spcPts val="0"/>
              </a:spcBef>
              <a:spcAft>
                <a:spcPts val="1200"/>
              </a:spcAft>
              <a:buClr>
                <a:schemeClr val="tx1"/>
              </a:buClr>
              <a:buSzPct val="100000"/>
              <a:buFont typeface="Arial" panose="020B0604020202020204" pitchFamily="34" charset="0"/>
              <a:buChar char="•"/>
              <a:defRPr sz="2399" kern="1200">
                <a:solidFill>
                  <a:schemeClr val="tx1"/>
                </a:solidFill>
                <a:latin typeface="+mn-lt"/>
                <a:ea typeface="+mn-ea"/>
                <a:cs typeface="+mn-cs"/>
              </a:defRPr>
            </a:lvl2pPr>
            <a:lvl3pPr marL="575914" indent="287957" algn="l" defTabSz="914309" rtl="0" eaLnBrk="1" latinLnBrk="0" hangingPunct="1">
              <a:lnSpc>
                <a:spcPct val="100000"/>
              </a:lnSpc>
              <a:spcBef>
                <a:spcPts val="0"/>
              </a:spcBef>
              <a:spcAft>
                <a:spcPts val="1200"/>
              </a:spcAft>
              <a:buClr>
                <a:schemeClr val="tx1"/>
              </a:buClr>
              <a:buSzPct val="125000"/>
              <a:buFont typeface="System Font Regular"/>
              <a:buChar char="–"/>
              <a:defRPr sz="2000" kern="1200">
                <a:solidFill>
                  <a:schemeClr val="tx1"/>
                </a:solidFill>
                <a:latin typeface="+mn-lt"/>
                <a:ea typeface="+mn-ea"/>
                <a:cs typeface="+mn-cs"/>
              </a:defRPr>
            </a:lvl3pPr>
            <a:lvl4pPr marL="720036" indent="-180009" algn="l" defTabSz="914309" rtl="0" eaLnBrk="1" latinLnBrk="0" hangingPunct="1">
              <a:lnSpc>
                <a:spcPct val="100000"/>
              </a:lnSpc>
              <a:spcBef>
                <a:spcPts val="0"/>
              </a:spcBef>
              <a:spcAft>
                <a:spcPts val="800"/>
              </a:spcAft>
              <a:buClr>
                <a:srgbClr val="3CC8BE"/>
              </a:buClr>
              <a:buSzPct val="100000"/>
              <a:buFont typeface="Arial" panose="020B0604020202020204" pitchFamily="34" charset="0"/>
              <a:buChar char="•"/>
              <a:defRPr sz="1800" kern="1200">
                <a:solidFill>
                  <a:schemeClr val="tx1"/>
                </a:solidFill>
                <a:latin typeface="Asker Sans" pitchFamily="2" charset="77"/>
                <a:ea typeface="+mn-ea"/>
                <a:cs typeface="+mn-cs"/>
              </a:defRPr>
            </a:lvl4pPr>
            <a:lvl5pPr marL="900045" indent="-180009" algn="l" defTabSz="914309" rtl="0" eaLnBrk="1" latinLnBrk="0" hangingPunct="1">
              <a:lnSpc>
                <a:spcPct val="100000"/>
              </a:lnSpc>
              <a:spcBef>
                <a:spcPts val="0"/>
              </a:spcBef>
              <a:spcAft>
                <a:spcPts val="800"/>
              </a:spcAft>
              <a:buClr>
                <a:srgbClr val="3CC8BE"/>
              </a:buClr>
              <a:buSzPct val="100000"/>
              <a:buFont typeface="Arial" panose="020B0604020202020204" pitchFamily="34" charset="0"/>
              <a:buChar char="•"/>
              <a:defRPr sz="1800" kern="1200">
                <a:solidFill>
                  <a:schemeClr val="tx1"/>
                </a:solidFill>
                <a:latin typeface="Asker Sans" pitchFamily="2" charset="77"/>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2"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pPr>
            <a:r>
              <a:rPr lang="nb-NO" sz="2400" dirty="0" smtClean="0"/>
              <a:t>Det foregår mye indikatorarbeid regionalt, nasjonalt og internasjonalt, men det meste av arbeidet er fortsatt i prosess. </a:t>
            </a:r>
          </a:p>
          <a:p>
            <a:pPr marL="342900" indent="-342900">
              <a:lnSpc>
                <a:spcPct val="150000"/>
              </a:lnSpc>
            </a:pPr>
            <a:r>
              <a:rPr lang="nb-NO" sz="2400" dirty="0" smtClean="0"/>
              <a:t>Vi kan dra nytte av det arbeidet som er i gang, men må sette sammen vårt eget indikatorsett som knytter seg til </a:t>
            </a:r>
            <a:r>
              <a:rPr lang="nb-NO" sz="2400" i="1" dirty="0" smtClean="0"/>
              <a:t>våre</a:t>
            </a:r>
            <a:r>
              <a:rPr lang="nb-NO" sz="2400" dirty="0" smtClean="0"/>
              <a:t> mål. </a:t>
            </a:r>
          </a:p>
          <a:p>
            <a:pPr marL="457200" indent="-457200">
              <a:lnSpc>
                <a:spcPct val="150000"/>
              </a:lnSpc>
              <a:buAutoNum type="arabicPeriod" startAt="4"/>
            </a:pPr>
            <a:endParaRPr lang="nb-NO" sz="2400" dirty="0" smtClean="0"/>
          </a:p>
          <a:p>
            <a:pPr marL="457200" indent="-457200">
              <a:lnSpc>
                <a:spcPct val="150000"/>
              </a:lnSpc>
              <a:buAutoNum type="arabicPeriod" startAt="4"/>
            </a:pPr>
            <a:endParaRPr lang="nb-NO" sz="2400" dirty="0"/>
          </a:p>
          <a:p>
            <a:pPr marL="457200" indent="-457200">
              <a:lnSpc>
                <a:spcPct val="150000"/>
              </a:lnSpc>
              <a:buAutoNum type="arabicPeriod" startAt="4"/>
            </a:pPr>
            <a:endParaRPr lang="nb-NO" sz="2400" dirty="0" smtClean="0"/>
          </a:p>
          <a:p>
            <a:pPr marL="457200" indent="-457200">
              <a:lnSpc>
                <a:spcPct val="150000"/>
              </a:lnSpc>
              <a:buAutoNum type="arabicPeriod" startAt="4"/>
            </a:pPr>
            <a:endParaRPr lang="nb-NO" sz="2400" dirty="0"/>
          </a:p>
        </p:txBody>
      </p:sp>
    </p:spTree>
    <p:extLst>
      <p:ext uri="{BB962C8B-B14F-4D97-AF65-F5344CB8AC3E}">
        <p14:creationId xmlns:p14="http://schemas.microsoft.com/office/powerpoint/2010/main" val="37449387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solidFill>
                  <a:schemeClr val="tx2">
                    <a:lumMod val="10000"/>
                  </a:schemeClr>
                </a:solidFill>
              </a:rPr>
              <a:t>Slik ser sorteringsmodellen ut</a:t>
            </a:r>
            <a:endParaRPr lang="nb-NO" dirty="0">
              <a:solidFill>
                <a:schemeClr val="tx2">
                  <a:lumMod val="10000"/>
                </a:schemeClr>
              </a:solidFill>
            </a:endParaRPr>
          </a:p>
        </p:txBody>
      </p:sp>
      <p:sp>
        <p:nvSpPr>
          <p:cNvPr id="3" name="Plassholder for lysbildenummer 2"/>
          <p:cNvSpPr>
            <a:spLocks noGrp="1"/>
          </p:cNvSpPr>
          <p:nvPr>
            <p:ph type="sldNum" sz="quarter" idx="4"/>
          </p:nvPr>
        </p:nvSpPr>
        <p:spPr/>
        <p:txBody>
          <a:bodyPr/>
          <a:lstStyle/>
          <a:p>
            <a:fld id="{7D0233FF-1186-4D0A-89DE-C44C22CC98C6}" type="slidenum">
              <a:rPr lang="nb-NO" smtClean="0"/>
              <a:pPr/>
              <a:t>61</a:t>
            </a:fld>
            <a:endParaRPr lang="nb-NO" dirty="0"/>
          </a:p>
        </p:txBody>
      </p:sp>
      <p:sp>
        <p:nvSpPr>
          <p:cNvPr id="4" name="Magnetplate 3"/>
          <p:cNvSpPr/>
          <p:nvPr/>
        </p:nvSpPr>
        <p:spPr>
          <a:xfrm>
            <a:off x="468000" y="3052045"/>
            <a:ext cx="1800000" cy="1800000"/>
          </a:xfrm>
          <a:prstGeom prst="flowChartMagneticDisk">
            <a:avLst/>
          </a:prstGeom>
          <a:solidFill>
            <a:schemeClr val="tx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b="1" dirty="0">
                <a:solidFill>
                  <a:srgbClr val="002864"/>
                </a:solidFill>
              </a:rPr>
              <a:t>Data</a:t>
            </a:r>
            <a:r>
              <a:rPr lang="nb-NO" sz="1400" b="1" dirty="0" smtClean="0">
                <a:solidFill>
                  <a:srgbClr val="002864"/>
                </a:solidFill>
              </a:rPr>
              <a:t>/</a:t>
            </a:r>
          </a:p>
          <a:p>
            <a:pPr algn="ctr"/>
            <a:r>
              <a:rPr lang="nb-NO" sz="1400" b="1" dirty="0" smtClean="0">
                <a:solidFill>
                  <a:srgbClr val="002864"/>
                </a:solidFill>
              </a:rPr>
              <a:t>Virksomhet</a:t>
            </a:r>
            <a:endParaRPr lang="nb-NO" sz="1400" b="1" dirty="0">
              <a:solidFill>
                <a:srgbClr val="002864"/>
              </a:solidFill>
            </a:endParaRPr>
          </a:p>
          <a:p>
            <a:pPr algn="ctr"/>
            <a:endParaRPr lang="nb-NO" dirty="0" smtClean="0">
              <a:solidFill>
                <a:srgbClr val="002864"/>
              </a:solidFill>
            </a:endParaRPr>
          </a:p>
          <a:p>
            <a:pPr algn="ctr"/>
            <a:r>
              <a:rPr lang="nb-NO" dirty="0" smtClean="0">
                <a:solidFill>
                  <a:srgbClr val="002864"/>
                </a:solidFill>
              </a:rPr>
              <a:t>Der </a:t>
            </a:r>
            <a:r>
              <a:rPr lang="nb-NO" dirty="0">
                <a:solidFill>
                  <a:srgbClr val="002864"/>
                </a:solidFill>
              </a:rPr>
              <a:t>indikatoren «bor</a:t>
            </a:r>
            <a:r>
              <a:rPr lang="nb-NO" dirty="0" smtClean="0">
                <a:solidFill>
                  <a:srgbClr val="002864"/>
                </a:solidFill>
              </a:rPr>
              <a:t>», eller hvem som «eier» dataene.</a:t>
            </a:r>
            <a:endParaRPr lang="nb-NO" dirty="0">
              <a:solidFill>
                <a:srgbClr val="002864"/>
              </a:solidFill>
            </a:endParaRPr>
          </a:p>
        </p:txBody>
      </p:sp>
      <p:sp>
        <p:nvSpPr>
          <p:cNvPr id="5" name="Ellipse 4"/>
          <p:cNvSpPr/>
          <p:nvPr/>
        </p:nvSpPr>
        <p:spPr>
          <a:xfrm>
            <a:off x="3335593" y="3412045"/>
            <a:ext cx="1800000" cy="1080000"/>
          </a:xfrm>
          <a:prstGeom prst="ellipse">
            <a:avLst/>
          </a:prstGeom>
          <a:solidFill>
            <a:schemeClr val="tx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b="1" dirty="0" smtClean="0">
                <a:solidFill>
                  <a:srgbClr val="002864"/>
                </a:solidFill>
              </a:rPr>
              <a:t>INDIKATOR</a:t>
            </a:r>
            <a:endParaRPr lang="nb-NO" sz="1200" b="1" dirty="0">
              <a:solidFill>
                <a:srgbClr val="002864"/>
              </a:solidFill>
            </a:endParaRPr>
          </a:p>
        </p:txBody>
      </p:sp>
      <p:sp>
        <p:nvSpPr>
          <p:cNvPr id="8" name="Avrundet rektangel 7"/>
          <p:cNvSpPr/>
          <p:nvPr/>
        </p:nvSpPr>
        <p:spPr>
          <a:xfrm>
            <a:off x="8450686" y="3412045"/>
            <a:ext cx="1800000" cy="1080000"/>
          </a:xfrm>
          <a:prstGeom prst="roundRect">
            <a:avLst/>
          </a:prstGeom>
          <a:solidFill>
            <a:schemeClr val="tx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b="1" dirty="0" smtClean="0">
                <a:solidFill>
                  <a:srgbClr val="002864"/>
                </a:solidFill>
              </a:rPr>
              <a:t>MÅL</a:t>
            </a:r>
            <a:endParaRPr lang="nb-NO" sz="1200" b="1" dirty="0" smtClean="0">
              <a:solidFill>
                <a:srgbClr val="002864"/>
              </a:solidFill>
            </a:endParaRPr>
          </a:p>
          <a:p>
            <a:pPr algn="ctr"/>
            <a:endParaRPr lang="nb-NO" dirty="0" smtClean="0">
              <a:solidFill>
                <a:srgbClr val="002864"/>
              </a:solidFill>
            </a:endParaRPr>
          </a:p>
          <a:p>
            <a:pPr algn="ctr"/>
            <a:r>
              <a:rPr lang="nb-NO" dirty="0" smtClean="0">
                <a:solidFill>
                  <a:srgbClr val="002864"/>
                </a:solidFill>
              </a:rPr>
              <a:t>Hvilke bærekraftsmål indikatoren er egnet til å si noe om, samt kobling mot trippel bunnlinje.</a:t>
            </a:r>
            <a:endParaRPr lang="nb-NO" dirty="0">
              <a:solidFill>
                <a:srgbClr val="002864"/>
              </a:solidFill>
            </a:endParaRPr>
          </a:p>
        </p:txBody>
      </p:sp>
      <p:sp>
        <p:nvSpPr>
          <p:cNvPr id="9" name="Pil høyre 8"/>
          <p:cNvSpPr/>
          <p:nvPr/>
        </p:nvSpPr>
        <p:spPr>
          <a:xfrm>
            <a:off x="2434049" y="3749113"/>
            <a:ext cx="735495" cy="405865"/>
          </a:xfrm>
          <a:prstGeom prst="rightArrow">
            <a:avLst/>
          </a:prstGeom>
          <a:solidFill>
            <a:schemeClr val="tx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Avrundet rektangel 5"/>
          <p:cNvSpPr/>
          <p:nvPr/>
        </p:nvSpPr>
        <p:spPr>
          <a:xfrm>
            <a:off x="5893139" y="5059542"/>
            <a:ext cx="1800000" cy="1080000"/>
          </a:xfrm>
          <a:prstGeom prst="roundRect">
            <a:avLst/>
          </a:prstGeom>
          <a:solidFill>
            <a:schemeClr val="tx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b="1" dirty="0" smtClean="0">
                <a:solidFill>
                  <a:srgbClr val="002864"/>
                </a:solidFill>
              </a:rPr>
              <a:t>KVALITET</a:t>
            </a:r>
            <a:endParaRPr lang="nb-NO" sz="1200" b="1" dirty="0" smtClean="0">
              <a:solidFill>
                <a:srgbClr val="002864"/>
              </a:solidFill>
            </a:endParaRPr>
          </a:p>
          <a:p>
            <a:pPr algn="ctr"/>
            <a:endParaRPr lang="nb-NO" dirty="0" smtClean="0">
              <a:solidFill>
                <a:srgbClr val="002864"/>
              </a:solidFill>
            </a:endParaRPr>
          </a:p>
          <a:p>
            <a:pPr algn="ctr"/>
            <a:r>
              <a:rPr lang="nb-NO" dirty="0" smtClean="0">
                <a:solidFill>
                  <a:srgbClr val="002864"/>
                </a:solidFill>
              </a:rPr>
              <a:t>Hvor godt </a:t>
            </a:r>
            <a:r>
              <a:rPr lang="nb-NO" b="1" dirty="0" smtClean="0">
                <a:solidFill>
                  <a:srgbClr val="002864"/>
                </a:solidFill>
              </a:rPr>
              <a:t>egnet</a:t>
            </a:r>
            <a:r>
              <a:rPr lang="nb-NO" dirty="0" smtClean="0">
                <a:solidFill>
                  <a:srgbClr val="002864"/>
                </a:solidFill>
              </a:rPr>
              <a:t> indikatoren er til å si noe om mål den er koblet mot.</a:t>
            </a:r>
            <a:endParaRPr lang="nb-NO" dirty="0">
              <a:solidFill>
                <a:srgbClr val="002864"/>
              </a:solidFill>
            </a:endParaRPr>
          </a:p>
        </p:txBody>
      </p:sp>
      <p:sp>
        <p:nvSpPr>
          <p:cNvPr id="7" name="Avrundet rektangel 6"/>
          <p:cNvSpPr/>
          <p:nvPr/>
        </p:nvSpPr>
        <p:spPr>
          <a:xfrm>
            <a:off x="5893139" y="1764548"/>
            <a:ext cx="1800000" cy="1080000"/>
          </a:xfrm>
          <a:prstGeom prst="roundRect">
            <a:avLst/>
          </a:prstGeom>
          <a:solidFill>
            <a:schemeClr val="tx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b="1" dirty="0" smtClean="0">
                <a:solidFill>
                  <a:srgbClr val="002864"/>
                </a:solidFill>
              </a:rPr>
              <a:t>PERSPEKTIV</a:t>
            </a:r>
            <a:endParaRPr lang="nb-NO" sz="1200" b="1" dirty="0" smtClean="0">
              <a:solidFill>
                <a:srgbClr val="002864"/>
              </a:solidFill>
            </a:endParaRPr>
          </a:p>
          <a:p>
            <a:pPr algn="ctr"/>
            <a:endParaRPr lang="nb-NO" dirty="0" smtClean="0">
              <a:solidFill>
                <a:srgbClr val="002864"/>
              </a:solidFill>
            </a:endParaRPr>
          </a:p>
          <a:p>
            <a:pPr algn="ctr"/>
            <a:r>
              <a:rPr lang="nb-NO" dirty="0" smtClean="0">
                <a:solidFill>
                  <a:srgbClr val="002864"/>
                </a:solidFill>
              </a:rPr>
              <a:t>Hvorfor eller i hvilken sammenheng vil man </a:t>
            </a:r>
            <a:r>
              <a:rPr lang="nb-NO" b="1" dirty="0" smtClean="0">
                <a:solidFill>
                  <a:srgbClr val="002864"/>
                </a:solidFill>
              </a:rPr>
              <a:t>bruke</a:t>
            </a:r>
            <a:r>
              <a:rPr lang="nb-NO" dirty="0" smtClean="0">
                <a:solidFill>
                  <a:srgbClr val="002864"/>
                </a:solidFill>
              </a:rPr>
              <a:t> indikatoren?</a:t>
            </a:r>
            <a:endParaRPr lang="nb-NO" dirty="0">
              <a:solidFill>
                <a:srgbClr val="002864"/>
              </a:solidFill>
            </a:endParaRPr>
          </a:p>
        </p:txBody>
      </p:sp>
      <p:sp>
        <p:nvSpPr>
          <p:cNvPr id="10" name="Pil høyre 9"/>
          <p:cNvSpPr/>
          <p:nvPr/>
        </p:nvSpPr>
        <p:spPr>
          <a:xfrm>
            <a:off x="5301642" y="3749112"/>
            <a:ext cx="2982994" cy="405865"/>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Pil høyre 10"/>
          <p:cNvSpPr/>
          <p:nvPr/>
        </p:nvSpPr>
        <p:spPr>
          <a:xfrm rot="5400000">
            <a:off x="6437142" y="3093897"/>
            <a:ext cx="711994" cy="405865"/>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Pil høyre 11"/>
          <p:cNvSpPr/>
          <p:nvPr/>
        </p:nvSpPr>
        <p:spPr>
          <a:xfrm rot="16200000" flipV="1">
            <a:off x="6437142" y="4404326"/>
            <a:ext cx="711994" cy="405865"/>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74963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up)">
                                      <p:cBhvr>
                                        <p:cTn id="32" dur="500"/>
                                        <p:tgtEl>
                                          <p:spTgt spid="7"/>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up)">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6" grpId="0" animBg="1"/>
      <p:bldP spid="7" grpId="0" animBg="1"/>
      <p:bldP spid="10" grpId="0" animBg="1"/>
      <p:bldP spid="11" grpId="0" animBg="1"/>
      <p:bldP spid="1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ktangel 52"/>
          <p:cNvSpPr/>
          <p:nvPr/>
        </p:nvSpPr>
        <p:spPr>
          <a:xfrm>
            <a:off x="135195" y="869777"/>
            <a:ext cx="11503528" cy="252421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8" name="Rektangel 57"/>
          <p:cNvSpPr/>
          <p:nvPr/>
        </p:nvSpPr>
        <p:spPr>
          <a:xfrm>
            <a:off x="135194" y="2413293"/>
            <a:ext cx="11950789" cy="4315498"/>
          </a:xfrm>
          <a:prstGeom prst="rect">
            <a:avLst/>
          </a:prstGeom>
          <a:solidFill>
            <a:srgbClr val="00B140">
              <a:alpha val="20000"/>
            </a:srgb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2" name="Rektangel 51"/>
          <p:cNvSpPr/>
          <p:nvPr/>
        </p:nvSpPr>
        <p:spPr>
          <a:xfrm>
            <a:off x="135195" y="2426496"/>
            <a:ext cx="11503528" cy="4302295"/>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4" name="Rektangel 53"/>
          <p:cNvSpPr/>
          <p:nvPr/>
        </p:nvSpPr>
        <p:spPr>
          <a:xfrm>
            <a:off x="135194" y="5039139"/>
            <a:ext cx="11503528" cy="1689653"/>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Tittel 2"/>
          <p:cNvSpPr>
            <a:spLocks noGrp="1"/>
          </p:cNvSpPr>
          <p:nvPr>
            <p:ph type="title"/>
          </p:nvPr>
        </p:nvSpPr>
        <p:spPr>
          <a:xfrm>
            <a:off x="468000" y="288000"/>
            <a:ext cx="10080000" cy="901703"/>
          </a:xfrm>
        </p:spPr>
        <p:txBody>
          <a:bodyPr/>
          <a:lstStyle/>
          <a:p>
            <a:r>
              <a:rPr lang="nb-NO" sz="3600" dirty="0" smtClean="0">
                <a:solidFill>
                  <a:schemeClr val="tx2">
                    <a:lumMod val="10000"/>
                  </a:schemeClr>
                </a:solidFill>
              </a:rPr>
              <a:t>Slik kan sorteringsmodellen brukes</a:t>
            </a:r>
            <a:endParaRPr lang="nb-NO" sz="3600" dirty="0">
              <a:solidFill>
                <a:schemeClr val="tx2">
                  <a:lumMod val="10000"/>
                </a:schemeClr>
              </a:solidFill>
            </a:endParaRPr>
          </a:p>
        </p:txBody>
      </p:sp>
      <p:sp>
        <p:nvSpPr>
          <p:cNvPr id="9" name="Plassholder for innhold 2"/>
          <p:cNvSpPr txBox="1">
            <a:spLocks/>
          </p:cNvSpPr>
          <p:nvPr/>
        </p:nvSpPr>
        <p:spPr>
          <a:xfrm>
            <a:off x="8644942" y="3482506"/>
            <a:ext cx="2924206" cy="1515528"/>
          </a:xfrm>
          <a:prstGeom prst="rect">
            <a:avLst/>
          </a:prstGeom>
          <a:noFill/>
        </p:spPr>
        <p:txBody>
          <a:bodyPr>
            <a:normAutofit/>
          </a:bodyPr>
          <a:lstStyle>
            <a:lvl1pPr marL="0" indent="-287957" algn="l" defTabSz="914309" rtl="0" eaLnBrk="1" latinLnBrk="0" hangingPunct="1">
              <a:lnSpc>
                <a:spcPct val="100000"/>
              </a:lnSpc>
              <a:spcBef>
                <a:spcPts val="0"/>
              </a:spcBef>
              <a:spcAft>
                <a:spcPts val="1200"/>
              </a:spcAft>
              <a:buClr>
                <a:schemeClr val="tx1"/>
              </a:buClr>
              <a:buSzPct val="100000"/>
              <a:buFont typeface="Arial" panose="020B0604020202020204" pitchFamily="34" charset="0"/>
              <a:buChar char="•"/>
              <a:defRPr sz="2399" kern="1200">
                <a:solidFill>
                  <a:schemeClr val="tx1"/>
                </a:solidFill>
                <a:latin typeface="+mn-lt"/>
                <a:ea typeface="+mn-ea"/>
                <a:cs typeface="+mn-cs"/>
              </a:defRPr>
            </a:lvl1pPr>
            <a:lvl2pPr marL="287957" indent="287957" algn="l" defTabSz="914309" rtl="0" eaLnBrk="1" latinLnBrk="0" hangingPunct="1">
              <a:lnSpc>
                <a:spcPct val="100000"/>
              </a:lnSpc>
              <a:spcBef>
                <a:spcPts val="0"/>
              </a:spcBef>
              <a:spcAft>
                <a:spcPts val="1200"/>
              </a:spcAft>
              <a:buClr>
                <a:schemeClr val="tx1"/>
              </a:buClr>
              <a:buSzPct val="100000"/>
              <a:buFont typeface="Arial" panose="020B0604020202020204" pitchFamily="34" charset="0"/>
              <a:buChar char="•"/>
              <a:defRPr sz="2399" kern="1200">
                <a:solidFill>
                  <a:schemeClr val="tx1"/>
                </a:solidFill>
                <a:latin typeface="+mn-lt"/>
                <a:ea typeface="+mn-ea"/>
                <a:cs typeface="+mn-cs"/>
              </a:defRPr>
            </a:lvl2pPr>
            <a:lvl3pPr marL="575914" indent="287957" algn="l" defTabSz="914309" rtl="0" eaLnBrk="1" latinLnBrk="0" hangingPunct="1">
              <a:lnSpc>
                <a:spcPct val="100000"/>
              </a:lnSpc>
              <a:spcBef>
                <a:spcPts val="0"/>
              </a:spcBef>
              <a:spcAft>
                <a:spcPts val="1200"/>
              </a:spcAft>
              <a:buClr>
                <a:schemeClr val="tx1"/>
              </a:buClr>
              <a:buSzPct val="125000"/>
              <a:buFont typeface="System Font Regular"/>
              <a:buChar char="–"/>
              <a:defRPr sz="2000" kern="1200">
                <a:solidFill>
                  <a:schemeClr val="tx1"/>
                </a:solidFill>
                <a:latin typeface="+mn-lt"/>
                <a:ea typeface="+mn-ea"/>
                <a:cs typeface="+mn-cs"/>
              </a:defRPr>
            </a:lvl3pPr>
            <a:lvl4pPr marL="720036" indent="-180009" algn="l" defTabSz="914309" rtl="0" eaLnBrk="1" latinLnBrk="0" hangingPunct="1">
              <a:lnSpc>
                <a:spcPct val="100000"/>
              </a:lnSpc>
              <a:spcBef>
                <a:spcPts val="0"/>
              </a:spcBef>
              <a:spcAft>
                <a:spcPts val="800"/>
              </a:spcAft>
              <a:buClr>
                <a:srgbClr val="3CC8BE"/>
              </a:buClr>
              <a:buSzPct val="100000"/>
              <a:buFont typeface="Arial" panose="020B0604020202020204" pitchFamily="34" charset="0"/>
              <a:buChar char="•"/>
              <a:defRPr sz="1800" kern="1200">
                <a:solidFill>
                  <a:schemeClr val="tx1"/>
                </a:solidFill>
                <a:latin typeface="Asker Sans" pitchFamily="2" charset="77"/>
                <a:ea typeface="+mn-ea"/>
                <a:cs typeface="+mn-cs"/>
              </a:defRPr>
            </a:lvl4pPr>
            <a:lvl5pPr marL="900045" indent="-180009" algn="l" defTabSz="914309" rtl="0" eaLnBrk="1" latinLnBrk="0" hangingPunct="1">
              <a:lnSpc>
                <a:spcPct val="100000"/>
              </a:lnSpc>
              <a:spcBef>
                <a:spcPts val="0"/>
              </a:spcBef>
              <a:spcAft>
                <a:spcPts val="800"/>
              </a:spcAft>
              <a:buClr>
                <a:srgbClr val="3CC8BE"/>
              </a:buClr>
              <a:buSzPct val="100000"/>
              <a:buFont typeface="Arial" panose="020B0604020202020204" pitchFamily="34" charset="0"/>
              <a:buChar char="•"/>
              <a:defRPr sz="1800" kern="1200">
                <a:solidFill>
                  <a:schemeClr val="tx1"/>
                </a:solidFill>
                <a:latin typeface="Asker Sans" pitchFamily="2" charset="77"/>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2"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ct val="150000"/>
              </a:lnSpc>
              <a:buNone/>
            </a:pPr>
            <a:r>
              <a:rPr lang="nb-NO" sz="1600" dirty="0" smtClean="0">
                <a:solidFill>
                  <a:schemeClr val="tx2">
                    <a:lumMod val="10000"/>
                  </a:schemeClr>
                </a:solidFill>
              </a:rPr>
              <a:t>Denne sorteringen vil være stort sett helt generisk og </a:t>
            </a:r>
            <a:r>
              <a:rPr lang="nb-NO" sz="1600" b="1" dirty="0" smtClean="0">
                <a:solidFill>
                  <a:schemeClr val="tx2">
                    <a:lumMod val="10000"/>
                  </a:schemeClr>
                </a:solidFill>
              </a:rPr>
              <a:t>lik for de aller fleste land</a:t>
            </a:r>
            <a:r>
              <a:rPr lang="nb-NO" sz="1600" dirty="0" smtClean="0">
                <a:solidFill>
                  <a:schemeClr val="tx2">
                    <a:lumMod val="10000"/>
                  </a:schemeClr>
                </a:solidFill>
              </a:rPr>
              <a:t>.</a:t>
            </a:r>
            <a:endParaRPr lang="nb-NO" sz="1600" dirty="0">
              <a:solidFill>
                <a:schemeClr val="tx2">
                  <a:lumMod val="10000"/>
                </a:schemeClr>
              </a:solidFill>
            </a:endParaRPr>
          </a:p>
        </p:txBody>
      </p:sp>
      <p:sp>
        <p:nvSpPr>
          <p:cNvPr id="4" name="Ellipse 3"/>
          <p:cNvSpPr/>
          <p:nvPr/>
        </p:nvSpPr>
        <p:spPr>
          <a:xfrm>
            <a:off x="135194" y="3676567"/>
            <a:ext cx="1800000" cy="1080000"/>
          </a:xfrm>
          <a:prstGeom prst="ellipse">
            <a:avLst/>
          </a:prstGeom>
          <a:solidFill>
            <a:schemeClr val="tx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b="1" dirty="0" smtClean="0">
                <a:solidFill>
                  <a:srgbClr val="002864"/>
                </a:solidFill>
              </a:rPr>
              <a:t>INDIKATOR</a:t>
            </a:r>
            <a:endParaRPr lang="nb-NO" sz="1200" b="1" dirty="0">
              <a:solidFill>
                <a:srgbClr val="002864"/>
              </a:solidFill>
            </a:endParaRPr>
          </a:p>
        </p:txBody>
      </p:sp>
      <p:sp>
        <p:nvSpPr>
          <p:cNvPr id="5" name="Avrundet rektangel 4"/>
          <p:cNvSpPr/>
          <p:nvPr/>
        </p:nvSpPr>
        <p:spPr>
          <a:xfrm>
            <a:off x="2268919" y="3676567"/>
            <a:ext cx="1800000" cy="1080000"/>
          </a:xfrm>
          <a:prstGeom prst="roundRect">
            <a:avLst/>
          </a:prstGeom>
          <a:solidFill>
            <a:schemeClr val="tx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b="1" dirty="0" smtClean="0">
                <a:solidFill>
                  <a:srgbClr val="002864"/>
                </a:solidFill>
              </a:rPr>
              <a:t>MÅL</a:t>
            </a:r>
            <a:endParaRPr lang="nb-NO" sz="1200" b="1" dirty="0" smtClean="0">
              <a:solidFill>
                <a:srgbClr val="002864"/>
              </a:solidFill>
            </a:endParaRPr>
          </a:p>
          <a:p>
            <a:pPr algn="ctr"/>
            <a:endParaRPr lang="nb-NO" dirty="0" smtClean="0">
              <a:solidFill>
                <a:srgbClr val="002864"/>
              </a:solidFill>
            </a:endParaRPr>
          </a:p>
          <a:p>
            <a:pPr algn="ctr"/>
            <a:r>
              <a:rPr lang="nb-NO" dirty="0" smtClean="0">
                <a:solidFill>
                  <a:srgbClr val="002864"/>
                </a:solidFill>
              </a:rPr>
              <a:t>Hvilke </a:t>
            </a:r>
            <a:r>
              <a:rPr lang="nb-NO" b="1" u="sng" dirty="0" smtClean="0">
                <a:solidFill>
                  <a:srgbClr val="002864"/>
                </a:solidFill>
              </a:rPr>
              <a:t>bærekraftsmål</a:t>
            </a:r>
            <a:r>
              <a:rPr lang="nb-NO" dirty="0" smtClean="0">
                <a:solidFill>
                  <a:srgbClr val="002864"/>
                </a:solidFill>
              </a:rPr>
              <a:t> indikatoren er egnet til å si noe om, samt kobling mot </a:t>
            </a:r>
            <a:r>
              <a:rPr lang="nb-NO" b="1" u="sng" dirty="0" smtClean="0">
                <a:solidFill>
                  <a:srgbClr val="002864"/>
                </a:solidFill>
              </a:rPr>
              <a:t>trippel bunnlinje</a:t>
            </a:r>
            <a:r>
              <a:rPr lang="nb-NO" dirty="0" smtClean="0">
                <a:solidFill>
                  <a:srgbClr val="002864"/>
                </a:solidFill>
              </a:rPr>
              <a:t>.</a:t>
            </a:r>
            <a:endParaRPr lang="nb-NO" dirty="0">
              <a:solidFill>
                <a:srgbClr val="002864"/>
              </a:solidFill>
            </a:endParaRPr>
          </a:p>
        </p:txBody>
      </p:sp>
      <p:sp>
        <p:nvSpPr>
          <p:cNvPr id="6" name="Avrundet rektangel 5"/>
          <p:cNvSpPr/>
          <p:nvPr/>
        </p:nvSpPr>
        <p:spPr>
          <a:xfrm>
            <a:off x="2268919" y="5328866"/>
            <a:ext cx="1800000" cy="1080000"/>
          </a:xfrm>
          <a:prstGeom prst="roundRect">
            <a:avLst/>
          </a:prstGeom>
          <a:solidFill>
            <a:schemeClr val="tx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b="1" dirty="0" smtClean="0">
                <a:solidFill>
                  <a:srgbClr val="002864"/>
                </a:solidFill>
              </a:rPr>
              <a:t>KVALITET</a:t>
            </a:r>
            <a:endParaRPr lang="nb-NO" sz="1200" b="1" dirty="0" smtClean="0">
              <a:solidFill>
                <a:srgbClr val="002864"/>
              </a:solidFill>
            </a:endParaRPr>
          </a:p>
          <a:p>
            <a:pPr algn="ctr"/>
            <a:endParaRPr lang="nb-NO" dirty="0" smtClean="0">
              <a:solidFill>
                <a:srgbClr val="002864"/>
              </a:solidFill>
            </a:endParaRPr>
          </a:p>
          <a:p>
            <a:pPr algn="ctr"/>
            <a:r>
              <a:rPr lang="nb-NO" dirty="0" smtClean="0">
                <a:solidFill>
                  <a:srgbClr val="002864"/>
                </a:solidFill>
              </a:rPr>
              <a:t>Hvor </a:t>
            </a:r>
            <a:r>
              <a:rPr lang="nb-NO" b="1" u="sng" dirty="0" smtClean="0">
                <a:solidFill>
                  <a:srgbClr val="002864"/>
                </a:solidFill>
              </a:rPr>
              <a:t>godt egnet </a:t>
            </a:r>
            <a:r>
              <a:rPr lang="nb-NO" dirty="0" smtClean="0">
                <a:solidFill>
                  <a:srgbClr val="002864"/>
                </a:solidFill>
              </a:rPr>
              <a:t>er indikatoren til å si noe om mål den er koblet mot.</a:t>
            </a:r>
            <a:endParaRPr lang="nb-NO" dirty="0">
              <a:solidFill>
                <a:srgbClr val="002864"/>
              </a:solidFill>
            </a:endParaRPr>
          </a:p>
        </p:txBody>
      </p:sp>
      <p:sp>
        <p:nvSpPr>
          <p:cNvPr id="7" name="Avrundet rektangel 6"/>
          <p:cNvSpPr/>
          <p:nvPr/>
        </p:nvSpPr>
        <p:spPr>
          <a:xfrm>
            <a:off x="2268919" y="2084225"/>
            <a:ext cx="1800000" cy="1080000"/>
          </a:xfrm>
          <a:prstGeom prst="roundRect">
            <a:avLst/>
          </a:prstGeom>
          <a:solidFill>
            <a:schemeClr val="tx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b="1" dirty="0" smtClean="0">
                <a:solidFill>
                  <a:srgbClr val="002864"/>
                </a:solidFill>
              </a:rPr>
              <a:t>PERSPEKTIV</a:t>
            </a:r>
            <a:endParaRPr lang="nb-NO" sz="1200" b="1" dirty="0" smtClean="0">
              <a:solidFill>
                <a:srgbClr val="002864"/>
              </a:solidFill>
            </a:endParaRPr>
          </a:p>
          <a:p>
            <a:pPr algn="ctr"/>
            <a:endParaRPr lang="nb-NO" dirty="0" smtClean="0">
              <a:solidFill>
                <a:srgbClr val="002864"/>
              </a:solidFill>
            </a:endParaRPr>
          </a:p>
          <a:p>
            <a:pPr algn="ctr"/>
            <a:r>
              <a:rPr lang="nb-NO" dirty="0" smtClean="0">
                <a:solidFill>
                  <a:srgbClr val="002864"/>
                </a:solidFill>
              </a:rPr>
              <a:t>Hvorfor eller i hvilken sammenheng vil man </a:t>
            </a:r>
            <a:r>
              <a:rPr lang="nb-NO" b="1" u="sng" dirty="0" smtClean="0">
                <a:solidFill>
                  <a:srgbClr val="002864"/>
                </a:solidFill>
              </a:rPr>
              <a:t>bruke</a:t>
            </a:r>
            <a:r>
              <a:rPr lang="nb-NO" dirty="0" smtClean="0">
                <a:solidFill>
                  <a:srgbClr val="002864"/>
                </a:solidFill>
              </a:rPr>
              <a:t> indikatoren?</a:t>
            </a:r>
            <a:endParaRPr lang="nb-NO" dirty="0">
              <a:solidFill>
                <a:srgbClr val="002864"/>
              </a:solidFill>
            </a:endParaRPr>
          </a:p>
        </p:txBody>
      </p:sp>
      <p:cxnSp>
        <p:nvCxnSpPr>
          <p:cNvPr id="8" name="Rett pilkobling 7"/>
          <p:cNvCxnSpPr>
            <a:stCxn id="4" idx="6"/>
            <a:endCxn id="5" idx="1"/>
          </p:cNvCxnSpPr>
          <p:nvPr/>
        </p:nvCxnSpPr>
        <p:spPr>
          <a:xfrm>
            <a:off x="1935194" y="4216567"/>
            <a:ext cx="333725" cy="0"/>
          </a:xfrm>
          <a:prstGeom prst="straightConnector1">
            <a:avLst/>
          </a:prstGeom>
          <a:ln w="28575">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Vinkel 23"/>
          <p:cNvCxnSpPr>
            <a:stCxn id="4" idx="6"/>
            <a:endCxn id="7" idx="1"/>
          </p:cNvCxnSpPr>
          <p:nvPr/>
        </p:nvCxnSpPr>
        <p:spPr>
          <a:xfrm flipV="1">
            <a:off x="1935194" y="2624225"/>
            <a:ext cx="333725" cy="1592342"/>
          </a:xfrm>
          <a:prstGeom prst="bentConnector3">
            <a:avLst/>
          </a:prstGeom>
          <a:ln w="28575">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Vinkel 24"/>
          <p:cNvCxnSpPr>
            <a:stCxn id="4" idx="6"/>
            <a:endCxn id="6" idx="1"/>
          </p:cNvCxnSpPr>
          <p:nvPr/>
        </p:nvCxnSpPr>
        <p:spPr>
          <a:xfrm>
            <a:off x="1935194" y="4216567"/>
            <a:ext cx="333725" cy="1652299"/>
          </a:xfrm>
          <a:prstGeom prst="bentConnector3">
            <a:avLst>
              <a:gd name="adj1" fmla="val 50000"/>
            </a:avLst>
          </a:prstGeom>
          <a:ln w="28575">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TekstSylinder 29"/>
          <p:cNvSpPr txBox="1"/>
          <p:nvPr/>
        </p:nvSpPr>
        <p:spPr>
          <a:xfrm>
            <a:off x="4228862" y="5418953"/>
            <a:ext cx="2716630" cy="899826"/>
          </a:xfrm>
          <a:prstGeom prst="rect">
            <a:avLst/>
          </a:prstGeom>
        </p:spPr>
        <p:txBody>
          <a:bodyPr vert="horz" wrap="none" lIns="0" tIns="0" rIns="0" bIns="0" rtlCol="0" anchor="ctr">
            <a:noAutofit/>
          </a:bodyPr>
          <a:lstStyle/>
          <a:p>
            <a:pPr marL="171450" indent="-171450">
              <a:lnSpc>
                <a:spcPct val="200000"/>
              </a:lnSpc>
              <a:buFont typeface="Arial" panose="020B0604020202020204" pitchFamily="34" charset="0"/>
              <a:buChar char="•"/>
            </a:pPr>
            <a:r>
              <a:rPr lang="nb-NO" b="1" dirty="0" smtClean="0"/>
              <a:t>Klasse 1</a:t>
            </a:r>
            <a:r>
              <a:rPr lang="nb-NO" dirty="0" smtClean="0"/>
              <a:t> (5-delt)</a:t>
            </a:r>
          </a:p>
          <a:p>
            <a:pPr marL="171450" indent="-171450">
              <a:lnSpc>
                <a:spcPct val="200000"/>
              </a:lnSpc>
              <a:buFont typeface="Arial" panose="020B0604020202020204" pitchFamily="34" charset="0"/>
              <a:buChar char="•"/>
            </a:pPr>
            <a:r>
              <a:rPr lang="nb-NO" b="1" dirty="0"/>
              <a:t>Klasse 2</a:t>
            </a:r>
            <a:r>
              <a:rPr lang="nb-NO" dirty="0"/>
              <a:t> (3-delt</a:t>
            </a:r>
            <a:r>
              <a:rPr lang="nb-NO" dirty="0" smtClean="0"/>
              <a:t>)</a:t>
            </a:r>
          </a:p>
          <a:p>
            <a:pPr marL="171450" indent="-171450">
              <a:lnSpc>
                <a:spcPct val="200000"/>
              </a:lnSpc>
              <a:buFont typeface="Arial" panose="020B0604020202020204" pitchFamily="34" charset="0"/>
              <a:buChar char="•"/>
            </a:pPr>
            <a:r>
              <a:rPr lang="nb-NO" b="1" dirty="0"/>
              <a:t>Klasse 3</a:t>
            </a:r>
            <a:r>
              <a:rPr lang="nb-NO" dirty="0"/>
              <a:t> (3-delt</a:t>
            </a:r>
            <a:r>
              <a:rPr lang="nb-NO" dirty="0" smtClean="0"/>
              <a:t>)</a:t>
            </a:r>
            <a:endParaRPr lang="nb-NO" dirty="0"/>
          </a:p>
        </p:txBody>
      </p:sp>
      <p:sp>
        <p:nvSpPr>
          <p:cNvPr id="34" name="TekstSylinder 33"/>
          <p:cNvSpPr txBox="1"/>
          <p:nvPr/>
        </p:nvSpPr>
        <p:spPr>
          <a:xfrm>
            <a:off x="4228862" y="2084225"/>
            <a:ext cx="2716630" cy="1080000"/>
          </a:xfrm>
          <a:prstGeom prst="rect">
            <a:avLst/>
          </a:prstGeom>
        </p:spPr>
        <p:txBody>
          <a:bodyPr vert="horz" wrap="none" lIns="0" tIns="0" rIns="0" bIns="0" rtlCol="0" anchor="ctr">
            <a:noAutofit/>
          </a:bodyPr>
          <a:lstStyle/>
          <a:p>
            <a:pPr marL="171450" indent="-171450">
              <a:lnSpc>
                <a:spcPct val="200000"/>
              </a:lnSpc>
              <a:buFont typeface="Arial" panose="020B0604020202020204" pitchFamily="34" charset="0"/>
              <a:buChar char="•"/>
            </a:pPr>
            <a:r>
              <a:rPr lang="nb-NO" sz="1200" b="1" dirty="0" smtClean="0">
                <a:solidFill>
                  <a:srgbClr val="C00000"/>
                </a:solidFill>
              </a:rPr>
              <a:t>Strategisk prioritering </a:t>
            </a:r>
            <a:r>
              <a:rPr lang="nb-NO" sz="1100" dirty="0" smtClean="0">
                <a:solidFill>
                  <a:srgbClr val="C00000"/>
                </a:solidFill>
              </a:rPr>
              <a:t>(dynamisk</a:t>
            </a:r>
            <a:r>
              <a:rPr lang="nb-NO" sz="1100" b="1" dirty="0" smtClean="0">
                <a:solidFill>
                  <a:srgbClr val="C00000"/>
                </a:solidFill>
              </a:rPr>
              <a:t>, </a:t>
            </a:r>
            <a:r>
              <a:rPr lang="nb-NO" sz="800" dirty="0" smtClean="0">
                <a:solidFill>
                  <a:srgbClr val="C00000"/>
                </a:solidFill>
              </a:rPr>
              <a:t>f.eks. innsatsområder i KPs </a:t>
            </a:r>
            <a:r>
              <a:rPr lang="nb-NO" sz="800" dirty="0" err="1" smtClean="0">
                <a:solidFill>
                  <a:srgbClr val="C00000"/>
                </a:solidFill>
              </a:rPr>
              <a:t>samf.del</a:t>
            </a:r>
            <a:r>
              <a:rPr lang="nb-NO" sz="1100" dirty="0" smtClean="0">
                <a:solidFill>
                  <a:srgbClr val="C00000"/>
                </a:solidFill>
              </a:rPr>
              <a:t>)</a:t>
            </a:r>
          </a:p>
          <a:p>
            <a:pPr marL="171450" indent="-171450">
              <a:lnSpc>
                <a:spcPct val="200000"/>
              </a:lnSpc>
              <a:buFont typeface="Arial" panose="020B0604020202020204" pitchFamily="34" charset="0"/>
              <a:buChar char="•"/>
            </a:pPr>
            <a:r>
              <a:rPr lang="nb-NO" b="1" dirty="0"/>
              <a:t>Utviklingsområde</a:t>
            </a:r>
            <a:r>
              <a:rPr lang="nb-NO" dirty="0"/>
              <a:t> (14-delt «tjenesteområdestruktur</a:t>
            </a:r>
            <a:r>
              <a:rPr lang="nb-NO" dirty="0" smtClean="0"/>
              <a:t>»)</a:t>
            </a:r>
          </a:p>
          <a:p>
            <a:pPr marL="171450" indent="-171450">
              <a:lnSpc>
                <a:spcPct val="200000"/>
              </a:lnSpc>
              <a:buFont typeface="Arial" panose="020B0604020202020204" pitchFamily="34" charset="0"/>
              <a:buChar char="•"/>
            </a:pPr>
            <a:r>
              <a:rPr lang="nb-NO" b="1" dirty="0"/>
              <a:t>Evaluering av tiltak </a:t>
            </a:r>
            <a:r>
              <a:rPr lang="nb-NO" dirty="0"/>
              <a:t>(5-delt: </a:t>
            </a:r>
            <a:r>
              <a:rPr lang="nb-NO" sz="700" dirty="0"/>
              <a:t>input, prosess, output, brukereffekt, samfunnseffekt</a:t>
            </a:r>
            <a:r>
              <a:rPr lang="nb-NO" dirty="0" smtClean="0"/>
              <a:t>)</a:t>
            </a:r>
          </a:p>
          <a:p>
            <a:pPr marL="171450" indent="-171450">
              <a:lnSpc>
                <a:spcPct val="200000"/>
              </a:lnSpc>
              <a:buFont typeface="Arial" panose="020B0604020202020204" pitchFamily="34" charset="0"/>
              <a:buChar char="•"/>
            </a:pPr>
            <a:r>
              <a:rPr lang="nb-NO" b="1" dirty="0"/>
              <a:t>Mangfold og fordeling </a:t>
            </a:r>
            <a:r>
              <a:rPr lang="nb-NO" dirty="0"/>
              <a:t>(3-delt: </a:t>
            </a:r>
            <a:r>
              <a:rPr lang="nb-NO" sz="700" dirty="0"/>
              <a:t>Tidsintervall, geografisk nivå, </a:t>
            </a:r>
            <a:r>
              <a:rPr lang="nb-NO" sz="700" dirty="0" err="1"/>
              <a:t>sos.øk.gruppe</a:t>
            </a:r>
            <a:r>
              <a:rPr lang="nb-NO" dirty="0" smtClean="0"/>
              <a:t>)</a:t>
            </a:r>
            <a:endParaRPr lang="nb-NO" dirty="0"/>
          </a:p>
        </p:txBody>
      </p:sp>
      <p:sp>
        <p:nvSpPr>
          <p:cNvPr id="51" name="TekstSylinder 50"/>
          <p:cNvSpPr txBox="1"/>
          <p:nvPr/>
        </p:nvSpPr>
        <p:spPr>
          <a:xfrm>
            <a:off x="4228862" y="3676567"/>
            <a:ext cx="2716630" cy="1080000"/>
          </a:xfrm>
          <a:prstGeom prst="rect">
            <a:avLst/>
          </a:prstGeom>
        </p:spPr>
        <p:txBody>
          <a:bodyPr vert="horz" wrap="none" lIns="0" tIns="0" rIns="0" bIns="0" rtlCol="0" anchor="ctr">
            <a:noAutofit/>
          </a:bodyPr>
          <a:lstStyle/>
          <a:p>
            <a:pPr marL="171450" indent="-171450">
              <a:lnSpc>
                <a:spcPct val="200000"/>
              </a:lnSpc>
              <a:buFont typeface="Arial" panose="020B0604020202020204" pitchFamily="34" charset="0"/>
              <a:buChar char="•"/>
            </a:pPr>
            <a:r>
              <a:rPr lang="nb-NO" b="1" dirty="0"/>
              <a:t>FNs hoved- og delmål </a:t>
            </a:r>
            <a:r>
              <a:rPr lang="nb-NO" dirty="0"/>
              <a:t>(17 + </a:t>
            </a:r>
            <a:r>
              <a:rPr lang="nb-NO" dirty="0" smtClean="0"/>
              <a:t>169)</a:t>
            </a:r>
          </a:p>
          <a:p>
            <a:pPr marL="171450" indent="-171450">
              <a:lnSpc>
                <a:spcPct val="200000"/>
              </a:lnSpc>
              <a:buFont typeface="Arial" panose="020B0604020202020204" pitchFamily="34" charset="0"/>
              <a:buChar char="•"/>
            </a:pPr>
            <a:r>
              <a:rPr lang="nb-NO" b="1" dirty="0" smtClean="0"/>
              <a:t>Trippel </a:t>
            </a:r>
            <a:r>
              <a:rPr lang="nb-NO" b="1" dirty="0"/>
              <a:t>bunnlinje </a:t>
            </a:r>
            <a:r>
              <a:rPr lang="nb-NO" dirty="0"/>
              <a:t>(</a:t>
            </a:r>
            <a:r>
              <a:rPr lang="nb-NO" sz="700" dirty="0"/>
              <a:t>Økonomisk, sosialt, </a:t>
            </a:r>
            <a:r>
              <a:rPr lang="nb-NO" sz="700" dirty="0" smtClean="0"/>
              <a:t>miljømessig</a:t>
            </a:r>
            <a:endParaRPr lang="nb-NO" dirty="0"/>
          </a:p>
        </p:txBody>
      </p:sp>
      <p:sp>
        <p:nvSpPr>
          <p:cNvPr id="55" name="Plassholder for innhold 2"/>
          <p:cNvSpPr txBox="1">
            <a:spLocks/>
          </p:cNvSpPr>
          <p:nvPr/>
        </p:nvSpPr>
        <p:spPr>
          <a:xfrm>
            <a:off x="8644942" y="5418953"/>
            <a:ext cx="2924206" cy="1170689"/>
          </a:xfrm>
          <a:prstGeom prst="rect">
            <a:avLst/>
          </a:prstGeom>
          <a:noFill/>
        </p:spPr>
        <p:txBody>
          <a:bodyPr>
            <a:normAutofit lnSpcReduction="10000"/>
          </a:bodyPr>
          <a:lstStyle>
            <a:lvl1pPr marL="0" indent="-287957" algn="l" defTabSz="914309" rtl="0" eaLnBrk="1" latinLnBrk="0" hangingPunct="1">
              <a:lnSpc>
                <a:spcPct val="100000"/>
              </a:lnSpc>
              <a:spcBef>
                <a:spcPts val="0"/>
              </a:spcBef>
              <a:spcAft>
                <a:spcPts val="1200"/>
              </a:spcAft>
              <a:buClr>
                <a:schemeClr val="tx1"/>
              </a:buClr>
              <a:buSzPct val="100000"/>
              <a:buFont typeface="Arial" panose="020B0604020202020204" pitchFamily="34" charset="0"/>
              <a:buChar char="•"/>
              <a:defRPr sz="2399" kern="1200">
                <a:solidFill>
                  <a:schemeClr val="tx1"/>
                </a:solidFill>
                <a:latin typeface="+mn-lt"/>
                <a:ea typeface="+mn-ea"/>
                <a:cs typeface="+mn-cs"/>
              </a:defRPr>
            </a:lvl1pPr>
            <a:lvl2pPr marL="287957" indent="287957" algn="l" defTabSz="914309" rtl="0" eaLnBrk="1" latinLnBrk="0" hangingPunct="1">
              <a:lnSpc>
                <a:spcPct val="100000"/>
              </a:lnSpc>
              <a:spcBef>
                <a:spcPts val="0"/>
              </a:spcBef>
              <a:spcAft>
                <a:spcPts val="1200"/>
              </a:spcAft>
              <a:buClr>
                <a:schemeClr val="tx1"/>
              </a:buClr>
              <a:buSzPct val="100000"/>
              <a:buFont typeface="Arial" panose="020B0604020202020204" pitchFamily="34" charset="0"/>
              <a:buChar char="•"/>
              <a:defRPr sz="2399" kern="1200">
                <a:solidFill>
                  <a:schemeClr val="tx1"/>
                </a:solidFill>
                <a:latin typeface="+mn-lt"/>
                <a:ea typeface="+mn-ea"/>
                <a:cs typeface="+mn-cs"/>
              </a:defRPr>
            </a:lvl2pPr>
            <a:lvl3pPr marL="575914" indent="287957" algn="l" defTabSz="914309" rtl="0" eaLnBrk="1" latinLnBrk="0" hangingPunct="1">
              <a:lnSpc>
                <a:spcPct val="100000"/>
              </a:lnSpc>
              <a:spcBef>
                <a:spcPts val="0"/>
              </a:spcBef>
              <a:spcAft>
                <a:spcPts val="1200"/>
              </a:spcAft>
              <a:buClr>
                <a:schemeClr val="tx1"/>
              </a:buClr>
              <a:buSzPct val="125000"/>
              <a:buFont typeface="System Font Regular"/>
              <a:buChar char="–"/>
              <a:defRPr sz="2000" kern="1200">
                <a:solidFill>
                  <a:schemeClr val="tx1"/>
                </a:solidFill>
                <a:latin typeface="+mn-lt"/>
                <a:ea typeface="+mn-ea"/>
                <a:cs typeface="+mn-cs"/>
              </a:defRPr>
            </a:lvl3pPr>
            <a:lvl4pPr marL="720036" indent="-180009" algn="l" defTabSz="914309" rtl="0" eaLnBrk="1" latinLnBrk="0" hangingPunct="1">
              <a:lnSpc>
                <a:spcPct val="100000"/>
              </a:lnSpc>
              <a:spcBef>
                <a:spcPts val="0"/>
              </a:spcBef>
              <a:spcAft>
                <a:spcPts val="800"/>
              </a:spcAft>
              <a:buClr>
                <a:srgbClr val="3CC8BE"/>
              </a:buClr>
              <a:buSzPct val="100000"/>
              <a:buFont typeface="Arial" panose="020B0604020202020204" pitchFamily="34" charset="0"/>
              <a:buChar char="•"/>
              <a:defRPr sz="1800" kern="1200">
                <a:solidFill>
                  <a:schemeClr val="tx1"/>
                </a:solidFill>
                <a:latin typeface="Asker Sans" pitchFamily="2" charset="77"/>
                <a:ea typeface="+mn-ea"/>
                <a:cs typeface="+mn-cs"/>
              </a:defRPr>
            </a:lvl4pPr>
            <a:lvl5pPr marL="900045" indent="-180009" algn="l" defTabSz="914309" rtl="0" eaLnBrk="1" latinLnBrk="0" hangingPunct="1">
              <a:lnSpc>
                <a:spcPct val="100000"/>
              </a:lnSpc>
              <a:spcBef>
                <a:spcPts val="0"/>
              </a:spcBef>
              <a:spcAft>
                <a:spcPts val="800"/>
              </a:spcAft>
              <a:buClr>
                <a:srgbClr val="3CC8BE"/>
              </a:buClr>
              <a:buSzPct val="100000"/>
              <a:buFont typeface="Arial" panose="020B0604020202020204" pitchFamily="34" charset="0"/>
              <a:buChar char="•"/>
              <a:defRPr sz="1800" kern="1200">
                <a:solidFill>
                  <a:schemeClr val="tx1"/>
                </a:solidFill>
                <a:latin typeface="Asker Sans" pitchFamily="2" charset="77"/>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2"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ct val="150000"/>
              </a:lnSpc>
              <a:buNone/>
            </a:pPr>
            <a:r>
              <a:rPr lang="nb-NO" sz="1600" dirty="0" smtClean="0">
                <a:solidFill>
                  <a:schemeClr val="tx2">
                    <a:lumMod val="10000"/>
                  </a:schemeClr>
                </a:solidFill>
              </a:rPr>
              <a:t>Denne sorteringen er rent statistisk og </a:t>
            </a:r>
            <a:r>
              <a:rPr lang="nb-NO" sz="1600" b="1" dirty="0" smtClean="0">
                <a:solidFill>
                  <a:schemeClr val="tx2">
                    <a:lumMod val="10000"/>
                  </a:schemeClr>
                </a:solidFill>
              </a:rPr>
              <a:t>lik for alle globalt</a:t>
            </a:r>
            <a:r>
              <a:rPr lang="nb-NO" sz="1600" dirty="0" smtClean="0">
                <a:solidFill>
                  <a:schemeClr val="tx2">
                    <a:lumMod val="10000"/>
                  </a:schemeClr>
                </a:solidFill>
              </a:rPr>
              <a:t>.</a:t>
            </a:r>
            <a:endParaRPr lang="nb-NO" sz="1600" dirty="0">
              <a:solidFill>
                <a:schemeClr val="tx2">
                  <a:lumMod val="10000"/>
                </a:schemeClr>
              </a:solidFill>
            </a:endParaRPr>
          </a:p>
        </p:txBody>
      </p:sp>
      <p:sp>
        <p:nvSpPr>
          <p:cNvPr id="56" name="Plassholder for innhold 2"/>
          <p:cNvSpPr txBox="1">
            <a:spLocks/>
          </p:cNvSpPr>
          <p:nvPr/>
        </p:nvSpPr>
        <p:spPr>
          <a:xfrm>
            <a:off x="8644942" y="2413293"/>
            <a:ext cx="2924206" cy="879135"/>
          </a:xfrm>
          <a:prstGeom prst="rect">
            <a:avLst/>
          </a:prstGeom>
          <a:noFill/>
        </p:spPr>
        <p:txBody>
          <a:bodyPr>
            <a:noAutofit/>
          </a:bodyPr>
          <a:lstStyle>
            <a:lvl1pPr marL="0" indent="-287957" algn="l" defTabSz="914309" rtl="0" eaLnBrk="1" latinLnBrk="0" hangingPunct="1">
              <a:lnSpc>
                <a:spcPct val="100000"/>
              </a:lnSpc>
              <a:spcBef>
                <a:spcPts val="0"/>
              </a:spcBef>
              <a:spcAft>
                <a:spcPts val="1200"/>
              </a:spcAft>
              <a:buClr>
                <a:schemeClr val="tx1"/>
              </a:buClr>
              <a:buSzPct val="100000"/>
              <a:buFont typeface="Arial" panose="020B0604020202020204" pitchFamily="34" charset="0"/>
              <a:buChar char="•"/>
              <a:defRPr sz="2399" kern="1200">
                <a:solidFill>
                  <a:schemeClr val="tx1"/>
                </a:solidFill>
                <a:latin typeface="+mn-lt"/>
                <a:ea typeface="+mn-ea"/>
                <a:cs typeface="+mn-cs"/>
              </a:defRPr>
            </a:lvl1pPr>
            <a:lvl2pPr marL="287957" indent="287957" algn="l" defTabSz="914309" rtl="0" eaLnBrk="1" latinLnBrk="0" hangingPunct="1">
              <a:lnSpc>
                <a:spcPct val="100000"/>
              </a:lnSpc>
              <a:spcBef>
                <a:spcPts val="0"/>
              </a:spcBef>
              <a:spcAft>
                <a:spcPts val="1200"/>
              </a:spcAft>
              <a:buClr>
                <a:schemeClr val="tx1"/>
              </a:buClr>
              <a:buSzPct val="100000"/>
              <a:buFont typeface="Arial" panose="020B0604020202020204" pitchFamily="34" charset="0"/>
              <a:buChar char="•"/>
              <a:defRPr sz="2399" kern="1200">
                <a:solidFill>
                  <a:schemeClr val="tx1"/>
                </a:solidFill>
                <a:latin typeface="+mn-lt"/>
                <a:ea typeface="+mn-ea"/>
                <a:cs typeface="+mn-cs"/>
              </a:defRPr>
            </a:lvl2pPr>
            <a:lvl3pPr marL="575914" indent="287957" algn="l" defTabSz="914309" rtl="0" eaLnBrk="1" latinLnBrk="0" hangingPunct="1">
              <a:lnSpc>
                <a:spcPct val="100000"/>
              </a:lnSpc>
              <a:spcBef>
                <a:spcPts val="0"/>
              </a:spcBef>
              <a:spcAft>
                <a:spcPts val="1200"/>
              </a:spcAft>
              <a:buClr>
                <a:schemeClr val="tx1"/>
              </a:buClr>
              <a:buSzPct val="125000"/>
              <a:buFont typeface="System Font Regular"/>
              <a:buChar char="–"/>
              <a:defRPr sz="2000" kern="1200">
                <a:solidFill>
                  <a:schemeClr val="tx1"/>
                </a:solidFill>
                <a:latin typeface="+mn-lt"/>
                <a:ea typeface="+mn-ea"/>
                <a:cs typeface="+mn-cs"/>
              </a:defRPr>
            </a:lvl3pPr>
            <a:lvl4pPr marL="720036" indent="-180009" algn="l" defTabSz="914309" rtl="0" eaLnBrk="1" latinLnBrk="0" hangingPunct="1">
              <a:lnSpc>
                <a:spcPct val="100000"/>
              </a:lnSpc>
              <a:spcBef>
                <a:spcPts val="0"/>
              </a:spcBef>
              <a:spcAft>
                <a:spcPts val="800"/>
              </a:spcAft>
              <a:buClr>
                <a:srgbClr val="3CC8BE"/>
              </a:buClr>
              <a:buSzPct val="100000"/>
              <a:buFont typeface="Arial" panose="020B0604020202020204" pitchFamily="34" charset="0"/>
              <a:buChar char="•"/>
              <a:defRPr sz="1800" kern="1200">
                <a:solidFill>
                  <a:schemeClr val="tx1"/>
                </a:solidFill>
                <a:latin typeface="Asker Sans" pitchFamily="2" charset="77"/>
                <a:ea typeface="+mn-ea"/>
                <a:cs typeface="+mn-cs"/>
              </a:defRPr>
            </a:lvl4pPr>
            <a:lvl5pPr marL="900045" indent="-180009" algn="l" defTabSz="914309" rtl="0" eaLnBrk="1" latinLnBrk="0" hangingPunct="1">
              <a:lnSpc>
                <a:spcPct val="100000"/>
              </a:lnSpc>
              <a:spcBef>
                <a:spcPts val="0"/>
              </a:spcBef>
              <a:spcAft>
                <a:spcPts val="800"/>
              </a:spcAft>
              <a:buClr>
                <a:srgbClr val="3CC8BE"/>
              </a:buClr>
              <a:buSzPct val="100000"/>
              <a:buFont typeface="Arial" panose="020B0604020202020204" pitchFamily="34" charset="0"/>
              <a:buChar char="•"/>
              <a:defRPr sz="1800" kern="1200">
                <a:solidFill>
                  <a:schemeClr val="tx1"/>
                </a:solidFill>
                <a:latin typeface="Asker Sans" pitchFamily="2" charset="77"/>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2"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ct val="150000"/>
              </a:lnSpc>
              <a:buNone/>
            </a:pPr>
            <a:r>
              <a:rPr lang="nb-NO" sz="1600" dirty="0" smtClean="0">
                <a:solidFill>
                  <a:schemeClr val="tx2">
                    <a:lumMod val="10000"/>
                  </a:schemeClr>
                </a:solidFill>
              </a:rPr>
              <a:t>Denne sorteringen vil oftere være </a:t>
            </a:r>
            <a:r>
              <a:rPr lang="nb-NO" sz="1600" b="1" dirty="0" smtClean="0">
                <a:solidFill>
                  <a:schemeClr val="tx2">
                    <a:lumMod val="10000"/>
                  </a:schemeClr>
                </a:solidFill>
              </a:rPr>
              <a:t>ulik fra land til land</a:t>
            </a:r>
            <a:r>
              <a:rPr lang="nb-NO" sz="1600" dirty="0" smtClean="0">
                <a:solidFill>
                  <a:schemeClr val="tx2">
                    <a:lumMod val="10000"/>
                  </a:schemeClr>
                </a:solidFill>
              </a:rPr>
              <a:t>.</a:t>
            </a:r>
            <a:endParaRPr lang="nb-NO" sz="1600" dirty="0">
              <a:solidFill>
                <a:schemeClr val="tx2">
                  <a:lumMod val="10000"/>
                </a:schemeClr>
              </a:solidFill>
            </a:endParaRPr>
          </a:p>
        </p:txBody>
      </p:sp>
      <p:sp>
        <p:nvSpPr>
          <p:cNvPr id="57" name="Plassholder for innhold 2"/>
          <p:cNvSpPr txBox="1">
            <a:spLocks/>
          </p:cNvSpPr>
          <p:nvPr/>
        </p:nvSpPr>
        <p:spPr>
          <a:xfrm>
            <a:off x="8644942" y="908711"/>
            <a:ext cx="2924206" cy="1463477"/>
          </a:xfrm>
          <a:prstGeom prst="rect">
            <a:avLst/>
          </a:prstGeom>
          <a:noFill/>
        </p:spPr>
        <p:txBody>
          <a:bodyPr>
            <a:noAutofit/>
          </a:bodyPr>
          <a:lstStyle>
            <a:lvl1pPr marL="0" indent="-287957" algn="l" defTabSz="914309" rtl="0" eaLnBrk="1" latinLnBrk="0" hangingPunct="1">
              <a:lnSpc>
                <a:spcPct val="100000"/>
              </a:lnSpc>
              <a:spcBef>
                <a:spcPts val="0"/>
              </a:spcBef>
              <a:spcAft>
                <a:spcPts val="1200"/>
              </a:spcAft>
              <a:buClr>
                <a:schemeClr val="tx1"/>
              </a:buClr>
              <a:buSzPct val="100000"/>
              <a:buFont typeface="Arial" panose="020B0604020202020204" pitchFamily="34" charset="0"/>
              <a:buChar char="•"/>
              <a:defRPr sz="2399" kern="1200">
                <a:solidFill>
                  <a:schemeClr val="tx1"/>
                </a:solidFill>
                <a:latin typeface="+mn-lt"/>
                <a:ea typeface="+mn-ea"/>
                <a:cs typeface="+mn-cs"/>
              </a:defRPr>
            </a:lvl1pPr>
            <a:lvl2pPr marL="287957" indent="287957" algn="l" defTabSz="914309" rtl="0" eaLnBrk="1" latinLnBrk="0" hangingPunct="1">
              <a:lnSpc>
                <a:spcPct val="100000"/>
              </a:lnSpc>
              <a:spcBef>
                <a:spcPts val="0"/>
              </a:spcBef>
              <a:spcAft>
                <a:spcPts val="1200"/>
              </a:spcAft>
              <a:buClr>
                <a:schemeClr val="tx1"/>
              </a:buClr>
              <a:buSzPct val="100000"/>
              <a:buFont typeface="Arial" panose="020B0604020202020204" pitchFamily="34" charset="0"/>
              <a:buChar char="•"/>
              <a:defRPr sz="2399" kern="1200">
                <a:solidFill>
                  <a:schemeClr val="tx1"/>
                </a:solidFill>
                <a:latin typeface="+mn-lt"/>
                <a:ea typeface="+mn-ea"/>
                <a:cs typeface="+mn-cs"/>
              </a:defRPr>
            </a:lvl2pPr>
            <a:lvl3pPr marL="575914" indent="287957" algn="l" defTabSz="914309" rtl="0" eaLnBrk="1" latinLnBrk="0" hangingPunct="1">
              <a:lnSpc>
                <a:spcPct val="100000"/>
              </a:lnSpc>
              <a:spcBef>
                <a:spcPts val="0"/>
              </a:spcBef>
              <a:spcAft>
                <a:spcPts val="1200"/>
              </a:spcAft>
              <a:buClr>
                <a:schemeClr val="tx1"/>
              </a:buClr>
              <a:buSzPct val="125000"/>
              <a:buFont typeface="System Font Regular"/>
              <a:buChar char="–"/>
              <a:defRPr sz="2000" kern="1200">
                <a:solidFill>
                  <a:schemeClr val="tx1"/>
                </a:solidFill>
                <a:latin typeface="+mn-lt"/>
                <a:ea typeface="+mn-ea"/>
                <a:cs typeface="+mn-cs"/>
              </a:defRPr>
            </a:lvl3pPr>
            <a:lvl4pPr marL="720036" indent="-180009" algn="l" defTabSz="914309" rtl="0" eaLnBrk="1" latinLnBrk="0" hangingPunct="1">
              <a:lnSpc>
                <a:spcPct val="100000"/>
              </a:lnSpc>
              <a:spcBef>
                <a:spcPts val="0"/>
              </a:spcBef>
              <a:spcAft>
                <a:spcPts val="800"/>
              </a:spcAft>
              <a:buClr>
                <a:srgbClr val="3CC8BE"/>
              </a:buClr>
              <a:buSzPct val="100000"/>
              <a:buFont typeface="Arial" panose="020B0604020202020204" pitchFamily="34" charset="0"/>
              <a:buChar char="•"/>
              <a:defRPr sz="1800" kern="1200">
                <a:solidFill>
                  <a:schemeClr val="tx1"/>
                </a:solidFill>
                <a:latin typeface="Asker Sans" pitchFamily="2" charset="77"/>
                <a:ea typeface="+mn-ea"/>
                <a:cs typeface="+mn-cs"/>
              </a:defRPr>
            </a:lvl4pPr>
            <a:lvl5pPr marL="900045" indent="-180009" algn="l" defTabSz="914309" rtl="0" eaLnBrk="1" latinLnBrk="0" hangingPunct="1">
              <a:lnSpc>
                <a:spcPct val="100000"/>
              </a:lnSpc>
              <a:spcBef>
                <a:spcPts val="0"/>
              </a:spcBef>
              <a:spcAft>
                <a:spcPts val="800"/>
              </a:spcAft>
              <a:buClr>
                <a:srgbClr val="3CC8BE"/>
              </a:buClr>
              <a:buSzPct val="100000"/>
              <a:buFont typeface="Arial" panose="020B0604020202020204" pitchFamily="34" charset="0"/>
              <a:buChar char="•"/>
              <a:defRPr sz="1800" kern="1200">
                <a:solidFill>
                  <a:schemeClr val="tx1"/>
                </a:solidFill>
                <a:latin typeface="Asker Sans" pitchFamily="2" charset="77"/>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2"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ct val="150000"/>
              </a:lnSpc>
              <a:buNone/>
            </a:pPr>
            <a:r>
              <a:rPr lang="nb-NO" sz="1600" dirty="0" smtClean="0">
                <a:solidFill>
                  <a:schemeClr val="tx2">
                    <a:lumMod val="10000"/>
                  </a:schemeClr>
                </a:solidFill>
              </a:rPr>
              <a:t>Her kan vi gjøre </a:t>
            </a:r>
            <a:r>
              <a:rPr lang="nb-NO" sz="1600" b="1" dirty="0" smtClean="0">
                <a:solidFill>
                  <a:srgbClr val="C00000"/>
                </a:solidFill>
              </a:rPr>
              <a:t>helt lokale sorteringsvalg</a:t>
            </a:r>
            <a:r>
              <a:rPr lang="nb-NO" sz="1600" dirty="0" smtClean="0">
                <a:solidFill>
                  <a:schemeClr val="tx2">
                    <a:lumMod val="10000"/>
                  </a:schemeClr>
                </a:solidFill>
              </a:rPr>
              <a:t>, tilpasset våre strategier og selvvalgte utviklingsområder.</a:t>
            </a:r>
            <a:endParaRPr lang="nb-NO" sz="1600" dirty="0">
              <a:solidFill>
                <a:schemeClr val="tx2">
                  <a:lumMod val="10000"/>
                </a:schemeClr>
              </a:solidFill>
            </a:endParaRPr>
          </a:p>
        </p:txBody>
      </p:sp>
      <p:sp>
        <p:nvSpPr>
          <p:cNvPr id="59" name="Plassholder for innhold 2"/>
          <p:cNvSpPr txBox="1">
            <a:spLocks/>
          </p:cNvSpPr>
          <p:nvPr/>
        </p:nvSpPr>
        <p:spPr>
          <a:xfrm rot="16200000">
            <a:off x="9700932" y="4364290"/>
            <a:ext cx="4322848" cy="447260"/>
          </a:xfrm>
          <a:prstGeom prst="rect">
            <a:avLst/>
          </a:prstGeom>
          <a:noFill/>
        </p:spPr>
        <p:txBody>
          <a:bodyPr>
            <a:noAutofit/>
          </a:bodyPr>
          <a:lstStyle>
            <a:lvl1pPr marL="0" indent="-287957" algn="l" defTabSz="914309" rtl="0" eaLnBrk="1" latinLnBrk="0" hangingPunct="1">
              <a:lnSpc>
                <a:spcPct val="100000"/>
              </a:lnSpc>
              <a:spcBef>
                <a:spcPts val="0"/>
              </a:spcBef>
              <a:spcAft>
                <a:spcPts val="1200"/>
              </a:spcAft>
              <a:buClr>
                <a:schemeClr val="tx1"/>
              </a:buClr>
              <a:buSzPct val="100000"/>
              <a:buFont typeface="Arial" panose="020B0604020202020204" pitchFamily="34" charset="0"/>
              <a:buChar char="•"/>
              <a:defRPr sz="2399" kern="1200">
                <a:solidFill>
                  <a:schemeClr val="tx1"/>
                </a:solidFill>
                <a:latin typeface="+mn-lt"/>
                <a:ea typeface="+mn-ea"/>
                <a:cs typeface="+mn-cs"/>
              </a:defRPr>
            </a:lvl1pPr>
            <a:lvl2pPr marL="287957" indent="287957" algn="l" defTabSz="914309" rtl="0" eaLnBrk="1" latinLnBrk="0" hangingPunct="1">
              <a:lnSpc>
                <a:spcPct val="100000"/>
              </a:lnSpc>
              <a:spcBef>
                <a:spcPts val="0"/>
              </a:spcBef>
              <a:spcAft>
                <a:spcPts val="1200"/>
              </a:spcAft>
              <a:buClr>
                <a:schemeClr val="tx1"/>
              </a:buClr>
              <a:buSzPct val="100000"/>
              <a:buFont typeface="Arial" panose="020B0604020202020204" pitchFamily="34" charset="0"/>
              <a:buChar char="•"/>
              <a:defRPr sz="2399" kern="1200">
                <a:solidFill>
                  <a:schemeClr val="tx1"/>
                </a:solidFill>
                <a:latin typeface="+mn-lt"/>
                <a:ea typeface="+mn-ea"/>
                <a:cs typeface="+mn-cs"/>
              </a:defRPr>
            </a:lvl2pPr>
            <a:lvl3pPr marL="575914" indent="287957" algn="l" defTabSz="914309" rtl="0" eaLnBrk="1" latinLnBrk="0" hangingPunct="1">
              <a:lnSpc>
                <a:spcPct val="100000"/>
              </a:lnSpc>
              <a:spcBef>
                <a:spcPts val="0"/>
              </a:spcBef>
              <a:spcAft>
                <a:spcPts val="1200"/>
              </a:spcAft>
              <a:buClr>
                <a:schemeClr val="tx1"/>
              </a:buClr>
              <a:buSzPct val="125000"/>
              <a:buFont typeface="System Font Regular"/>
              <a:buChar char="–"/>
              <a:defRPr sz="2000" kern="1200">
                <a:solidFill>
                  <a:schemeClr val="tx1"/>
                </a:solidFill>
                <a:latin typeface="+mn-lt"/>
                <a:ea typeface="+mn-ea"/>
                <a:cs typeface="+mn-cs"/>
              </a:defRPr>
            </a:lvl3pPr>
            <a:lvl4pPr marL="720036" indent="-180009" algn="l" defTabSz="914309" rtl="0" eaLnBrk="1" latinLnBrk="0" hangingPunct="1">
              <a:lnSpc>
                <a:spcPct val="100000"/>
              </a:lnSpc>
              <a:spcBef>
                <a:spcPts val="0"/>
              </a:spcBef>
              <a:spcAft>
                <a:spcPts val="800"/>
              </a:spcAft>
              <a:buClr>
                <a:srgbClr val="3CC8BE"/>
              </a:buClr>
              <a:buSzPct val="100000"/>
              <a:buFont typeface="Arial" panose="020B0604020202020204" pitchFamily="34" charset="0"/>
              <a:buChar char="•"/>
              <a:defRPr sz="1800" kern="1200">
                <a:solidFill>
                  <a:schemeClr val="tx1"/>
                </a:solidFill>
                <a:latin typeface="Asker Sans" pitchFamily="2" charset="77"/>
                <a:ea typeface="+mn-ea"/>
                <a:cs typeface="+mn-cs"/>
              </a:defRPr>
            </a:lvl4pPr>
            <a:lvl5pPr marL="900045" indent="-180009" algn="l" defTabSz="914309" rtl="0" eaLnBrk="1" latinLnBrk="0" hangingPunct="1">
              <a:lnSpc>
                <a:spcPct val="100000"/>
              </a:lnSpc>
              <a:spcBef>
                <a:spcPts val="0"/>
              </a:spcBef>
              <a:spcAft>
                <a:spcPts val="800"/>
              </a:spcAft>
              <a:buClr>
                <a:srgbClr val="3CC8BE"/>
              </a:buClr>
              <a:buSzPct val="100000"/>
              <a:buFont typeface="Arial" panose="020B0604020202020204" pitchFamily="34" charset="0"/>
              <a:buChar char="•"/>
              <a:defRPr sz="1800" kern="1200">
                <a:solidFill>
                  <a:schemeClr val="tx1"/>
                </a:solidFill>
                <a:latin typeface="Asker Sans" pitchFamily="2" charset="77"/>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2"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lnSpc>
                <a:spcPct val="150000"/>
              </a:lnSpc>
              <a:buNone/>
            </a:pPr>
            <a:r>
              <a:rPr lang="nb-NO" sz="1600" dirty="0" smtClean="0">
                <a:solidFill>
                  <a:schemeClr val="tx2">
                    <a:lumMod val="10000"/>
                  </a:schemeClr>
                </a:solidFill>
              </a:rPr>
              <a:t>«</a:t>
            </a:r>
            <a:r>
              <a:rPr lang="nb-NO" sz="1600" b="1" dirty="0" smtClean="0">
                <a:solidFill>
                  <a:schemeClr val="tx2">
                    <a:lumMod val="10000"/>
                  </a:schemeClr>
                </a:solidFill>
              </a:rPr>
              <a:t>Noen gjør det for oss</a:t>
            </a:r>
            <a:r>
              <a:rPr lang="nb-NO" sz="1600" dirty="0" smtClean="0">
                <a:solidFill>
                  <a:schemeClr val="tx2">
                    <a:lumMod val="10000"/>
                  </a:schemeClr>
                </a:solidFill>
              </a:rPr>
              <a:t>» globalt/nasjonalt</a:t>
            </a:r>
            <a:endParaRPr lang="nb-NO" sz="1600" dirty="0">
              <a:solidFill>
                <a:schemeClr val="tx2">
                  <a:lumMod val="10000"/>
                </a:schemeClr>
              </a:solidFill>
            </a:endParaRPr>
          </a:p>
        </p:txBody>
      </p:sp>
    </p:spTree>
    <p:extLst>
      <p:ext uri="{BB962C8B-B14F-4D97-AF65-F5344CB8AC3E}">
        <p14:creationId xmlns:p14="http://schemas.microsoft.com/office/powerpoint/2010/main" val="152600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wipe(left)">
                                      <p:cBhvr>
                                        <p:cTn id="18" dur="500"/>
                                        <p:tgtEl>
                                          <p:spTgt spid="53"/>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wipe(left)">
                                      <p:cBhvr>
                                        <p:cTn id="21" dur="500"/>
                                        <p:tgtEl>
                                          <p:spTgt spid="5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wipe(left)">
                                      <p:cBhvr>
                                        <p:cTn id="24" dur="5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fade">
                                      <p:cBhvr>
                                        <p:cTn id="29" dur="500"/>
                                        <p:tgtEl>
                                          <p:spTgt spid="5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6"/>
                                        </p:tgtEl>
                                        <p:attrNameLst>
                                          <p:attrName>style.visibility</p:attrName>
                                        </p:attrNameLst>
                                      </p:cBhvr>
                                      <p:to>
                                        <p:strVal val="visible"/>
                                      </p:to>
                                    </p:set>
                                    <p:animEffect transition="in" filter="fade">
                                      <p:cBhvr>
                                        <p:cTn id="39" dur="500"/>
                                        <p:tgtEl>
                                          <p:spTgt spid="5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7"/>
                                        </p:tgtEl>
                                        <p:attrNameLst>
                                          <p:attrName>style.visibility</p:attrName>
                                        </p:attrNameLst>
                                      </p:cBhvr>
                                      <p:to>
                                        <p:strVal val="visible"/>
                                      </p:to>
                                    </p:set>
                                    <p:animEffect transition="in" filter="fade">
                                      <p:cBhvr>
                                        <p:cTn id="44" dur="500"/>
                                        <p:tgtEl>
                                          <p:spTgt spid="5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58"/>
                                        </p:tgtEl>
                                        <p:attrNameLst>
                                          <p:attrName>style.visibility</p:attrName>
                                        </p:attrNameLst>
                                      </p:cBhvr>
                                      <p:to>
                                        <p:strVal val="visible"/>
                                      </p:to>
                                    </p:set>
                                    <p:animEffect transition="in" filter="wipe(down)">
                                      <p:cBhvr>
                                        <p:cTn id="49" dur="500"/>
                                        <p:tgtEl>
                                          <p:spTgt spid="5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9"/>
                                        </p:tgtEl>
                                        <p:attrNameLst>
                                          <p:attrName>style.visibility</p:attrName>
                                        </p:attrNameLst>
                                      </p:cBhvr>
                                      <p:to>
                                        <p:strVal val="visible"/>
                                      </p:to>
                                    </p:set>
                                    <p:animEffect transition="in" filter="fade">
                                      <p:cBhvr>
                                        <p:cTn id="5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8" grpId="0" animBg="1"/>
      <p:bldP spid="52" grpId="0" animBg="1"/>
      <p:bldP spid="54" grpId="0" animBg="1"/>
      <p:bldP spid="9" grpId="0"/>
      <p:bldP spid="30" grpId="0"/>
      <p:bldP spid="34" grpId="0"/>
      <p:bldP spid="51" grpId="0"/>
      <p:bldP spid="55" grpId="0"/>
      <p:bldP spid="56" grpId="0"/>
      <p:bldP spid="57" grpId="0"/>
      <p:bldP spid="5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Norge 2016-2019 – vi trenger også fart og framdrift </a:t>
            </a:r>
            <a:r>
              <a:rPr lang="nb-NO" sz="3200" dirty="0"/>
              <a:t>– kan data hjelpe oss med det ?</a:t>
            </a:r>
          </a:p>
        </p:txBody>
      </p:sp>
      <p:pic>
        <p:nvPicPr>
          <p:cNvPr id="6" name="Bilde 5"/>
          <p:cNvPicPr>
            <a:picLocks noChangeAspect="1"/>
          </p:cNvPicPr>
          <p:nvPr/>
        </p:nvPicPr>
        <p:blipFill>
          <a:blip r:embed="rId2"/>
          <a:stretch>
            <a:fillRect/>
          </a:stretch>
        </p:blipFill>
        <p:spPr>
          <a:xfrm>
            <a:off x="7446054" y="2322368"/>
            <a:ext cx="2951968" cy="4177314"/>
          </a:xfrm>
          <a:prstGeom prst="rect">
            <a:avLst/>
          </a:prstGeom>
          <a:ln>
            <a:noFill/>
          </a:ln>
          <a:effectLst>
            <a:outerShdw blurRad="292100" dist="139700" dir="2700000" algn="tl" rotWithShape="0">
              <a:srgbClr val="333333">
                <a:alpha val="65000"/>
              </a:srgbClr>
            </a:outerShdw>
          </a:effectLst>
        </p:spPr>
      </p:pic>
      <p:pic>
        <p:nvPicPr>
          <p:cNvPr id="7" name="Bilde 6"/>
          <p:cNvPicPr>
            <a:picLocks noChangeAspect="1"/>
          </p:cNvPicPr>
          <p:nvPr/>
        </p:nvPicPr>
        <p:blipFill>
          <a:blip r:embed="rId3"/>
          <a:stretch>
            <a:fillRect/>
          </a:stretch>
        </p:blipFill>
        <p:spPr>
          <a:xfrm>
            <a:off x="1005663" y="3341243"/>
            <a:ext cx="4978233" cy="3158439"/>
          </a:xfrm>
          <a:prstGeom prst="rect">
            <a:avLst/>
          </a:prstGeom>
          <a:ln>
            <a:noFill/>
          </a:ln>
          <a:effectLst>
            <a:outerShdw blurRad="292100" dist="139700" dir="2700000" algn="tl" rotWithShape="0">
              <a:srgbClr val="333333">
                <a:alpha val="65000"/>
              </a:srgbClr>
            </a:outerShdw>
          </a:effectLst>
        </p:spPr>
      </p:pic>
      <p:sp>
        <p:nvSpPr>
          <p:cNvPr id="8" name="Plassholder for innhold 3"/>
          <p:cNvSpPr>
            <a:spLocks noGrp="1"/>
          </p:cNvSpPr>
          <p:nvPr>
            <p:ph sz="half" idx="2"/>
          </p:nvPr>
        </p:nvSpPr>
        <p:spPr>
          <a:xfrm>
            <a:off x="1005662" y="2253402"/>
            <a:ext cx="4978233" cy="976173"/>
          </a:xfrm>
        </p:spPr>
        <p:txBody>
          <a:bodyPr anchor="ctr">
            <a:normAutofit fontScale="70000" lnSpcReduction="20000"/>
          </a:bodyPr>
          <a:lstStyle/>
          <a:p>
            <a:pPr>
              <a:lnSpc>
                <a:spcPct val="150000"/>
              </a:lnSpc>
            </a:pPr>
            <a:r>
              <a:rPr lang="nb-NO" dirty="0"/>
              <a:t>Norge har levert én </a:t>
            </a:r>
            <a:r>
              <a:rPr lang="nb-NO" dirty="0" err="1"/>
              <a:t>Voluntary</a:t>
            </a:r>
            <a:r>
              <a:rPr lang="nb-NO" dirty="0"/>
              <a:t> National </a:t>
            </a:r>
            <a:r>
              <a:rPr lang="nb-NO" dirty="0" err="1"/>
              <a:t>Review</a:t>
            </a:r>
            <a:r>
              <a:rPr lang="nb-NO" dirty="0"/>
              <a:t>  (2016)</a:t>
            </a:r>
          </a:p>
          <a:p>
            <a:pPr>
              <a:lnSpc>
                <a:spcPct val="150000"/>
              </a:lnSpc>
            </a:pPr>
            <a:r>
              <a:rPr lang="nb-NO" dirty="0"/>
              <a:t>Statusrapporter  for 2017 - 2019 er lagt fram årlig</a:t>
            </a:r>
          </a:p>
        </p:txBody>
      </p:sp>
    </p:spTree>
    <p:extLst>
      <p:ext uri="{BB962C8B-B14F-4D97-AF65-F5344CB8AC3E}">
        <p14:creationId xmlns:p14="http://schemas.microsoft.com/office/powerpoint/2010/main" val="11992488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Hva med kommunene? Ferske funn viser forskjeller</a:t>
            </a:r>
          </a:p>
        </p:txBody>
      </p:sp>
      <p:sp>
        <p:nvSpPr>
          <p:cNvPr id="3" name="Plassholder for innhold 2"/>
          <p:cNvSpPr>
            <a:spLocks noGrp="1"/>
          </p:cNvSpPr>
          <p:nvPr>
            <p:ph idx="15"/>
          </p:nvPr>
        </p:nvSpPr>
        <p:spPr>
          <a:xfrm>
            <a:off x="468000" y="2050472"/>
            <a:ext cx="7613818" cy="4357527"/>
          </a:xfrm>
        </p:spPr>
        <p:txBody>
          <a:bodyPr>
            <a:normAutofit/>
          </a:bodyPr>
          <a:lstStyle/>
          <a:p>
            <a:pPr marL="0" indent="0">
              <a:lnSpc>
                <a:spcPct val="150000"/>
              </a:lnSpc>
              <a:buNone/>
            </a:pPr>
            <a:r>
              <a:rPr lang="nb-NO" i="1" dirty="0"/>
              <a:t>«</a:t>
            </a:r>
            <a:r>
              <a:rPr lang="nb-NO" i="1" u="sng" dirty="0"/>
              <a:t>Bruk av indikatorer </a:t>
            </a:r>
            <a:r>
              <a:rPr lang="nb-NO" i="1" dirty="0"/>
              <a:t>for å måle status og framgang i arbeidet med implementering av FNs </a:t>
            </a:r>
            <a:r>
              <a:rPr lang="nb-NO" i="1" dirty="0" err="1"/>
              <a:t>bærekraftsmål</a:t>
            </a:r>
            <a:r>
              <a:rPr lang="nb-NO" i="1" dirty="0"/>
              <a:t> </a:t>
            </a:r>
            <a:r>
              <a:rPr lang="nb-NO" i="1" u="sng" dirty="0"/>
              <a:t>er ikke utbredt i kommunene</a:t>
            </a:r>
            <a:r>
              <a:rPr lang="nb-NO" i="1" dirty="0"/>
              <a:t>. </a:t>
            </a:r>
          </a:p>
          <a:p>
            <a:pPr marL="0" indent="0">
              <a:lnSpc>
                <a:spcPct val="150000"/>
              </a:lnSpc>
              <a:buNone/>
            </a:pPr>
            <a:endParaRPr lang="nb-NO" i="1" dirty="0"/>
          </a:p>
          <a:p>
            <a:pPr marL="0" indent="0">
              <a:lnSpc>
                <a:spcPct val="150000"/>
              </a:lnSpc>
              <a:buNone/>
            </a:pPr>
            <a:r>
              <a:rPr lang="nb-NO" i="1" dirty="0"/>
              <a:t>Det er stort sett </a:t>
            </a:r>
            <a:r>
              <a:rPr lang="nb-NO" i="1" u="sng" dirty="0"/>
              <a:t>de større kommunene </a:t>
            </a:r>
            <a:r>
              <a:rPr lang="nb-NO" i="1" dirty="0"/>
              <a:t>som bruker indikatorer</a:t>
            </a:r>
          </a:p>
        </p:txBody>
      </p:sp>
      <p:sp>
        <p:nvSpPr>
          <p:cNvPr id="4" name="Plassholder for lysbildenummer 3"/>
          <p:cNvSpPr>
            <a:spLocks noGrp="1"/>
          </p:cNvSpPr>
          <p:nvPr>
            <p:ph type="sldNum" sz="quarter" idx="4"/>
          </p:nvPr>
        </p:nvSpPr>
        <p:spPr/>
        <p:txBody>
          <a:bodyPr/>
          <a:lstStyle/>
          <a:p>
            <a:fld id="{7D0233FF-1186-4D0A-89DE-C44C22CC98C6}" type="slidenum">
              <a:rPr lang="nb-NO" smtClean="0"/>
              <a:pPr/>
              <a:t>8</a:t>
            </a:fld>
            <a:endParaRPr lang="nb-NO" dirty="0"/>
          </a:p>
        </p:txBody>
      </p:sp>
      <p:sp>
        <p:nvSpPr>
          <p:cNvPr id="5" name="Rektangel 4"/>
          <p:cNvSpPr/>
          <p:nvPr/>
        </p:nvSpPr>
        <p:spPr>
          <a:xfrm>
            <a:off x="5865842" y="6182668"/>
            <a:ext cx="6096000" cy="369332"/>
          </a:xfrm>
          <a:prstGeom prst="rect">
            <a:avLst/>
          </a:prstGeom>
        </p:spPr>
        <p:txBody>
          <a:bodyPr>
            <a:spAutoFit/>
          </a:bodyPr>
          <a:lstStyle/>
          <a:p>
            <a:pPr algn="r"/>
            <a:r>
              <a:rPr lang="nb-NO" dirty="0"/>
              <a:t>Strekk i laget: En kartlegging av hvordan FNs </a:t>
            </a:r>
            <a:r>
              <a:rPr lang="nb-NO" dirty="0" err="1"/>
              <a:t>bærekraftsmål</a:t>
            </a:r>
            <a:r>
              <a:rPr lang="nb-NO" dirty="0"/>
              <a:t> implementeres i regional og kommunal planlegging, Nordlandsforskning 2020 </a:t>
            </a:r>
          </a:p>
        </p:txBody>
      </p:sp>
      <p:pic>
        <p:nvPicPr>
          <p:cNvPr id="6" name="Bilde 5"/>
          <p:cNvPicPr>
            <a:picLocks noChangeAspect="1"/>
          </p:cNvPicPr>
          <p:nvPr/>
        </p:nvPicPr>
        <p:blipFill>
          <a:blip r:embed="rId2"/>
          <a:stretch>
            <a:fillRect/>
          </a:stretch>
        </p:blipFill>
        <p:spPr>
          <a:xfrm>
            <a:off x="8411375" y="2050472"/>
            <a:ext cx="2790746" cy="39228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833994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Stor strekk i laget</a:t>
            </a:r>
          </a:p>
        </p:txBody>
      </p:sp>
      <p:sp>
        <p:nvSpPr>
          <p:cNvPr id="3" name="Plassholder for lysbildenummer 2"/>
          <p:cNvSpPr>
            <a:spLocks noGrp="1"/>
          </p:cNvSpPr>
          <p:nvPr>
            <p:ph type="sldNum" sz="quarter" idx="4"/>
          </p:nvPr>
        </p:nvSpPr>
        <p:spPr/>
        <p:txBody>
          <a:bodyPr/>
          <a:lstStyle/>
          <a:p>
            <a:fld id="{7D0233FF-1186-4D0A-89DE-C44C22CC98C6}" type="slidenum">
              <a:rPr lang="nb-NO" smtClean="0"/>
              <a:pPr/>
              <a:t>9</a:t>
            </a:fld>
            <a:endParaRPr lang="nb-NO" dirty="0"/>
          </a:p>
        </p:txBody>
      </p:sp>
      <p:pic>
        <p:nvPicPr>
          <p:cNvPr id="4" name="Bilde 3"/>
          <p:cNvPicPr>
            <a:picLocks noChangeAspect="1"/>
          </p:cNvPicPr>
          <p:nvPr/>
        </p:nvPicPr>
        <p:blipFill>
          <a:blip r:embed="rId2"/>
          <a:stretch>
            <a:fillRect/>
          </a:stretch>
        </p:blipFill>
        <p:spPr>
          <a:xfrm>
            <a:off x="156876" y="1217127"/>
            <a:ext cx="9439705" cy="4593945"/>
          </a:xfrm>
          <a:prstGeom prst="rect">
            <a:avLst/>
          </a:prstGeom>
        </p:spPr>
      </p:pic>
      <p:sp>
        <p:nvSpPr>
          <p:cNvPr id="5" name="Rektangel 4"/>
          <p:cNvSpPr/>
          <p:nvPr/>
        </p:nvSpPr>
        <p:spPr>
          <a:xfrm>
            <a:off x="468000" y="1396799"/>
            <a:ext cx="3207931" cy="3609309"/>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p:cNvSpPr/>
          <p:nvPr/>
        </p:nvSpPr>
        <p:spPr>
          <a:xfrm>
            <a:off x="5865842" y="6182668"/>
            <a:ext cx="6096000" cy="369332"/>
          </a:xfrm>
          <a:prstGeom prst="rect">
            <a:avLst/>
          </a:prstGeom>
        </p:spPr>
        <p:txBody>
          <a:bodyPr>
            <a:spAutoFit/>
          </a:bodyPr>
          <a:lstStyle/>
          <a:p>
            <a:pPr algn="r"/>
            <a:r>
              <a:rPr lang="nb-NO" i="1" dirty="0"/>
              <a:t>Strekk i laget: En kartlegging av hvordan FNs </a:t>
            </a:r>
            <a:r>
              <a:rPr lang="nb-NO" i="1" dirty="0" err="1"/>
              <a:t>bærekraftsmål</a:t>
            </a:r>
            <a:r>
              <a:rPr lang="nb-NO" i="1" dirty="0"/>
              <a:t> implementeres i regional og kommunal planlegging</a:t>
            </a:r>
            <a:r>
              <a:rPr lang="nb-NO" dirty="0"/>
              <a:t>, Nordlandsforskning 2020 </a:t>
            </a:r>
          </a:p>
        </p:txBody>
      </p:sp>
    </p:spTree>
    <p:extLst>
      <p:ext uri="{BB962C8B-B14F-4D97-AF65-F5344CB8AC3E}">
        <p14:creationId xmlns:p14="http://schemas.microsoft.com/office/powerpoint/2010/main" val="3226048459"/>
      </p:ext>
    </p:extLst>
  </p:cSld>
  <p:clrMapOvr>
    <a:masterClrMapping/>
  </p:clrMapOvr>
  <p:timing>
    <p:tnLst>
      <p:par>
        <p:cTn id="1" dur="indefinite" restart="never" nodeType="tmRoot"/>
      </p:par>
    </p:tnLst>
  </p:timing>
</p:sld>
</file>

<file path=ppt/theme/theme1.xml><?xml version="1.0" encoding="utf-8"?>
<a:theme xmlns:a="http://schemas.openxmlformats.org/drawingml/2006/main" name="PPT Asker kommune">
  <a:themeElements>
    <a:clrScheme name="Asker kommune">
      <a:dk1>
        <a:srgbClr val="000000"/>
      </a:dk1>
      <a:lt1>
        <a:srgbClr val="FFFFFF"/>
      </a:lt1>
      <a:dk2>
        <a:srgbClr val="D2DCE6"/>
      </a:dk2>
      <a:lt2>
        <a:srgbClr val="757474"/>
      </a:lt2>
      <a:accent1>
        <a:srgbClr val="2E578B"/>
      </a:accent1>
      <a:accent2>
        <a:srgbClr val="40875B"/>
      </a:accent2>
      <a:accent3>
        <a:srgbClr val="5E3867"/>
      </a:accent3>
      <a:accent4>
        <a:srgbClr val="D3562A"/>
      </a:accent4>
      <a:accent5>
        <a:srgbClr val="3C99A0"/>
      </a:accent5>
      <a:accent6>
        <a:srgbClr val="E2A714"/>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solidFill>
            <a:schemeClr val="tx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headEnd type="triangle"/>
          <a:tailEnd type="triangle"/>
        </a:ln>
      </a:spPr>
      <a:bodyPr/>
      <a:lstStyle/>
      <a:style>
        <a:lnRef idx="1">
          <a:schemeClr val="accent1"/>
        </a:lnRef>
        <a:fillRef idx="0">
          <a:schemeClr val="accent1"/>
        </a:fillRef>
        <a:effectRef idx="0">
          <a:schemeClr val="accent1"/>
        </a:effectRef>
        <a:fontRef idx="minor">
          <a:schemeClr val="tx1"/>
        </a:fontRef>
      </a:style>
    </a:lnDef>
    <a:txDef>
      <a:spPr/>
      <a:bodyPr vert="horz" lIns="0" tIns="0" rIns="0" bIns="0" rtlCol="0" anchor="b">
        <a:noAutofit/>
      </a:bodyPr>
      <a:lstStyle>
        <a:defPPr algn="l">
          <a:defRPr dirty="0" smtClean="0"/>
        </a:defPPr>
      </a:lstStyle>
    </a:txDef>
  </a:objectDefaults>
  <a:extraClrSchemeLst/>
  <a:custClrLst>
    <a:custClr name="Grønn">
      <a:srgbClr val="00B140"/>
    </a:custClr>
    <a:custClr name="Lys grønn">
      <a:srgbClr val="66D08C"/>
    </a:custClr>
    <a:custClr name="Lysere grønn">
      <a:srgbClr val="CCEFD9"/>
    </a:custClr>
    <a:custClr name="Orange">
      <a:srgbClr val="FF6900"/>
    </a:custClr>
    <a:custClr name="Lys orange">
      <a:srgbClr val="FFA566"/>
    </a:custClr>
    <a:custClr name="Lysere orange">
      <a:srgbClr val="FFE1CC"/>
    </a:custClr>
  </a:custClrLst>
  <a:extLst>
    <a:ext uri="{05A4C25C-085E-4340-85A3-A5531E510DB2}">
      <thm15:themeFamily xmlns:thm15="http://schemas.microsoft.com/office/thememl/2012/main" name="PowerPointmal_Jernbanedirektoratet.pptx" id="{0797D0AE-80E6-4B35-9C54-DE247075FE7D}" vid="{5E1A867E-F863-45CD-957F-88D519059215}"/>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spek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themeOverride>
</file>

<file path=ppt/theme/themeOverride2.xml><?xml version="1.0" encoding="utf-8"?>
<a:themeOverride xmlns:a="http://schemas.openxmlformats.org/drawingml/2006/main">
  <a:clrScheme name="Aspek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themeOverride>
</file>

<file path=ppt/theme/themeOverride3.xml><?xml version="1.0" encoding="utf-8"?>
<a:themeOverride xmlns:a="http://schemas.openxmlformats.org/drawingml/2006/main">
  <a:clrScheme name="Aspek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themeOverride>
</file>

<file path=ppt/theme/themeOverride4.xml><?xml version="1.0" encoding="utf-8"?>
<a:themeOverride xmlns:a="http://schemas.openxmlformats.org/drawingml/2006/main">
  <a:clrScheme name="Aspek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themeOverride>
</file>

<file path=ppt/theme/themeOverride5.xml><?xml version="1.0" encoding="utf-8"?>
<a:themeOverride xmlns:a="http://schemas.openxmlformats.org/drawingml/2006/main">
  <a:clrScheme name="Aspek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1D8141A4738234A9AF9029D8BB4CE06" ma:contentTypeVersion="3" ma:contentTypeDescription="Create a new document." ma:contentTypeScope="" ma:versionID="8e32dfdcdf8424b4e89a82472908125b">
  <xsd:schema xmlns:xsd="http://www.w3.org/2001/XMLSchema" xmlns:xs="http://www.w3.org/2001/XMLSchema" xmlns:p="http://schemas.microsoft.com/office/2006/metadata/properties" xmlns:ns2="168df9c1-dffe-49ac-beed-82425d47d1b8" targetNamespace="http://schemas.microsoft.com/office/2006/metadata/properties" ma:root="true" ma:fieldsID="343ef42a49e241f500bd48fbe5c52a85" ns2:_="">
    <xsd:import namespace="168df9c1-dffe-49ac-beed-82425d47d1b8"/>
    <xsd:element name="properties">
      <xsd:complexType>
        <xsd:sequence>
          <xsd:element name="documentManagement">
            <xsd:complexType>
              <xsd:all>
                <xsd:element ref="ns2:MediaServiceMetadata" minOccurs="0"/>
                <xsd:element ref="ns2:MediaServiceFastMetadata"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8df9c1-dffe-49ac-beed-82425d47d1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D19B4D2-C134-4A72-9551-55244141434E}">
  <ds:schemaRefs>
    <ds:schemaRef ds:uri="http://schemas.microsoft.com/sharepoint/v3/contenttype/forms"/>
  </ds:schemaRefs>
</ds:datastoreItem>
</file>

<file path=customXml/itemProps2.xml><?xml version="1.0" encoding="utf-8"?>
<ds:datastoreItem xmlns:ds="http://schemas.openxmlformats.org/officeDocument/2006/customXml" ds:itemID="{2D6D89C5-8604-459D-A1B3-25BC17858F1B}">
  <ds:schemaRefs>
    <ds:schemaRef ds:uri="http://schemas.openxmlformats.org/package/2006/metadata/core-properties"/>
    <ds:schemaRef ds:uri="http://www.w3.org/XML/1998/namespace"/>
    <ds:schemaRef ds:uri="http://schemas.microsoft.com/office/infopath/2007/PartnerControls"/>
    <ds:schemaRef ds:uri="http://schemas.microsoft.com/office/2006/documentManagement/types"/>
    <ds:schemaRef ds:uri="http://purl.org/dc/dcmitype/"/>
    <ds:schemaRef ds:uri="http://purl.org/dc/elements/1.1/"/>
    <ds:schemaRef ds:uri="168df9c1-dffe-49ac-beed-82425d47d1b8"/>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BA21487E-4BD4-4DFC-85B7-EFE2FBB60D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68df9c1-dffe-49ac-beed-82425d47d1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12058</TotalTime>
  <Words>5506</Words>
  <Application>Microsoft Office PowerPoint</Application>
  <PresentationFormat>Egendefinert</PresentationFormat>
  <Paragraphs>427</Paragraphs>
  <Slides>62</Slides>
  <Notes>7</Notes>
  <HiddenSlides>5</HiddenSlides>
  <MMClips>0</MMClips>
  <ScaleCrop>false</ScaleCrop>
  <HeadingPairs>
    <vt:vector size="6" baseType="variant">
      <vt:variant>
        <vt:lpstr>Brukte skrifter</vt:lpstr>
      </vt:variant>
      <vt:variant>
        <vt:i4>7</vt:i4>
      </vt:variant>
      <vt:variant>
        <vt:lpstr>Tema</vt:lpstr>
      </vt:variant>
      <vt:variant>
        <vt:i4>1</vt:i4>
      </vt:variant>
      <vt:variant>
        <vt:lpstr>Lysbildetitler</vt:lpstr>
      </vt:variant>
      <vt:variant>
        <vt:i4>62</vt:i4>
      </vt:variant>
    </vt:vector>
  </HeadingPairs>
  <TitlesOfParts>
    <vt:vector size="70" baseType="lpstr">
      <vt:lpstr>Arial</vt:lpstr>
      <vt:lpstr>Asker Sans</vt:lpstr>
      <vt:lpstr>Calibri</vt:lpstr>
      <vt:lpstr>Segoe UI</vt:lpstr>
      <vt:lpstr>System Font Regular</vt:lpstr>
      <vt:lpstr>Times New Roman</vt:lpstr>
      <vt:lpstr>Wingdings</vt:lpstr>
      <vt:lpstr>PPT Asker kommune</vt:lpstr>
      <vt:lpstr>Er det mulig å måle bærekraft?</vt:lpstr>
      <vt:lpstr>FNs bærekraftsmål – fra 2015</vt:lpstr>
      <vt:lpstr>Verden 2019 – vi trenger fart og framdrift</vt:lpstr>
      <vt:lpstr> «The Norwegian Network of Excellence is a unique example internationally of cities and local communities working in tandem  to get the job done.» </vt:lpstr>
      <vt:lpstr>Verden 2020 – vi trenger DATA!</vt:lpstr>
      <vt:lpstr> «The Government is supporting the Network of Excellence, together with the Association of local and regional authorities, and Statistics Norway, by facilitating access to the data needed to inform local policy and action.» </vt:lpstr>
      <vt:lpstr>Norge 2016-2019 – vi trenger også fart og framdrift – kan data hjelpe oss med det ?</vt:lpstr>
      <vt:lpstr>Hva med kommunene? Ferske funn viser forskjeller</vt:lpstr>
      <vt:lpstr>Stor strekk i laget</vt:lpstr>
      <vt:lpstr>MEN «alle» mener det er viktig å måle!</vt:lpstr>
      <vt:lpstr>Hvordan måler man bærekraft?</vt:lpstr>
      <vt:lpstr>Måle HVA..? Det er MANGE kunnskapskilder som kan si noe om måloppnåelse</vt:lpstr>
      <vt:lpstr>Hva med å først fokusere på tre, «lavthengende kilder»</vt:lpstr>
      <vt:lpstr>1: KOSTRA som kilde  =&gt;  hva med «bærekraftsbudsjettering»?</vt:lpstr>
      <vt:lpstr>2: Indikatorer og nøkkeltall som kilde  =&gt;  Taksonomi / «indikatorsortering» kan gjøre ting enklere</vt:lpstr>
      <vt:lpstr>3a: Aktivitets- og planoppfølging som kilde  =&gt;  Kommunale planprosesser og rapporteringsverktøy</vt:lpstr>
      <vt:lpstr>3b: I tillegg til planoppfølging, har vi også VLR – Frivillig Lokal Rapportering</vt:lpstr>
      <vt:lpstr>Det er altså mulig å måle bærekraft </vt:lpstr>
      <vt:lpstr>Mer om hvordan bærekraft kan måles </vt:lpstr>
      <vt:lpstr>Mer fra «The sustainable Development Goals Report 2020 » </vt:lpstr>
      <vt:lpstr>Det er store datagap som må dekkes</vt:lpstr>
      <vt:lpstr>Ofte er dataene heller ikke ferske nok</vt:lpstr>
      <vt:lpstr>COVID-19-situasjonen forverrer totalbildet</vt:lpstr>
      <vt:lpstr>Det må innoveres og investeres i data </vt:lpstr>
      <vt:lpstr>Investering i data vil øke implementeringskraften</vt:lpstr>
      <vt:lpstr>Mer fra «Strekk i laget»-rapporten</vt:lpstr>
      <vt:lpstr>De største kommunene måler mest</vt:lpstr>
      <vt:lpstr>Datagrunnlaget vi har er ikke tilstrekkelig</vt:lpstr>
      <vt:lpstr>Det er mange ulike kilder i tillegg til SSB og KOSTRA</vt:lpstr>
      <vt:lpstr>Videre arbeide med indikatorer er nødvendig</vt:lpstr>
      <vt:lpstr>Mer om måleindikatorer</vt:lpstr>
      <vt:lpstr>Indikatorer burde</vt:lpstr>
      <vt:lpstr>Vanskelig å finne «riktige» indikatorer</vt:lpstr>
      <vt:lpstr>Indikatorer måler ulike ting </vt:lpstr>
      <vt:lpstr>FN skilte også mellom tre ulike indikatortyper</vt:lpstr>
      <vt:lpstr>Taksonomier kan gi oss bedre oversikt over hva et indikatorsett faktisk måler og hjelpe oss med å gjøre gode «målevalg»  Her er et eksempel på en taksonomi fra forskere i Finland og Nederland som har «sortert» 7 indikatorsett som måler smart bærekraftig byutvikling.</vt:lpstr>
      <vt:lpstr>Sorterer vi, kan vi finne ut hva indikatorsettene egentlig måler:</vt:lpstr>
      <vt:lpstr>Mer om noen ulike indikatorsett og indikatorkilder (det finnes flere enn listet opp her…)</vt:lpstr>
      <vt:lpstr>Ny faktaside om bærekraft hos SSB - https://www.ssb.no/sdg</vt:lpstr>
      <vt:lpstr>KS har også sortert en mengde indikatorer mot bærekraftsmålene i denne rapporten:</vt:lpstr>
      <vt:lpstr>FN har sitt eget indikatorsett – måler globalt, basert på tilgjengelige nasjonale tall</vt:lpstr>
      <vt:lpstr>Dette er en brøkdel av de som har ansvar for å jobbe med bærekraftsmål og –måling…</vt:lpstr>
      <vt:lpstr>OECD har et nytt indikatorsett som måler på mer regionalt nivå </vt:lpstr>
      <vt:lpstr>ISO publiserer mange standarder som berører bærekraftsmålene</vt:lpstr>
      <vt:lpstr>PowerPoint-presentasjon</vt:lpstr>
      <vt:lpstr>Mange spør om hva United 4 Smart Sustainable Cities (U4SSC) er. (I løpet av høsten 2020 vil 38 norske kommuner ha gjennomført den.) </vt:lpstr>
      <vt:lpstr>PowerPoint-presentasjon</vt:lpstr>
      <vt:lpstr>PowerPoint-presentasjon</vt:lpstr>
      <vt:lpstr>Rammeverket for helhetlig, bærekraftig omstilling</vt:lpstr>
      <vt:lpstr>Rammeverket får anerkjennelse og utbredelse</vt:lpstr>
      <vt:lpstr>Det finnes også flere indikatorsett man kan se på internasjonalt, bl.a. fra godt, lokalt arbeid med Voluntary Local Reviews. KS-prosjektet vil søke å få en bedre oversikt over dette i løpet av 2020.   I tillegg har vi tunge, norske fagmiljøer som «eier» indikatorer og data som er samlet inn med andre formål enn bærekraftsrapportering, men som kan brukes til å få en bedre nasjonal oversikt over status. Det er altså mange muligheter…</vt:lpstr>
      <vt:lpstr>Vi trenger navigeringshjelp!</vt:lpstr>
      <vt:lpstr>FOUprosjekt i 2020</vt:lpstr>
      <vt:lpstr>Status for arbeidet så langt</vt:lpstr>
      <vt:lpstr>Status internasjonalt</vt:lpstr>
      <vt:lpstr>Status nasjonalt</vt:lpstr>
      <vt:lpstr>Status regionalt</vt:lpstr>
      <vt:lpstr>Status lokalt i Asker</vt:lpstr>
      <vt:lpstr>Status lokalt i Asker (forts.)</vt:lpstr>
      <vt:lpstr>Foreløpig konklusjon</vt:lpstr>
      <vt:lpstr>Slik ser sorteringsmodellen ut</vt:lpstr>
      <vt:lpstr>Slik kan sorteringsmodellen brukes</vt:lpstr>
    </vt:vector>
  </TitlesOfParts>
  <Company>Jernbaneverket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Geir Graff</dc:creator>
  <cp:lastModifiedBy> </cp:lastModifiedBy>
  <cp:revision>554</cp:revision>
  <cp:lastPrinted>2019-03-18T08:01:39Z</cp:lastPrinted>
  <dcterms:created xsi:type="dcterms:W3CDTF">2019-02-08T09:46:16Z</dcterms:created>
  <dcterms:modified xsi:type="dcterms:W3CDTF">2021-03-24T09:08:02Z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0x01010051D8141A4738234A9AF9029D8BB4CE06</vt:lpwstr>
  </property>
  <property fmtid="{D5CDD505-2E9C-101B-9397-08002B2CF9AE}" pid="3" name="AuthorIds_UIVersion_1024">
    <vt:lpwstr>6</vt:lpwstr>
  </property>
  <property fmtid="{D5CDD505-2E9C-101B-9397-08002B2CF9AE}" pid="4" name="AuthorIds_UIVersion_2048">
    <vt:lpwstr>6</vt:lpwstr>
  </property>
</Properties>
</file>