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</p:sldMasterIdLst>
  <p:notesMasterIdLst>
    <p:notesMasterId r:id="rId28"/>
  </p:notesMasterIdLst>
  <p:sldIdLst>
    <p:sldId id="260" r:id="rId6"/>
    <p:sldId id="276" r:id="rId7"/>
    <p:sldId id="298" r:id="rId8"/>
    <p:sldId id="299" r:id="rId9"/>
    <p:sldId id="300" r:id="rId10"/>
    <p:sldId id="297" r:id="rId11"/>
    <p:sldId id="265" r:id="rId12"/>
    <p:sldId id="261" r:id="rId13"/>
    <p:sldId id="296" r:id="rId14"/>
    <p:sldId id="295" r:id="rId15"/>
    <p:sldId id="283" r:id="rId16"/>
    <p:sldId id="285" r:id="rId17"/>
    <p:sldId id="292" r:id="rId18"/>
    <p:sldId id="294" r:id="rId19"/>
    <p:sldId id="284" r:id="rId20"/>
    <p:sldId id="288" r:id="rId21"/>
    <p:sldId id="286" r:id="rId22"/>
    <p:sldId id="287" r:id="rId23"/>
    <p:sldId id="282" r:id="rId24"/>
    <p:sldId id="291" r:id="rId25"/>
    <p:sldId id="271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6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22BACC-BAB0-4FB1-8834-9F9C8619B5E6}" v="6" dt="2020-10-07T06:06:37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4124" autoAdjust="0"/>
  </p:normalViewPr>
  <p:slideViewPr>
    <p:cSldViewPr snapToGrid="0">
      <p:cViewPr varScale="1">
        <p:scale>
          <a:sx n="61" d="100"/>
          <a:sy n="61" d="100"/>
        </p:scale>
        <p:origin x="120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UN James, GOV/OIG" userId="S::james.mohun@oecd.org::aff25b88-38e7-436d-866b-224d1547e214" providerId="AD" clId="Web-{4522BACC-BAB0-4FB1-8834-9F9C8619B5E6}"/>
    <pc:docChg chg="modSld">
      <pc:chgData name="MOHUN James, GOV/OIG" userId="S::james.mohun@oecd.org::aff25b88-38e7-436d-866b-224d1547e214" providerId="AD" clId="Web-{4522BACC-BAB0-4FB1-8834-9F9C8619B5E6}" dt="2020-10-07T06:06:37.384" v="4"/>
      <pc:docMkLst>
        <pc:docMk/>
      </pc:docMkLst>
      <pc:sldChg chg="addSp delSp modSp">
        <pc:chgData name="MOHUN James, GOV/OIG" userId="S::james.mohun@oecd.org::aff25b88-38e7-436d-866b-224d1547e214" providerId="AD" clId="Web-{4522BACC-BAB0-4FB1-8834-9F9C8619B5E6}" dt="2020-10-07T06:06:37.384" v="4"/>
        <pc:sldMkLst>
          <pc:docMk/>
          <pc:sldMk cId="1335522242" sldId="258"/>
        </pc:sldMkLst>
        <pc:picChg chg="add del mod">
          <ac:chgData name="MOHUN James, GOV/OIG" userId="S::james.mohun@oecd.org::aff25b88-38e7-436d-866b-224d1547e214" providerId="AD" clId="Web-{4522BACC-BAB0-4FB1-8834-9F9C8619B5E6}" dt="2020-10-07T06:06:37.384" v="4"/>
          <ac:picMkLst>
            <pc:docMk/>
            <pc:sldMk cId="1335522242" sldId="258"/>
            <ac:picMk id="3" creationId="{41159193-0015-422A-8CBD-D0C0652D8B9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80F5D-1CE1-4149-A5A0-4EE4B19693B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9730D-CC5D-40DE-AB30-D5C39A297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4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kiranshastry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aticon.com/authors/pixel-perfect" TargetMode="External"/><Relationship Id="rId5" Type="http://schemas.openxmlformats.org/officeDocument/2006/relationships/hyperlink" Target="https://www.flaticon.com/authors/dave-gandy" TargetMode="External"/><Relationship Id="rId4" Type="http://schemas.openxmlformats.org/officeDocument/2006/relationships/hyperlink" Target="https://www.flaticon.com/authors/freepik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9730D-CC5D-40DE-AB30-D5C39A29714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00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9730D-CC5D-40DE-AB30-D5C39A29714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987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9730D-CC5D-40DE-AB30-D5C39A29714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717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9730D-CC5D-40DE-AB30-D5C39A29714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1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Link: https://www.fairtrading.nsw.gov.au/community-gaming/community-gaming-regulation-check </a:t>
            </a:r>
            <a:r>
              <a:rPr lang="en-GB" baseline="0" dirty="0" smtClean="0"/>
              <a:t>  </a:t>
            </a:r>
          </a:p>
          <a:p>
            <a:endParaRPr lang="en-GB" baseline="0" dirty="0" smtClean="0"/>
          </a:p>
          <a:p>
            <a:r>
              <a:rPr lang="en-GB" baseline="0" dirty="0" smtClean="0"/>
              <a:t>Link to </a:t>
            </a:r>
            <a:r>
              <a:rPr lang="en-GB" baseline="0" dirty="0" err="1" smtClean="0"/>
              <a:t>Datalex</a:t>
            </a:r>
            <a:r>
              <a:rPr lang="en-GB" baseline="0" dirty="0" smtClean="0"/>
              <a:t>: http://beta.datalex.org/app/consultation?rulebase=http%3A%2F%2Faustlii.community%2Ffoswiki%2FDataLex%2FCommunityGamingRegKB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9730D-CC5D-40DE-AB30-D5C39A29714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517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Icons made by </a:t>
            </a:r>
            <a:r>
              <a:rPr lang="en-GB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Kiranshastry</a:t>
            </a:r>
            <a:r>
              <a:rPr lang="en-GB" sz="1200" b="1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b="1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Freepik</a:t>
            </a:r>
            <a:r>
              <a:rPr lang="en-GB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Dave Gandy</a:t>
            </a:r>
            <a:r>
              <a:rPr lang="en-GB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Pixel perfect</a:t>
            </a:r>
            <a:r>
              <a:rPr lang="en-GB" sz="1200" b="1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n-US" dirty="0" smtClean="0"/>
              <a:t> www.flaticon.com.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9730D-CC5D-40DE-AB30-D5C39A29714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148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9730D-CC5D-40DE-AB30-D5C39A2971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831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D0DF0-6CE2-44CB-9056-CD2C87C59A03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144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D0DF0-6CE2-44CB-9056-CD2C87C59A03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3968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D0DF0-6CE2-44CB-9056-CD2C87C59A03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796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9730D-CC5D-40DE-AB30-D5C39A29714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208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9730D-CC5D-40DE-AB30-D5C39A29714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68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9730D-CC5D-40DE-AB30-D5C39A29714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68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9730D-CC5D-40DE-AB30-D5C39A29714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13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6CF74-FA60-4403-B885-8F55E10B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633A-DD9E-4D69-9F6D-87D834815ED6}" type="datetimeFigureOut">
              <a:rPr lang="en-US" smtClean="0"/>
              <a:t>07-Jun-2021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8505A-610C-4F89-8DE7-AAFD4B6D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E6235-7EFA-499B-B683-193F3F5C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F3C3-CB7E-4136-9B09-8CB9F58B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7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AD4B396-FE2D-4DE3-9961-50B448A097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86" y="5785845"/>
            <a:ext cx="1400628" cy="140062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E38933C-BFBD-4701-8593-063B40E1F409}"/>
              </a:ext>
            </a:extLst>
          </p:cNvPr>
          <p:cNvCxnSpPr>
            <a:stCxn id="8" idx="1"/>
          </p:cNvCxnSpPr>
          <p:nvPr userDrawn="1"/>
        </p:nvCxnSpPr>
        <p:spPr>
          <a:xfrm flipH="1" flipV="1">
            <a:off x="395785" y="6482687"/>
            <a:ext cx="4999901" cy="34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B3F794-9BD9-49A2-9130-04DDD229C965}"/>
              </a:ext>
            </a:extLst>
          </p:cNvPr>
          <p:cNvCxnSpPr/>
          <p:nvPr userDrawn="1"/>
        </p:nvCxnSpPr>
        <p:spPr>
          <a:xfrm flipH="1" flipV="1">
            <a:off x="6796314" y="6482687"/>
            <a:ext cx="4999901" cy="34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 userDrawn="1"/>
        </p:nvSpPr>
        <p:spPr>
          <a:xfrm>
            <a:off x="328031" y="6543408"/>
            <a:ext cx="33842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10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REPLACE WITH TITLE OF THE PRESENTATION</a:t>
            </a:r>
            <a:endParaRPr kumimoji="0" lang="en-US" sz="2800" b="0" i="0" u="none" strike="noStrike" kern="1200" cap="none" spc="10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14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6CF74-FA60-4403-B885-8F55E10B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633A-DD9E-4D69-9F6D-87D834815ED6}" type="datetimeFigureOut">
              <a:rPr lang="en-US" smtClean="0"/>
              <a:t>07-Jun-2021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8505A-610C-4F89-8DE7-AAFD4B6D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E6235-7EFA-499B-B683-193F3F5C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F3C3-CB7E-4136-9B09-8CB9F58B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8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AD4B396-FE2D-4DE3-9961-50B448A097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86" y="5785845"/>
            <a:ext cx="1400628" cy="140062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E38933C-BFBD-4701-8593-063B40E1F409}"/>
              </a:ext>
            </a:extLst>
          </p:cNvPr>
          <p:cNvCxnSpPr>
            <a:stCxn id="8" idx="1"/>
          </p:cNvCxnSpPr>
          <p:nvPr userDrawn="1"/>
        </p:nvCxnSpPr>
        <p:spPr>
          <a:xfrm flipH="1" flipV="1">
            <a:off x="395785" y="6482687"/>
            <a:ext cx="4999901" cy="34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B3F794-9BD9-49A2-9130-04DDD229C965}"/>
              </a:ext>
            </a:extLst>
          </p:cNvPr>
          <p:cNvCxnSpPr/>
          <p:nvPr userDrawn="1"/>
        </p:nvCxnSpPr>
        <p:spPr>
          <a:xfrm flipH="1" flipV="1">
            <a:off x="6796314" y="6482687"/>
            <a:ext cx="4999901" cy="34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 userDrawn="1"/>
        </p:nvSpPr>
        <p:spPr>
          <a:xfrm>
            <a:off x="328031" y="6543408"/>
            <a:ext cx="33842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REPLACE WITH TITLE OF THE PRESENTATION</a:t>
            </a:r>
            <a:endParaRPr kumimoji="0" lang="en-US" sz="2800" b="0" i="0" u="none" strike="noStrike" kern="1200" cap="none" spc="10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25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88240C-8A26-4776-8F98-8BE9FFE60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B9035-462D-4B3D-A7B3-C3D46D875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F8769-681F-4C39-9878-EB9715D65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3633A-DD9E-4D69-9F6D-87D834815ED6}" type="datetimeFigureOut">
              <a:rPr lang="en-US" smtClean="0"/>
              <a:t>07-Jun-2021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51EF3-597A-43CF-8CFC-A298A8617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F1642-6D1F-497C-AC35-61B3EDD2D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8F3C3-CB7E-4136-9B09-8CB9F58B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6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88240C-8A26-4776-8F98-8BE9FFE60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B9035-462D-4B3D-A7B3-C3D46D875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F8769-681F-4C39-9878-EB9715D65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3633A-DD9E-4D69-9F6D-87D834815ED6}" type="datetimeFigureOut">
              <a:rPr lang="en-US" smtClean="0"/>
              <a:t>07-Jun-2021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51EF3-597A-43CF-8CFC-A298A8617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F1642-6D1F-497C-AC35-61B3EDD2D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8F3C3-CB7E-4136-9B09-8CB9F58B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0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hyperlink" Target="https://www.itnews.com.au/news/nsw-govt-makes-its-first-regulation-machine-readable-554167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7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opsi@oecd.org" TargetMode="External"/><Relationship Id="rId4" Type="http://schemas.openxmlformats.org/officeDocument/2006/relationships/hyperlink" Target="https://oecd-opsi.org/projects/rulesascode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-28574"/>
            <a:ext cx="12192000" cy="6915149"/>
          </a:xfrm>
          <a:prstGeom prst="frame">
            <a:avLst>
              <a:gd name="adj1" fmla="val 14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16222B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28" y="3985700"/>
            <a:ext cx="12191999" cy="2261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75AB82-19B5-4C54-840A-7ED9C6C3DE84}"/>
              </a:ext>
            </a:extLst>
          </p:cNvPr>
          <p:cNvSpPr/>
          <p:nvPr/>
        </p:nvSpPr>
        <p:spPr>
          <a:xfrm>
            <a:off x="365759" y="4308538"/>
            <a:ext cx="11194869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4400" dirty="0" smtClean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Lato Black"/>
              </a:rPr>
              <a:t>RULES AS CODE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/>
              <a:uLnTx/>
              <a:uFillTx/>
              <a:latin typeface="Lato Black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75AB82-19B5-4C54-840A-7ED9C6C3DE84}"/>
              </a:ext>
            </a:extLst>
          </p:cNvPr>
          <p:cNvSpPr/>
          <p:nvPr/>
        </p:nvSpPr>
        <p:spPr>
          <a:xfrm>
            <a:off x="2528933" y="5116485"/>
            <a:ext cx="713413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E92BE"/>
                </a:solidFill>
                <a:effectLst/>
                <a:uLnTx/>
                <a:uFillTx/>
                <a:latin typeface="Lato Black"/>
                <a:ea typeface="+mn-ea"/>
                <a:cs typeface="+mn-cs"/>
              </a:rPr>
              <a:t>DIGDIR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E92BE"/>
              </a:solidFill>
              <a:effectLst/>
              <a:uLnTx/>
              <a:uFillTx/>
              <a:latin typeface="Lato Black"/>
              <a:ea typeface="+mn-ea"/>
              <a:cs typeface="+mn-cs"/>
            </a:endParaRPr>
          </a:p>
        </p:txBody>
      </p:sp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D65732C-07F3-46F8-8D1E-6D34C1677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86" y="5785845"/>
            <a:ext cx="1400628" cy="14006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9" b="34080"/>
          <a:stretch/>
        </p:blipFill>
        <p:spPr>
          <a:xfrm>
            <a:off x="2" y="-39189"/>
            <a:ext cx="12191998" cy="41467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760" y="6537501"/>
            <a:ext cx="3696789" cy="2029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-643402" y="5754971"/>
            <a:ext cx="13478805" cy="523220"/>
            <a:chOff x="-554383" y="5754971"/>
            <a:chExt cx="13478805" cy="5232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775AB82-19B5-4C54-840A-7ED9C6C3DE84}"/>
                </a:ext>
              </a:extLst>
            </p:cNvPr>
            <p:cNvSpPr/>
            <p:nvPr/>
          </p:nvSpPr>
          <p:spPr>
            <a:xfrm>
              <a:off x="5790292" y="5754971"/>
              <a:ext cx="7134130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Lato Black"/>
                  <a:ea typeface="+mn-ea"/>
                  <a:cs typeface="+mn-cs"/>
                </a:rPr>
                <a:t>#RulesAsCode</a:t>
              </a:r>
              <a:endPara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Lato Black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75AB82-19B5-4C54-840A-7ED9C6C3DE84}"/>
                </a:ext>
              </a:extLst>
            </p:cNvPr>
            <p:cNvSpPr/>
            <p:nvPr/>
          </p:nvSpPr>
          <p:spPr>
            <a:xfrm>
              <a:off x="-554383" y="5754971"/>
              <a:ext cx="7134130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Lato Black"/>
                  <a:ea typeface="+mn-ea"/>
                  <a:cs typeface="+mn-cs"/>
                </a:rPr>
                <a:t>@OPSIgov</a:t>
              </a:r>
              <a:endPara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Lato Black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53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ame 51"/>
          <p:cNvSpPr/>
          <p:nvPr/>
        </p:nvSpPr>
        <p:spPr>
          <a:xfrm>
            <a:off x="0" y="-28574"/>
            <a:ext cx="12192000" cy="6915149"/>
          </a:xfrm>
          <a:prstGeom prst="frame">
            <a:avLst>
              <a:gd name="adj1" fmla="val 1481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16222B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4158625" y="401419"/>
            <a:ext cx="3874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600" spc="300" dirty="0" smtClean="0">
                <a:solidFill>
                  <a:srgbClr val="214965"/>
                </a:solidFill>
                <a:latin typeface="Lato Black" panose="020F0A02020204030203" pitchFamily="34" charset="0"/>
              </a:rPr>
              <a:t>WHAT IS RAC?</a:t>
            </a:r>
            <a:endParaRPr kumimoji="0" lang="en-IN" sz="3600" b="0" i="0" u="none" strike="noStrike" kern="1200" cap="none" spc="300" normalizeH="0" baseline="0" noProof="0" dirty="0">
              <a:ln>
                <a:noFill/>
              </a:ln>
              <a:solidFill>
                <a:srgbClr val="214965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3452EC-B89C-4896-8A40-5E5A33ABD851}"/>
              </a:ext>
            </a:extLst>
          </p:cNvPr>
          <p:cNvCxnSpPr/>
          <p:nvPr/>
        </p:nvCxnSpPr>
        <p:spPr>
          <a:xfrm>
            <a:off x="5238750" y="1085850"/>
            <a:ext cx="1714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328030" y="6543408"/>
            <a:ext cx="4270095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000" spc="100" dirty="0">
                <a:latin typeface="Lato" panose="020F0502020204030203" pitchFamily="34" charset="0"/>
              </a:rPr>
              <a:t>DIGDIR 2021</a:t>
            </a:r>
            <a:endParaRPr lang="en-US" sz="2800" spc="1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10618840" y="6543408"/>
            <a:ext cx="1328190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#</a:t>
            </a:r>
            <a:r>
              <a:rPr kumimoji="0" lang="en-US" sz="1000" b="0" i="0" u="none" strike="noStrike" kern="1200" cap="none" spc="100" normalizeH="0" baseline="0" noProof="0" dirty="0" err="1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RulesAsCode</a:t>
            </a:r>
            <a:endParaRPr kumimoji="0" lang="en-US" sz="2800" b="0" i="0" u="none" strike="noStrike" kern="1200" cap="none" spc="100" normalizeH="0" baseline="0" noProof="0" dirty="0">
              <a:ln>
                <a:noFill/>
              </a:ln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626" y="1246894"/>
            <a:ext cx="9428747" cy="436421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F98AB9E-1742-4E0D-A87F-E2D0F0FA0821}"/>
              </a:ext>
            </a:extLst>
          </p:cNvPr>
          <p:cNvSpPr/>
          <p:nvPr/>
        </p:nvSpPr>
        <p:spPr>
          <a:xfrm>
            <a:off x="1381626" y="5772149"/>
            <a:ext cx="8351213" cy="2616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0" i="1" u="none" strike="noStrike" kern="1200" cap="none" spc="0" normalizeH="0" noProof="0" dirty="0" smtClean="0">
                <a:ln>
                  <a:noFill/>
                </a:ln>
                <a:solidFill>
                  <a:srgbClr val="4B4B4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Source: Australian Tax Office, 2021</a:t>
            </a:r>
            <a:endParaRPr kumimoji="0" lang="en-IN" sz="1100" b="0" i="1" u="none" strike="noStrike" kern="1200" cap="none" spc="0" normalizeH="0" baseline="0" noProof="0" dirty="0">
              <a:ln>
                <a:noFill/>
              </a:ln>
              <a:solidFill>
                <a:srgbClr val="4B4B4A">
                  <a:lumMod val="60000"/>
                  <a:lumOff val="4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ame 51"/>
          <p:cNvSpPr/>
          <p:nvPr/>
        </p:nvSpPr>
        <p:spPr>
          <a:xfrm>
            <a:off x="0" y="-28574"/>
            <a:ext cx="12192000" cy="6915149"/>
          </a:xfrm>
          <a:prstGeom prst="frame">
            <a:avLst>
              <a:gd name="adj1" fmla="val 1481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16222B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5478691" y="401419"/>
            <a:ext cx="1234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600" spc="300" noProof="0" dirty="0" smtClean="0">
                <a:solidFill>
                  <a:srgbClr val="214965"/>
                </a:solidFill>
                <a:latin typeface="Lato Black" panose="020F0A02020204030203" pitchFamily="34" charset="0"/>
              </a:rPr>
              <a:t>RAC</a:t>
            </a:r>
            <a:endParaRPr kumimoji="0" lang="en-IN" sz="3600" b="0" i="0" u="none" strike="noStrike" kern="1200" cap="none" spc="300" normalizeH="0" baseline="0" noProof="0" dirty="0">
              <a:ln>
                <a:noFill/>
              </a:ln>
              <a:solidFill>
                <a:srgbClr val="214965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3452EC-B89C-4896-8A40-5E5A33ABD851}"/>
              </a:ext>
            </a:extLst>
          </p:cNvPr>
          <p:cNvCxnSpPr/>
          <p:nvPr/>
        </p:nvCxnSpPr>
        <p:spPr>
          <a:xfrm>
            <a:off x="5238750" y="1085850"/>
            <a:ext cx="1714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1422888" y="1965031"/>
            <a:ext cx="73562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75AB82-19B5-4C54-840A-7ED9C6C3DE84}"/>
              </a:ext>
            </a:extLst>
          </p:cNvPr>
          <p:cNvSpPr/>
          <p:nvPr/>
        </p:nvSpPr>
        <p:spPr>
          <a:xfrm>
            <a:off x="2354886" y="1929621"/>
            <a:ext cx="6684611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4965"/>
                </a:solidFill>
                <a:effectLst/>
                <a:uLnTx/>
                <a:uFillTx/>
                <a:latin typeface="Lato Black"/>
                <a:ea typeface="+mn-ea"/>
                <a:cs typeface="+mn-cs"/>
              </a:rPr>
              <a:t>OUTPUT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rgbClr val="214965"/>
              </a:solidFill>
              <a:effectLst/>
              <a:uLnTx/>
              <a:uFillTx/>
              <a:latin typeface="Lato Black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98AB9E-1742-4E0D-A87F-E2D0F0FA0821}"/>
              </a:ext>
            </a:extLst>
          </p:cNvPr>
          <p:cNvSpPr/>
          <p:nvPr/>
        </p:nvSpPr>
        <p:spPr>
          <a:xfrm>
            <a:off x="2354886" y="2053119"/>
            <a:ext cx="8351213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1" u="none" strike="noStrike" kern="1200" cap="none" spc="0" normalizeH="0" baseline="0" noProof="0" dirty="0">
              <a:ln>
                <a:noFill/>
              </a:ln>
              <a:solidFill>
                <a:srgbClr val="4B4B4A">
                  <a:lumMod val="60000"/>
                  <a:lumOff val="4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1422888" y="3316633"/>
            <a:ext cx="73562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1422888" y="4668234"/>
            <a:ext cx="73562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75AB82-19B5-4C54-840A-7ED9C6C3DE84}"/>
              </a:ext>
            </a:extLst>
          </p:cNvPr>
          <p:cNvSpPr/>
          <p:nvPr/>
        </p:nvSpPr>
        <p:spPr>
          <a:xfrm>
            <a:off x="2349906" y="3744266"/>
            <a:ext cx="603146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400" dirty="0" smtClean="0">
                <a:solidFill>
                  <a:srgbClr val="214965"/>
                </a:solidFill>
                <a:latin typeface="Lato Black"/>
              </a:rPr>
              <a:t>APPROACH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rgbClr val="214965"/>
              </a:solidFill>
              <a:effectLst/>
              <a:uLnTx/>
              <a:uFillTx/>
              <a:latin typeface="Lato Black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328030" y="6543408"/>
            <a:ext cx="4270095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000" spc="100" dirty="0">
                <a:latin typeface="Lato" panose="020F0502020204030203" pitchFamily="34" charset="0"/>
              </a:rPr>
              <a:t>DIGDIR 2021</a:t>
            </a:r>
            <a:endParaRPr lang="en-US" sz="2800" spc="1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10701118" y="6543408"/>
            <a:ext cx="1245911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#</a:t>
            </a:r>
            <a:r>
              <a:rPr kumimoji="0" lang="en-US" sz="1000" b="0" i="0" u="none" strike="noStrike" kern="1200" cap="none" spc="100" normalizeH="0" baseline="0" noProof="0" dirty="0" err="1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RulesAsCode</a:t>
            </a:r>
            <a:endParaRPr kumimoji="0" lang="en-US" sz="2800" b="0" i="0" u="none" strike="noStrike" kern="1200" cap="none" spc="100" normalizeH="0" baseline="0" noProof="0" dirty="0">
              <a:ln>
                <a:noFill/>
              </a:ln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" name="Isosceles Triangle 1"/>
          <p:cNvSpPr/>
          <p:nvPr/>
        </p:nvSpPr>
        <p:spPr>
          <a:xfrm rot="5400000">
            <a:off x="1503318" y="1910431"/>
            <a:ext cx="574766" cy="50446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26"/>
          <p:cNvSpPr/>
          <p:nvPr/>
        </p:nvSpPr>
        <p:spPr>
          <a:xfrm rot="5400000">
            <a:off x="1503319" y="3751895"/>
            <a:ext cx="574766" cy="504462"/>
          </a:xfrm>
          <a:prstGeom prst="triangl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98AB9E-1742-4E0D-A87F-E2D0F0FA0821}"/>
              </a:ext>
            </a:extLst>
          </p:cNvPr>
          <p:cNvSpPr/>
          <p:nvPr/>
        </p:nvSpPr>
        <p:spPr>
          <a:xfrm>
            <a:off x="2349906" y="2393536"/>
            <a:ext cx="8351213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0" i="1" u="none" strike="noStrike" kern="1200" cap="none" spc="0" normalizeH="0" noProof="0" dirty="0" smtClean="0">
                <a:ln>
                  <a:noFill/>
                </a:ln>
                <a:solidFill>
                  <a:srgbClr val="4B4B4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A coded version of rules that can be understood and used by a computer</a:t>
            </a:r>
            <a:endParaRPr kumimoji="0" lang="en-IN" b="0" i="1" u="none" strike="noStrike" kern="1200" cap="none" spc="0" normalizeH="0" baseline="0" noProof="0" dirty="0">
              <a:ln>
                <a:noFill/>
              </a:ln>
              <a:solidFill>
                <a:srgbClr val="4B4B4A">
                  <a:lumMod val="60000"/>
                  <a:lumOff val="4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98AB9E-1742-4E0D-A87F-E2D0F0FA0821}"/>
              </a:ext>
            </a:extLst>
          </p:cNvPr>
          <p:cNvSpPr/>
          <p:nvPr/>
        </p:nvSpPr>
        <p:spPr>
          <a:xfrm>
            <a:off x="2349905" y="4205931"/>
            <a:ext cx="8351213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0" i="1" u="none" strike="noStrike" kern="1200" cap="none" spc="0" normalizeH="0" noProof="0" dirty="0" smtClean="0">
                <a:ln>
                  <a:noFill/>
                </a:ln>
                <a:solidFill>
                  <a:srgbClr val="4B4B4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A strategic, deliberate and systemic approach to rulemaking involving the creation of a </a:t>
            </a:r>
            <a:r>
              <a:rPr lang="en-IN" i="1" dirty="0" smtClean="0">
                <a:solidFill>
                  <a:srgbClr val="4B4B4A"/>
                </a:solidFill>
                <a:latin typeface="Lato"/>
              </a:rPr>
              <a:t>human-readable and</a:t>
            </a:r>
            <a:r>
              <a:rPr kumimoji="0" lang="en-IN" b="0" i="1" u="none" strike="noStrike" kern="1200" cap="none" spc="0" normalizeH="0" noProof="0" dirty="0" smtClean="0">
                <a:ln>
                  <a:noFill/>
                </a:ln>
                <a:solidFill>
                  <a:srgbClr val="4B4B4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machine-consumable version of government rules</a:t>
            </a:r>
            <a:endParaRPr kumimoji="0" lang="en-IN" b="0" i="1" u="none" strike="noStrike" kern="1200" cap="none" spc="0" normalizeH="0" baseline="0" noProof="0" dirty="0">
              <a:ln>
                <a:noFill/>
              </a:ln>
              <a:solidFill>
                <a:srgbClr val="4B4B4A">
                  <a:lumMod val="60000"/>
                  <a:lumOff val="4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198179" y="3316633"/>
            <a:ext cx="9774621" cy="1949050"/>
          </a:xfrm>
          <a:prstGeom prst="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ame 51"/>
          <p:cNvSpPr/>
          <p:nvPr/>
        </p:nvSpPr>
        <p:spPr>
          <a:xfrm>
            <a:off x="0" y="-28574"/>
            <a:ext cx="12192000" cy="6915149"/>
          </a:xfrm>
          <a:prstGeom prst="frame">
            <a:avLst>
              <a:gd name="adj1" fmla="val 1481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16222B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4392272" y="401419"/>
            <a:ext cx="3407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600" spc="300" noProof="0" dirty="0" smtClean="0">
                <a:solidFill>
                  <a:srgbClr val="214965"/>
                </a:solidFill>
                <a:latin typeface="Lato Black" panose="020F0A02020204030203" pitchFamily="34" charset="0"/>
              </a:rPr>
              <a:t>NEW CONTEXT</a:t>
            </a:r>
            <a:endParaRPr kumimoji="0" lang="en-IN" sz="3600" b="0" i="0" u="none" strike="noStrike" kern="1200" cap="none" spc="300" normalizeH="0" baseline="0" noProof="0" dirty="0">
              <a:ln>
                <a:noFill/>
              </a:ln>
              <a:solidFill>
                <a:srgbClr val="214965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3452EC-B89C-4896-8A40-5E5A33ABD851}"/>
              </a:ext>
            </a:extLst>
          </p:cNvPr>
          <p:cNvCxnSpPr/>
          <p:nvPr/>
        </p:nvCxnSpPr>
        <p:spPr>
          <a:xfrm>
            <a:off x="5238750" y="1085850"/>
            <a:ext cx="1714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1422888" y="1965031"/>
            <a:ext cx="73562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75AB82-19B5-4C54-840A-7ED9C6C3DE84}"/>
              </a:ext>
            </a:extLst>
          </p:cNvPr>
          <p:cNvSpPr/>
          <p:nvPr/>
        </p:nvSpPr>
        <p:spPr>
          <a:xfrm>
            <a:off x="2239304" y="2134308"/>
            <a:ext cx="942651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4965"/>
                </a:solidFill>
                <a:effectLst/>
                <a:uLnTx/>
                <a:uFillTx/>
                <a:latin typeface="Lato Black"/>
                <a:ea typeface="+mn-ea"/>
                <a:cs typeface="+mn-cs"/>
              </a:rPr>
              <a:t>GREATER</a:t>
            </a:r>
            <a:r>
              <a:rPr kumimoji="0" lang="en-IN" sz="2400" b="0" i="0" u="none" strike="noStrike" kern="1200" cap="none" spc="0" normalizeH="0" noProof="0" dirty="0" smtClean="0">
                <a:ln>
                  <a:noFill/>
                </a:ln>
                <a:solidFill>
                  <a:srgbClr val="214965"/>
                </a:solidFill>
                <a:effectLst/>
                <a:uLnTx/>
                <a:uFillTx/>
                <a:latin typeface="Lato Black"/>
                <a:ea typeface="+mn-ea"/>
                <a:cs typeface="+mn-cs"/>
              </a:rPr>
              <a:t> COMPLEXITY, SPEED OF CHANGE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1422888" y="3316633"/>
            <a:ext cx="73562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75AB82-19B5-4C54-840A-7ED9C6C3DE84}"/>
              </a:ext>
            </a:extLst>
          </p:cNvPr>
          <p:cNvSpPr/>
          <p:nvPr/>
        </p:nvSpPr>
        <p:spPr>
          <a:xfrm>
            <a:off x="2234324" y="4835669"/>
            <a:ext cx="942651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400" noProof="0" dirty="0" smtClean="0">
                <a:solidFill>
                  <a:srgbClr val="214965"/>
                </a:solidFill>
                <a:latin typeface="Lato Black"/>
              </a:rPr>
              <a:t>ACCENTUATING PROBLEMS WITH CURRENT RULEMAKING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rgbClr val="214965"/>
              </a:solidFill>
              <a:effectLst/>
              <a:uLnTx/>
              <a:uFillTx/>
              <a:latin typeface="Lato Black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1422888" y="4668234"/>
            <a:ext cx="73562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75AB82-19B5-4C54-840A-7ED9C6C3DE84}"/>
              </a:ext>
            </a:extLst>
          </p:cNvPr>
          <p:cNvSpPr/>
          <p:nvPr/>
        </p:nvSpPr>
        <p:spPr>
          <a:xfrm>
            <a:off x="2239304" y="3501596"/>
            <a:ext cx="7558605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400" dirty="0" smtClean="0">
                <a:solidFill>
                  <a:srgbClr val="214965"/>
                </a:solidFill>
                <a:latin typeface="Lato Black"/>
              </a:rPr>
              <a:t>NEED FOR BETTER RULES AND RULEMAKING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rgbClr val="214965"/>
              </a:solidFill>
              <a:effectLst/>
              <a:uLnTx/>
              <a:uFillTx/>
              <a:latin typeface="Lato Black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328030" y="6543408"/>
            <a:ext cx="4270095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000" spc="100" dirty="0">
                <a:latin typeface="Lato" panose="020F0502020204030203" pitchFamily="34" charset="0"/>
              </a:rPr>
              <a:t>DIGDIR 2021</a:t>
            </a:r>
            <a:endParaRPr lang="en-US" sz="2800" spc="1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10618840" y="6543408"/>
            <a:ext cx="1328190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#</a:t>
            </a:r>
            <a:r>
              <a:rPr kumimoji="0" lang="en-US" sz="1000" b="0" i="0" u="none" strike="noStrike" kern="1200" cap="none" spc="100" normalizeH="0" baseline="0" noProof="0" dirty="0" err="1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RulesAsCode</a:t>
            </a:r>
            <a:endParaRPr kumimoji="0" lang="en-US" sz="2800" b="0" i="0" u="none" strike="noStrike" kern="1200" cap="none" spc="100" normalizeH="0" baseline="0" noProof="0" dirty="0">
              <a:ln>
                <a:noFill/>
              </a:ln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" name="Isosceles Triangle 1"/>
          <p:cNvSpPr/>
          <p:nvPr/>
        </p:nvSpPr>
        <p:spPr>
          <a:xfrm rot="5400000">
            <a:off x="1428737" y="2070068"/>
            <a:ext cx="574766" cy="58646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1447653" y="3421669"/>
            <a:ext cx="574766" cy="586464"/>
          </a:xfrm>
          <a:prstGeom prst="triangl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26"/>
          <p:cNvSpPr/>
          <p:nvPr/>
        </p:nvSpPr>
        <p:spPr>
          <a:xfrm rot="5400000">
            <a:off x="1504547" y="4773270"/>
            <a:ext cx="574766" cy="586464"/>
          </a:xfrm>
          <a:prstGeom prst="triangl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3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10703980" y="6543408"/>
            <a:ext cx="1243050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#</a:t>
            </a:r>
            <a:r>
              <a:rPr kumimoji="0" lang="en-US" sz="1000" b="0" i="0" u="none" strike="noStrike" kern="1200" cap="none" spc="100" normalizeH="0" baseline="0" noProof="0" dirty="0" err="1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RulesAsCode</a:t>
            </a:r>
            <a:endParaRPr kumimoji="0" lang="en-US" sz="2800" b="0" i="0" u="none" strike="noStrike" kern="1200" cap="none" spc="100" normalizeH="0" baseline="0" noProof="0" dirty="0">
              <a:ln>
                <a:noFill/>
              </a:ln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2025028" y="401419"/>
            <a:ext cx="8141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600" spc="300" noProof="0" dirty="0" smtClean="0">
                <a:solidFill>
                  <a:srgbClr val="214965"/>
                </a:solidFill>
                <a:latin typeface="Lato Black" panose="020F0A02020204030203" pitchFamily="34" charset="0"/>
              </a:rPr>
              <a:t>CURRENT STATE: RULEMAKING</a:t>
            </a:r>
            <a:endParaRPr kumimoji="0" lang="en-IN" sz="3600" b="0" i="0" u="none" strike="noStrike" kern="1200" cap="none" spc="300" normalizeH="0" baseline="0" noProof="0" dirty="0">
              <a:ln>
                <a:noFill/>
              </a:ln>
              <a:solidFill>
                <a:srgbClr val="214965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3452EC-B89C-4896-8A40-5E5A33ABD851}"/>
              </a:ext>
            </a:extLst>
          </p:cNvPr>
          <p:cNvCxnSpPr/>
          <p:nvPr/>
        </p:nvCxnSpPr>
        <p:spPr>
          <a:xfrm>
            <a:off x="5238750" y="1085850"/>
            <a:ext cx="1714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328030" y="6543408"/>
            <a:ext cx="4270095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000" spc="100" dirty="0">
                <a:latin typeface="Lato" panose="020F0502020204030203" pitchFamily="34" charset="0"/>
              </a:rPr>
              <a:t>DIGDIR 2021</a:t>
            </a:r>
            <a:endParaRPr lang="en-US" sz="2800" spc="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98AB9E-1742-4E0D-A87F-E2D0F0FA0821}"/>
              </a:ext>
            </a:extLst>
          </p:cNvPr>
          <p:cNvSpPr/>
          <p:nvPr/>
        </p:nvSpPr>
        <p:spPr>
          <a:xfrm>
            <a:off x="2352766" y="5635690"/>
            <a:ext cx="8351213" cy="2616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0" i="1" u="none" strike="noStrike" kern="1200" cap="none" spc="0" normalizeH="0" noProof="0" dirty="0" smtClean="0">
                <a:ln>
                  <a:noFill/>
                </a:ln>
                <a:solidFill>
                  <a:srgbClr val="4B4B4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Source: Digital.Govt.NZ, 2018 (Adapted)</a:t>
            </a:r>
            <a:endParaRPr kumimoji="0" lang="en-IN" sz="1100" b="0" i="1" u="none" strike="noStrike" kern="1200" cap="none" spc="0" normalizeH="0" baseline="0" noProof="0" dirty="0">
              <a:ln>
                <a:noFill/>
              </a:ln>
              <a:solidFill>
                <a:srgbClr val="4B4B4A">
                  <a:lumMod val="60000"/>
                  <a:lumOff val="4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6304" y="2582703"/>
            <a:ext cx="2837447" cy="155613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Policy analysts and drafters write legislation (Human readable) 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690925" y="2582702"/>
            <a:ext cx="2837447" cy="15561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Rules analysts and lawyers translate legislation into rules speak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775546" y="2601546"/>
            <a:ext cx="2837447" cy="15561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Software developers translate rules speak into code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9978189" y="2544602"/>
            <a:ext cx="1860664" cy="157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Rules to business systems</a:t>
            </a:r>
          </a:p>
        </p:txBody>
      </p:sp>
      <p:sp>
        <p:nvSpPr>
          <p:cNvPr id="8" name="Curved Down Arrow 7"/>
          <p:cNvSpPr/>
          <p:nvPr/>
        </p:nvSpPr>
        <p:spPr>
          <a:xfrm>
            <a:off x="2983831" y="2083185"/>
            <a:ext cx="1155032" cy="352926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>
            <a:off x="6096000" y="2083185"/>
            <a:ext cx="1155032" cy="352926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>
            <a:off x="9400673" y="2083185"/>
            <a:ext cx="1155032" cy="352926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13409" y="1718277"/>
            <a:ext cx="1155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Translate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198030" y="1718277"/>
            <a:ext cx="1155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Translate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856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10703980" y="6543408"/>
            <a:ext cx="1243050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#</a:t>
            </a:r>
            <a:r>
              <a:rPr kumimoji="0" lang="en-US" sz="1000" b="0" i="0" u="none" strike="noStrike" kern="1200" cap="none" spc="100" normalizeH="0" baseline="0" noProof="0" dirty="0" err="1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RulesAsCode</a:t>
            </a:r>
            <a:endParaRPr kumimoji="0" lang="en-US" sz="2800" b="0" i="0" u="none" strike="noStrike" kern="1200" cap="none" spc="100" normalizeH="0" baseline="0" noProof="0" dirty="0">
              <a:ln>
                <a:noFill/>
              </a:ln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2025028" y="401419"/>
            <a:ext cx="8141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600" spc="300" noProof="0" dirty="0" smtClean="0">
                <a:solidFill>
                  <a:srgbClr val="214965"/>
                </a:solidFill>
                <a:latin typeface="Lato Black" panose="020F0A02020204030203" pitchFamily="34" charset="0"/>
              </a:rPr>
              <a:t>CURRENT </a:t>
            </a:r>
            <a:r>
              <a:rPr lang="en-IN" sz="3600" spc="300" noProof="0" dirty="0" smtClean="0">
                <a:solidFill>
                  <a:srgbClr val="214965"/>
                </a:solidFill>
                <a:latin typeface="Lato Black" panose="020F0A02020204030203" pitchFamily="34" charset="0"/>
              </a:rPr>
              <a:t>STATE: RULEMAKING</a:t>
            </a:r>
            <a:endParaRPr kumimoji="0" lang="en-IN" sz="3600" b="0" i="0" u="none" strike="noStrike" kern="1200" cap="none" spc="300" normalizeH="0" baseline="0" noProof="0" dirty="0">
              <a:ln>
                <a:noFill/>
              </a:ln>
              <a:solidFill>
                <a:srgbClr val="214965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3452EC-B89C-4896-8A40-5E5A33ABD851}"/>
              </a:ext>
            </a:extLst>
          </p:cNvPr>
          <p:cNvCxnSpPr/>
          <p:nvPr/>
        </p:nvCxnSpPr>
        <p:spPr>
          <a:xfrm>
            <a:off x="5238750" y="1085850"/>
            <a:ext cx="1714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328030" y="6543408"/>
            <a:ext cx="4270095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000" spc="100" dirty="0">
                <a:latin typeface="Lato" panose="020F0502020204030203" pitchFamily="34" charset="0"/>
              </a:rPr>
              <a:t>DIGDIR 2021</a:t>
            </a:r>
            <a:endParaRPr lang="en-US" sz="2800" spc="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98AB9E-1742-4E0D-A87F-E2D0F0FA0821}"/>
              </a:ext>
            </a:extLst>
          </p:cNvPr>
          <p:cNvSpPr/>
          <p:nvPr/>
        </p:nvSpPr>
        <p:spPr>
          <a:xfrm>
            <a:off x="2352766" y="5635690"/>
            <a:ext cx="8351213" cy="2616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0" i="1" u="none" strike="noStrike" kern="1200" cap="none" spc="0" normalizeH="0" noProof="0" dirty="0" smtClean="0">
                <a:ln>
                  <a:noFill/>
                </a:ln>
                <a:solidFill>
                  <a:srgbClr val="4B4B4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Source: Rules as Code Handbook, 2019</a:t>
            </a:r>
            <a:endParaRPr kumimoji="0" lang="en-IN" sz="1100" b="0" i="1" u="none" strike="noStrike" kern="1200" cap="none" spc="0" normalizeH="0" baseline="0" noProof="0" dirty="0">
              <a:ln>
                <a:noFill/>
              </a:ln>
              <a:solidFill>
                <a:srgbClr val="4B4B4A">
                  <a:lumMod val="60000"/>
                  <a:lumOff val="4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59" y="1441777"/>
            <a:ext cx="7520025" cy="423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-3442424" y="-455842"/>
            <a:ext cx="5553612" cy="7769684"/>
          </a:xfrm>
          <a:custGeom>
            <a:avLst/>
            <a:gdLst>
              <a:gd name="T0" fmla="*/ 1143 w 5458"/>
              <a:gd name="T1" fmla="*/ 4588 h 4894"/>
              <a:gd name="T2" fmla="*/ 82 w 5458"/>
              <a:gd name="T3" fmla="*/ 2753 h 4894"/>
              <a:gd name="T4" fmla="*/ 82 w 5458"/>
              <a:gd name="T5" fmla="*/ 2753 h 4894"/>
              <a:gd name="T6" fmla="*/ 46 w 5458"/>
              <a:gd name="T7" fmla="*/ 2676 h 4894"/>
              <a:gd name="T8" fmla="*/ 20 w 5458"/>
              <a:gd name="T9" fmla="*/ 2605 h 4894"/>
              <a:gd name="T10" fmla="*/ 5 w 5458"/>
              <a:gd name="T11" fmla="*/ 2523 h 4894"/>
              <a:gd name="T12" fmla="*/ 0 w 5458"/>
              <a:gd name="T13" fmla="*/ 2447 h 4894"/>
              <a:gd name="T14" fmla="*/ 5 w 5458"/>
              <a:gd name="T15" fmla="*/ 2371 h 4894"/>
              <a:gd name="T16" fmla="*/ 20 w 5458"/>
              <a:gd name="T17" fmla="*/ 2289 h 4894"/>
              <a:gd name="T18" fmla="*/ 46 w 5458"/>
              <a:gd name="T19" fmla="*/ 2218 h 4894"/>
              <a:gd name="T20" fmla="*/ 82 w 5458"/>
              <a:gd name="T21" fmla="*/ 2141 h 4894"/>
              <a:gd name="T22" fmla="*/ 1143 w 5458"/>
              <a:gd name="T23" fmla="*/ 306 h 4894"/>
              <a:gd name="T24" fmla="*/ 1143 w 5458"/>
              <a:gd name="T25" fmla="*/ 306 h 4894"/>
              <a:gd name="T26" fmla="*/ 1189 w 5458"/>
              <a:gd name="T27" fmla="*/ 240 h 4894"/>
              <a:gd name="T28" fmla="*/ 1240 w 5458"/>
              <a:gd name="T29" fmla="*/ 178 h 4894"/>
              <a:gd name="T30" fmla="*/ 1301 w 5458"/>
              <a:gd name="T31" fmla="*/ 127 h 4894"/>
              <a:gd name="T32" fmla="*/ 1362 w 5458"/>
              <a:gd name="T33" fmla="*/ 82 h 4894"/>
              <a:gd name="T34" fmla="*/ 1433 w 5458"/>
              <a:gd name="T35" fmla="*/ 51 h 4894"/>
              <a:gd name="T36" fmla="*/ 1510 w 5458"/>
              <a:gd name="T37" fmla="*/ 25 h 4894"/>
              <a:gd name="T38" fmla="*/ 1586 w 5458"/>
              <a:gd name="T39" fmla="*/ 10 h 4894"/>
              <a:gd name="T40" fmla="*/ 1668 w 5458"/>
              <a:gd name="T41" fmla="*/ 0 h 4894"/>
              <a:gd name="T42" fmla="*/ 3790 w 5458"/>
              <a:gd name="T43" fmla="*/ 0 h 4894"/>
              <a:gd name="T44" fmla="*/ 3790 w 5458"/>
              <a:gd name="T45" fmla="*/ 0 h 4894"/>
              <a:gd name="T46" fmla="*/ 3872 w 5458"/>
              <a:gd name="T47" fmla="*/ 10 h 4894"/>
              <a:gd name="T48" fmla="*/ 3948 w 5458"/>
              <a:gd name="T49" fmla="*/ 25 h 4894"/>
              <a:gd name="T50" fmla="*/ 4025 w 5458"/>
              <a:gd name="T51" fmla="*/ 51 h 4894"/>
              <a:gd name="T52" fmla="*/ 4096 w 5458"/>
              <a:gd name="T53" fmla="*/ 82 h 4894"/>
              <a:gd name="T54" fmla="*/ 4157 w 5458"/>
              <a:gd name="T55" fmla="*/ 127 h 4894"/>
              <a:gd name="T56" fmla="*/ 4218 w 5458"/>
              <a:gd name="T57" fmla="*/ 178 h 4894"/>
              <a:gd name="T58" fmla="*/ 4269 w 5458"/>
              <a:gd name="T59" fmla="*/ 240 h 4894"/>
              <a:gd name="T60" fmla="*/ 4315 w 5458"/>
              <a:gd name="T61" fmla="*/ 306 h 4894"/>
              <a:gd name="T62" fmla="*/ 5376 w 5458"/>
              <a:gd name="T63" fmla="*/ 2141 h 4894"/>
              <a:gd name="T64" fmla="*/ 5376 w 5458"/>
              <a:gd name="T65" fmla="*/ 2141 h 4894"/>
              <a:gd name="T66" fmla="*/ 5412 w 5458"/>
              <a:gd name="T67" fmla="*/ 2218 h 4894"/>
              <a:gd name="T68" fmla="*/ 5438 w 5458"/>
              <a:gd name="T69" fmla="*/ 2289 h 4894"/>
              <a:gd name="T70" fmla="*/ 5453 w 5458"/>
              <a:gd name="T71" fmla="*/ 2371 h 4894"/>
              <a:gd name="T72" fmla="*/ 5458 w 5458"/>
              <a:gd name="T73" fmla="*/ 2447 h 4894"/>
              <a:gd name="T74" fmla="*/ 5453 w 5458"/>
              <a:gd name="T75" fmla="*/ 2523 h 4894"/>
              <a:gd name="T76" fmla="*/ 5438 w 5458"/>
              <a:gd name="T77" fmla="*/ 2605 h 4894"/>
              <a:gd name="T78" fmla="*/ 5412 w 5458"/>
              <a:gd name="T79" fmla="*/ 2676 h 4894"/>
              <a:gd name="T80" fmla="*/ 5376 w 5458"/>
              <a:gd name="T81" fmla="*/ 2753 h 4894"/>
              <a:gd name="T82" fmla="*/ 4315 w 5458"/>
              <a:gd name="T83" fmla="*/ 4588 h 4894"/>
              <a:gd name="T84" fmla="*/ 4315 w 5458"/>
              <a:gd name="T85" fmla="*/ 4588 h 4894"/>
              <a:gd name="T86" fmla="*/ 4269 w 5458"/>
              <a:gd name="T87" fmla="*/ 4654 h 4894"/>
              <a:gd name="T88" fmla="*/ 4218 w 5458"/>
              <a:gd name="T89" fmla="*/ 4716 h 4894"/>
              <a:gd name="T90" fmla="*/ 4157 w 5458"/>
              <a:gd name="T91" fmla="*/ 4767 h 4894"/>
              <a:gd name="T92" fmla="*/ 4096 w 5458"/>
              <a:gd name="T93" fmla="*/ 4812 h 4894"/>
              <a:gd name="T94" fmla="*/ 4025 w 5458"/>
              <a:gd name="T95" fmla="*/ 4843 h 4894"/>
              <a:gd name="T96" fmla="*/ 3948 w 5458"/>
              <a:gd name="T97" fmla="*/ 4869 h 4894"/>
              <a:gd name="T98" fmla="*/ 3872 w 5458"/>
              <a:gd name="T99" fmla="*/ 4884 h 4894"/>
              <a:gd name="T100" fmla="*/ 3790 w 5458"/>
              <a:gd name="T101" fmla="*/ 4894 h 4894"/>
              <a:gd name="T102" fmla="*/ 1668 w 5458"/>
              <a:gd name="T103" fmla="*/ 4894 h 4894"/>
              <a:gd name="T104" fmla="*/ 1668 w 5458"/>
              <a:gd name="T105" fmla="*/ 4894 h 4894"/>
              <a:gd name="T106" fmla="*/ 1586 w 5458"/>
              <a:gd name="T107" fmla="*/ 4884 h 4894"/>
              <a:gd name="T108" fmla="*/ 1510 w 5458"/>
              <a:gd name="T109" fmla="*/ 4869 h 4894"/>
              <a:gd name="T110" fmla="*/ 1433 w 5458"/>
              <a:gd name="T111" fmla="*/ 4843 h 4894"/>
              <a:gd name="T112" fmla="*/ 1362 w 5458"/>
              <a:gd name="T113" fmla="*/ 4812 h 4894"/>
              <a:gd name="T114" fmla="*/ 1301 w 5458"/>
              <a:gd name="T115" fmla="*/ 4767 h 4894"/>
              <a:gd name="T116" fmla="*/ 1240 w 5458"/>
              <a:gd name="T117" fmla="*/ 4716 h 4894"/>
              <a:gd name="T118" fmla="*/ 1189 w 5458"/>
              <a:gd name="T119" fmla="*/ 4654 h 4894"/>
              <a:gd name="T120" fmla="*/ 1143 w 5458"/>
              <a:gd name="T121" fmla="*/ 4588 h 4894"/>
              <a:gd name="T122" fmla="*/ 1143 w 5458"/>
              <a:gd name="T123" fmla="*/ 4588 h 4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58" h="4894">
                <a:moveTo>
                  <a:pt x="1143" y="4588"/>
                </a:moveTo>
                <a:lnTo>
                  <a:pt x="82" y="2753"/>
                </a:lnTo>
                <a:lnTo>
                  <a:pt x="82" y="2753"/>
                </a:lnTo>
                <a:lnTo>
                  <a:pt x="46" y="2676"/>
                </a:lnTo>
                <a:lnTo>
                  <a:pt x="20" y="2605"/>
                </a:lnTo>
                <a:lnTo>
                  <a:pt x="5" y="2523"/>
                </a:lnTo>
                <a:lnTo>
                  <a:pt x="0" y="2447"/>
                </a:lnTo>
                <a:lnTo>
                  <a:pt x="5" y="2371"/>
                </a:lnTo>
                <a:lnTo>
                  <a:pt x="20" y="2289"/>
                </a:lnTo>
                <a:lnTo>
                  <a:pt x="46" y="2218"/>
                </a:lnTo>
                <a:lnTo>
                  <a:pt x="82" y="2141"/>
                </a:lnTo>
                <a:lnTo>
                  <a:pt x="1143" y="306"/>
                </a:lnTo>
                <a:lnTo>
                  <a:pt x="1143" y="306"/>
                </a:lnTo>
                <a:lnTo>
                  <a:pt x="1189" y="240"/>
                </a:lnTo>
                <a:lnTo>
                  <a:pt x="1240" y="178"/>
                </a:lnTo>
                <a:lnTo>
                  <a:pt x="1301" y="127"/>
                </a:lnTo>
                <a:lnTo>
                  <a:pt x="1362" y="82"/>
                </a:lnTo>
                <a:lnTo>
                  <a:pt x="1433" y="51"/>
                </a:lnTo>
                <a:lnTo>
                  <a:pt x="1510" y="25"/>
                </a:lnTo>
                <a:lnTo>
                  <a:pt x="1586" y="10"/>
                </a:lnTo>
                <a:lnTo>
                  <a:pt x="1668" y="0"/>
                </a:lnTo>
                <a:lnTo>
                  <a:pt x="3790" y="0"/>
                </a:lnTo>
                <a:lnTo>
                  <a:pt x="3790" y="0"/>
                </a:lnTo>
                <a:lnTo>
                  <a:pt x="3872" y="10"/>
                </a:lnTo>
                <a:lnTo>
                  <a:pt x="3948" y="25"/>
                </a:lnTo>
                <a:lnTo>
                  <a:pt x="4025" y="51"/>
                </a:lnTo>
                <a:lnTo>
                  <a:pt x="4096" y="82"/>
                </a:lnTo>
                <a:lnTo>
                  <a:pt x="4157" y="127"/>
                </a:lnTo>
                <a:lnTo>
                  <a:pt x="4218" y="178"/>
                </a:lnTo>
                <a:lnTo>
                  <a:pt x="4269" y="240"/>
                </a:lnTo>
                <a:lnTo>
                  <a:pt x="4315" y="306"/>
                </a:lnTo>
                <a:lnTo>
                  <a:pt x="5376" y="2141"/>
                </a:lnTo>
                <a:lnTo>
                  <a:pt x="5376" y="2141"/>
                </a:lnTo>
                <a:lnTo>
                  <a:pt x="5412" y="2218"/>
                </a:lnTo>
                <a:lnTo>
                  <a:pt x="5438" y="2289"/>
                </a:lnTo>
                <a:lnTo>
                  <a:pt x="5453" y="2371"/>
                </a:lnTo>
                <a:lnTo>
                  <a:pt x="5458" y="2447"/>
                </a:lnTo>
                <a:lnTo>
                  <a:pt x="5453" y="2523"/>
                </a:lnTo>
                <a:lnTo>
                  <a:pt x="5438" y="2605"/>
                </a:lnTo>
                <a:lnTo>
                  <a:pt x="5412" y="2676"/>
                </a:lnTo>
                <a:lnTo>
                  <a:pt x="5376" y="2753"/>
                </a:lnTo>
                <a:lnTo>
                  <a:pt x="4315" y="4588"/>
                </a:lnTo>
                <a:lnTo>
                  <a:pt x="4315" y="4588"/>
                </a:lnTo>
                <a:lnTo>
                  <a:pt x="4269" y="4654"/>
                </a:lnTo>
                <a:lnTo>
                  <a:pt x="4218" y="4716"/>
                </a:lnTo>
                <a:lnTo>
                  <a:pt x="4157" y="4767"/>
                </a:lnTo>
                <a:lnTo>
                  <a:pt x="4096" y="4812"/>
                </a:lnTo>
                <a:lnTo>
                  <a:pt x="4025" y="4843"/>
                </a:lnTo>
                <a:lnTo>
                  <a:pt x="3948" y="4869"/>
                </a:lnTo>
                <a:lnTo>
                  <a:pt x="3872" y="4884"/>
                </a:lnTo>
                <a:lnTo>
                  <a:pt x="3790" y="4894"/>
                </a:lnTo>
                <a:lnTo>
                  <a:pt x="1668" y="4894"/>
                </a:lnTo>
                <a:lnTo>
                  <a:pt x="1668" y="4894"/>
                </a:lnTo>
                <a:lnTo>
                  <a:pt x="1586" y="4884"/>
                </a:lnTo>
                <a:lnTo>
                  <a:pt x="1510" y="4869"/>
                </a:lnTo>
                <a:lnTo>
                  <a:pt x="1433" y="4843"/>
                </a:lnTo>
                <a:lnTo>
                  <a:pt x="1362" y="4812"/>
                </a:lnTo>
                <a:lnTo>
                  <a:pt x="1301" y="4767"/>
                </a:lnTo>
                <a:lnTo>
                  <a:pt x="1240" y="4716"/>
                </a:lnTo>
                <a:lnTo>
                  <a:pt x="1189" y="4654"/>
                </a:lnTo>
                <a:lnTo>
                  <a:pt x="1143" y="4588"/>
                </a:lnTo>
                <a:lnTo>
                  <a:pt x="1143" y="458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16222B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10736826" y="6499605"/>
            <a:ext cx="1210203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#</a:t>
            </a:r>
            <a:r>
              <a:rPr kumimoji="0" lang="en-US" sz="1000" b="0" i="0" u="none" strike="noStrike" kern="1200" cap="none" spc="100" normalizeH="0" baseline="0" noProof="0" dirty="0" err="1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RulesAsCode</a:t>
            </a:r>
            <a:endParaRPr kumimoji="0" lang="en-US" sz="2800" b="0" i="0" u="none" strike="noStrike" kern="1200" cap="none" spc="100" normalizeH="0" baseline="0" noProof="0" dirty="0">
              <a:ln>
                <a:noFill/>
              </a:ln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276" y="1549450"/>
            <a:ext cx="9206753" cy="44484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4468735" y="401419"/>
            <a:ext cx="325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600" spc="300" noProof="0" dirty="0" smtClean="0">
                <a:solidFill>
                  <a:srgbClr val="214965"/>
                </a:solidFill>
                <a:latin typeface="Lato Black" panose="020F0A02020204030203" pitchFamily="34" charset="0"/>
              </a:rPr>
              <a:t>RAC CONCEPT</a:t>
            </a:r>
            <a:endParaRPr kumimoji="0" lang="en-IN" sz="3600" b="0" i="0" u="none" strike="noStrike" kern="1200" cap="none" spc="300" normalizeH="0" baseline="0" noProof="0" dirty="0">
              <a:ln>
                <a:noFill/>
              </a:ln>
              <a:solidFill>
                <a:srgbClr val="214965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3452EC-B89C-4896-8A40-5E5A33ABD851}"/>
              </a:ext>
            </a:extLst>
          </p:cNvPr>
          <p:cNvCxnSpPr/>
          <p:nvPr/>
        </p:nvCxnSpPr>
        <p:spPr>
          <a:xfrm>
            <a:off x="5238750" y="1085850"/>
            <a:ext cx="1714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9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10703980" y="6543408"/>
            <a:ext cx="1243050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#</a:t>
            </a:r>
            <a:r>
              <a:rPr kumimoji="0" lang="en-US" sz="1000" b="0" i="0" u="none" strike="noStrike" kern="1200" cap="none" spc="100" normalizeH="0" baseline="0" noProof="0" dirty="0" err="1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RulesAsCode</a:t>
            </a:r>
            <a:endParaRPr kumimoji="0" lang="en-US" sz="2800" b="0" i="0" u="none" strike="noStrike" kern="1200" cap="none" spc="100" normalizeH="0" baseline="0" noProof="0" dirty="0">
              <a:ln>
                <a:noFill/>
              </a:ln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766" y="1424552"/>
            <a:ext cx="7486467" cy="4211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1956092" y="401419"/>
            <a:ext cx="8279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IN" sz="3600" spc="300" dirty="0">
                <a:solidFill>
                  <a:srgbClr val="214965"/>
                </a:solidFill>
                <a:latin typeface="Lato Black" panose="020F0A02020204030203" pitchFamily="34" charset="0"/>
              </a:rPr>
              <a:t>FUTURE STATE: RULES AS CODE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3452EC-B89C-4896-8A40-5E5A33ABD851}"/>
              </a:ext>
            </a:extLst>
          </p:cNvPr>
          <p:cNvCxnSpPr/>
          <p:nvPr/>
        </p:nvCxnSpPr>
        <p:spPr>
          <a:xfrm>
            <a:off x="5238750" y="1085850"/>
            <a:ext cx="1714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328030" y="6543408"/>
            <a:ext cx="4270095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000" spc="100" dirty="0">
                <a:latin typeface="Lato" panose="020F0502020204030203" pitchFamily="34" charset="0"/>
              </a:rPr>
              <a:t>DIGDIR 2021</a:t>
            </a:r>
            <a:endParaRPr lang="en-US" sz="2800" spc="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98AB9E-1742-4E0D-A87F-E2D0F0FA0821}"/>
              </a:ext>
            </a:extLst>
          </p:cNvPr>
          <p:cNvSpPr/>
          <p:nvPr/>
        </p:nvSpPr>
        <p:spPr>
          <a:xfrm>
            <a:off x="2352766" y="5635690"/>
            <a:ext cx="8351213" cy="2616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0" i="1" u="none" strike="noStrike" kern="1200" cap="none" spc="0" normalizeH="0" noProof="0" dirty="0" smtClean="0">
                <a:ln>
                  <a:noFill/>
                </a:ln>
                <a:solidFill>
                  <a:srgbClr val="4B4B4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Source: </a:t>
            </a:r>
            <a:r>
              <a:rPr kumimoji="0" lang="en-IN" sz="1100" b="0" i="1" u="none" strike="noStrike" kern="1200" cap="none" spc="0" normalizeH="0" noProof="0" dirty="0" err="1" smtClean="0">
                <a:ln>
                  <a:noFill/>
                </a:ln>
                <a:solidFill>
                  <a:srgbClr val="4B4B4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digital.nsw</a:t>
            </a:r>
            <a:r>
              <a:rPr kumimoji="0" lang="en-IN" sz="1100" b="0" i="1" u="none" strike="noStrike" kern="1200" cap="none" spc="0" normalizeH="0" noProof="0" dirty="0" smtClean="0">
                <a:ln>
                  <a:noFill/>
                </a:ln>
                <a:solidFill>
                  <a:srgbClr val="4B4B4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, 2019</a:t>
            </a:r>
            <a:endParaRPr kumimoji="0" lang="en-IN" sz="1100" b="0" i="1" u="none" strike="noStrike" kern="1200" cap="none" spc="0" normalizeH="0" baseline="0" noProof="0" dirty="0">
              <a:ln>
                <a:noFill/>
              </a:ln>
              <a:solidFill>
                <a:srgbClr val="4B4B4A">
                  <a:lumMod val="60000"/>
                  <a:lumOff val="4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4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ame 51"/>
          <p:cNvSpPr/>
          <p:nvPr/>
        </p:nvSpPr>
        <p:spPr>
          <a:xfrm>
            <a:off x="0" y="-28574"/>
            <a:ext cx="12192000" cy="6915149"/>
          </a:xfrm>
          <a:prstGeom prst="frame">
            <a:avLst>
              <a:gd name="adj1" fmla="val 1481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16222B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4638720" y="401419"/>
            <a:ext cx="2914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600" spc="300" noProof="0" dirty="0" smtClean="0">
                <a:solidFill>
                  <a:srgbClr val="214965"/>
                </a:solidFill>
                <a:latin typeface="Lato Black" panose="020F0A02020204030203" pitchFamily="34" charset="0"/>
              </a:rPr>
              <a:t>USE CASES</a:t>
            </a:r>
            <a:endParaRPr kumimoji="0" lang="en-IN" sz="3600" b="0" i="0" u="none" strike="noStrike" kern="1200" cap="none" spc="300" normalizeH="0" baseline="0" noProof="0" dirty="0">
              <a:ln>
                <a:noFill/>
              </a:ln>
              <a:solidFill>
                <a:srgbClr val="214965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3452EC-B89C-4896-8A40-5E5A33ABD851}"/>
              </a:ext>
            </a:extLst>
          </p:cNvPr>
          <p:cNvCxnSpPr/>
          <p:nvPr/>
        </p:nvCxnSpPr>
        <p:spPr>
          <a:xfrm>
            <a:off x="5238750" y="1085850"/>
            <a:ext cx="1714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1422888" y="1965031"/>
            <a:ext cx="73562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98AB9E-1742-4E0D-A87F-E2D0F0FA0821}"/>
              </a:ext>
            </a:extLst>
          </p:cNvPr>
          <p:cNvSpPr/>
          <p:nvPr/>
        </p:nvSpPr>
        <p:spPr>
          <a:xfrm>
            <a:off x="2354886" y="2053119"/>
            <a:ext cx="8351213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1" u="none" strike="noStrike" kern="1200" cap="none" spc="0" normalizeH="0" baseline="0" noProof="0" dirty="0">
              <a:ln>
                <a:noFill/>
              </a:ln>
              <a:solidFill>
                <a:srgbClr val="4B4B4A">
                  <a:lumMod val="60000"/>
                  <a:lumOff val="4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1422888" y="3316633"/>
            <a:ext cx="73562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1422888" y="4668234"/>
            <a:ext cx="73562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328030" y="6543408"/>
            <a:ext cx="4270095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000" spc="100" dirty="0">
                <a:latin typeface="Lato" panose="020F0502020204030203" pitchFamily="34" charset="0"/>
              </a:rPr>
              <a:t>DIGDIR 2021</a:t>
            </a:r>
            <a:endParaRPr lang="en-US" sz="2800" spc="1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10706100" y="6543408"/>
            <a:ext cx="1240930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#</a:t>
            </a:r>
            <a:r>
              <a:rPr kumimoji="0" lang="en-US" sz="1000" b="0" i="0" u="none" strike="noStrike" kern="1200" cap="none" spc="100" normalizeH="0" baseline="0" noProof="0" dirty="0" err="1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RulesAsCode</a:t>
            </a:r>
            <a:endParaRPr kumimoji="0" lang="en-US" sz="2800" b="0" i="0" u="none" strike="noStrike" kern="1200" cap="none" spc="100" normalizeH="0" baseline="0" noProof="0" dirty="0">
              <a:ln>
                <a:noFill/>
              </a:ln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9674"/>
          <a:stretch/>
        </p:blipFill>
        <p:spPr>
          <a:xfrm>
            <a:off x="569426" y="1899217"/>
            <a:ext cx="4669324" cy="3059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176" y="1925848"/>
            <a:ext cx="5654275" cy="300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ame 51"/>
          <p:cNvSpPr/>
          <p:nvPr/>
        </p:nvSpPr>
        <p:spPr>
          <a:xfrm>
            <a:off x="0" y="-28574"/>
            <a:ext cx="12192000" cy="6915149"/>
          </a:xfrm>
          <a:prstGeom prst="frame">
            <a:avLst>
              <a:gd name="adj1" fmla="val 1481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16222B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4638720" y="401419"/>
            <a:ext cx="2914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600" spc="300" noProof="0" dirty="0" smtClean="0">
                <a:solidFill>
                  <a:srgbClr val="214965"/>
                </a:solidFill>
                <a:latin typeface="Lato Black" panose="020F0A02020204030203" pitchFamily="34" charset="0"/>
              </a:rPr>
              <a:t>USE CASES</a:t>
            </a:r>
            <a:endParaRPr kumimoji="0" lang="en-IN" sz="3600" b="0" i="0" u="none" strike="noStrike" kern="1200" cap="none" spc="300" normalizeH="0" baseline="0" noProof="0" dirty="0">
              <a:ln>
                <a:noFill/>
              </a:ln>
              <a:solidFill>
                <a:srgbClr val="214965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3452EC-B89C-4896-8A40-5E5A33ABD851}"/>
              </a:ext>
            </a:extLst>
          </p:cNvPr>
          <p:cNvCxnSpPr/>
          <p:nvPr/>
        </p:nvCxnSpPr>
        <p:spPr>
          <a:xfrm>
            <a:off x="5238750" y="1085850"/>
            <a:ext cx="1714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1422888" y="1965031"/>
            <a:ext cx="73562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98AB9E-1742-4E0D-A87F-E2D0F0FA0821}"/>
              </a:ext>
            </a:extLst>
          </p:cNvPr>
          <p:cNvSpPr/>
          <p:nvPr/>
        </p:nvSpPr>
        <p:spPr>
          <a:xfrm>
            <a:off x="6992834" y="1670028"/>
            <a:ext cx="4134030" cy="369331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i="1" dirty="0">
                <a:solidFill>
                  <a:srgbClr val="4B4B4A">
                    <a:lumMod val="60000"/>
                    <a:lumOff val="40000"/>
                  </a:srgbClr>
                </a:solidFill>
              </a:rPr>
              <a:t>Customer service minister Victor </a:t>
            </a:r>
            <a:r>
              <a:rPr lang="en-US" i="1" dirty="0" err="1">
                <a:solidFill>
                  <a:srgbClr val="4B4B4A">
                    <a:lumMod val="60000"/>
                    <a:lumOff val="40000"/>
                  </a:srgbClr>
                </a:solidFill>
              </a:rPr>
              <a:t>Dominello</a:t>
            </a:r>
            <a:r>
              <a:rPr lang="en-US" i="1" dirty="0">
                <a:solidFill>
                  <a:srgbClr val="4B4B4A">
                    <a:lumMod val="60000"/>
                    <a:lumOff val="40000"/>
                  </a:srgbClr>
                </a:solidFill>
              </a:rPr>
              <a:t> on Thursday said rules-as-code was a “</a:t>
            </a:r>
            <a:r>
              <a:rPr lang="en-US" b="1" i="1" dirty="0">
                <a:solidFill>
                  <a:srgbClr val="4B4B4A">
                    <a:lumMod val="60000"/>
                    <a:lumOff val="40000"/>
                  </a:srgbClr>
                </a:solidFill>
              </a:rPr>
              <a:t>game changer for smart regulation</a:t>
            </a:r>
            <a:r>
              <a:rPr lang="en-US" i="1" dirty="0">
                <a:solidFill>
                  <a:srgbClr val="4B4B4A">
                    <a:lumMod val="60000"/>
                    <a:lumOff val="40000"/>
                  </a:srgbClr>
                </a:solidFill>
              </a:rPr>
              <a:t>” and will make compliance easier for customers</a:t>
            </a:r>
            <a:r>
              <a:rPr lang="en-US" i="1" dirty="0" smtClean="0">
                <a:solidFill>
                  <a:srgbClr val="4B4B4A">
                    <a:lumMod val="60000"/>
                    <a:lumOff val="40000"/>
                  </a:srgbClr>
                </a:solidFill>
              </a:rPr>
              <a:t>.</a:t>
            </a:r>
          </a:p>
          <a:p>
            <a:pPr lvl="0"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4B4B4A">
                  <a:lumMod val="60000"/>
                  <a:lumOff val="40000"/>
                </a:srgbClr>
              </a:solidFill>
              <a:effectLst/>
              <a:uLnTx/>
              <a:uFillTx/>
              <a:latin typeface="Lato"/>
            </a:endParaRPr>
          </a:p>
          <a:p>
            <a:pPr lvl="0">
              <a:defRPr/>
            </a:pPr>
            <a:r>
              <a:rPr lang="en-US" i="1" dirty="0">
                <a:solidFill>
                  <a:srgbClr val="4B4B4A">
                    <a:lumMod val="60000"/>
                    <a:lumOff val="40000"/>
                  </a:srgbClr>
                </a:solidFill>
              </a:rPr>
              <a:t>“Bringing our statute book into the 21st Century through this technology helps to reduce errors, eliminate paper, save money and ultimately give precious time back to customers and industry</a:t>
            </a:r>
            <a:r>
              <a:rPr lang="en-US" i="1" dirty="0" smtClean="0">
                <a:solidFill>
                  <a:srgbClr val="4B4B4A">
                    <a:lumMod val="60000"/>
                    <a:lumOff val="40000"/>
                  </a:srgbClr>
                </a:solidFill>
              </a:rPr>
              <a:t>.”</a:t>
            </a:r>
          </a:p>
          <a:p>
            <a:pPr lvl="0"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4B4B4A">
                  <a:lumMod val="60000"/>
                  <a:lumOff val="40000"/>
                </a:srgbClr>
              </a:solidFill>
              <a:effectLst/>
              <a:uLnTx/>
              <a:uFillTx/>
              <a:latin typeface="Lato"/>
            </a:endParaRPr>
          </a:p>
          <a:p>
            <a:pPr lvl="0">
              <a:defRPr/>
            </a:pPr>
            <a:r>
              <a:rPr lang="en-US" i="1" dirty="0" smtClean="0">
                <a:solidFill>
                  <a:srgbClr val="4B4B4A">
                    <a:lumMod val="60000"/>
                    <a:lumOff val="40000"/>
                  </a:srgbClr>
                </a:solidFill>
                <a:latin typeface="Lato"/>
                <a:hlinkClick r:id="rId4"/>
              </a:rPr>
              <a:t>IT News</a:t>
            </a:r>
            <a:endParaRPr kumimoji="0" lang="en-IN" b="0" i="1" u="none" strike="noStrike" kern="1200" cap="none" spc="0" normalizeH="0" baseline="0" noProof="0" dirty="0">
              <a:ln>
                <a:noFill/>
              </a:ln>
              <a:solidFill>
                <a:srgbClr val="4B4B4A">
                  <a:lumMod val="60000"/>
                  <a:lumOff val="40000"/>
                </a:srgbClr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1422888" y="3316633"/>
            <a:ext cx="73562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1422888" y="4668234"/>
            <a:ext cx="73562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328030" y="6543408"/>
            <a:ext cx="4270095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000" spc="100" dirty="0">
                <a:latin typeface="Lato" panose="020F0502020204030203" pitchFamily="34" charset="0"/>
              </a:rPr>
              <a:t>DIGDIR 2021</a:t>
            </a:r>
            <a:endParaRPr lang="en-US" sz="2800" spc="1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10500852" y="6543408"/>
            <a:ext cx="1446177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#</a:t>
            </a:r>
            <a:r>
              <a:rPr kumimoji="0" lang="en-US" sz="1000" b="0" i="0" u="none" strike="noStrike" kern="1200" cap="none" spc="100" normalizeH="0" baseline="0" noProof="0" dirty="0" err="1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RulesAsCode</a:t>
            </a:r>
            <a:endParaRPr kumimoji="0" lang="en-US" sz="2800" b="0" i="0" u="none" strike="noStrike" kern="1200" cap="none" spc="100" normalizeH="0" baseline="0" noProof="0" dirty="0">
              <a:ln>
                <a:noFill/>
              </a:ln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518" y="1515418"/>
            <a:ext cx="5149181" cy="37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ame 51"/>
          <p:cNvSpPr/>
          <p:nvPr/>
        </p:nvSpPr>
        <p:spPr>
          <a:xfrm>
            <a:off x="0" y="-28574"/>
            <a:ext cx="12192000" cy="6915149"/>
          </a:xfrm>
          <a:prstGeom prst="frame">
            <a:avLst>
              <a:gd name="adj1" fmla="val 1481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16222B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2410903" y="401419"/>
            <a:ext cx="7370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600" spc="300" dirty="0" smtClean="0">
                <a:solidFill>
                  <a:srgbClr val="214965"/>
                </a:solidFill>
                <a:latin typeface="Lato Black" panose="020F0A02020204030203" pitchFamily="34" charset="0"/>
              </a:rPr>
              <a:t>BENEFITS AND CONSIDERATIONS</a:t>
            </a:r>
            <a:endParaRPr kumimoji="0" lang="en-IN" sz="3600" b="0" i="0" u="none" strike="noStrike" kern="1200" cap="none" spc="300" normalizeH="0" baseline="0" noProof="0" dirty="0">
              <a:ln>
                <a:noFill/>
              </a:ln>
              <a:solidFill>
                <a:srgbClr val="214965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3452EC-B89C-4896-8A40-5E5A33ABD851}"/>
              </a:ext>
            </a:extLst>
          </p:cNvPr>
          <p:cNvCxnSpPr/>
          <p:nvPr/>
        </p:nvCxnSpPr>
        <p:spPr>
          <a:xfrm>
            <a:off x="5238750" y="1085850"/>
            <a:ext cx="1714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1422888" y="1965031"/>
            <a:ext cx="73562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98AB9E-1742-4E0D-A87F-E2D0F0FA0821}"/>
              </a:ext>
            </a:extLst>
          </p:cNvPr>
          <p:cNvSpPr/>
          <p:nvPr/>
        </p:nvSpPr>
        <p:spPr>
          <a:xfrm>
            <a:off x="2354886" y="2053119"/>
            <a:ext cx="8351213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1" u="none" strike="noStrike" kern="1200" cap="none" spc="0" normalizeH="0" baseline="0" noProof="0" dirty="0">
              <a:ln>
                <a:noFill/>
              </a:ln>
              <a:solidFill>
                <a:srgbClr val="4B4B4A">
                  <a:lumMod val="60000"/>
                  <a:lumOff val="4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1422888" y="3316633"/>
            <a:ext cx="73562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1422888" y="4668234"/>
            <a:ext cx="73562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328030" y="6543408"/>
            <a:ext cx="4270095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000" spc="100" dirty="0">
                <a:latin typeface="Lato" panose="020F0502020204030203" pitchFamily="34" charset="0"/>
              </a:rPr>
              <a:t>DIGDIR 2021</a:t>
            </a:r>
            <a:endParaRPr lang="en-US" sz="2800" spc="1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10706100" y="6481872"/>
            <a:ext cx="1240930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#</a:t>
            </a:r>
            <a:r>
              <a:rPr kumimoji="0" lang="en-US" sz="1000" b="0" i="0" u="none" strike="noStrike" kern="1200" cap="none" spc="100" normalizeH="0" baseline="0" noProof="0" dirty="0" err="1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RulesAsCode</a:t>
            </a:r>
            <a:endParaRPr kumimoji="0" lang="en-US" sz="2800" b="0" i="0" u="none" strike="noStrike" kern="1200" cap="none" spc="100" normalizeH="0" baseline="0" noProof="0" dirty="0">
              <a:ln>
                <a:noFill/>
              </a:ln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251972"/>
              </p:ext>
            </p:extLst>
          </p:nvPr>
        </p:nvGraphicFramePr>
        <p:xfrm>
          <a:off x="1381760" y="1524663"/>
          <a:ext cx="9428480" cy="4428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240">
                  <a:extLst>
                    <a:ext uri="{9D8B030D-6E8A-4147-A177-3AD203B41FA5}">
                      <a16:colId xmlns:a16="http://schemas.microsoft.com/office/drawing/2014/main" val="406645635"/>
                    </a:ext>
                  </a:extLst>
                </a:gridCol>
                <a:gridCol w="4714240">
                  <a:extLst>
                    <a:ext uri="{9D8B030D-6E8A-4147-A177-3AD203B41FA5}">
                      <a16:colId xmlns:a16="http://schemas.microsoft.com/office/drawing/2014/main" val="1853989704"/>
                    </a:ext>
                  </a:extLst>
                </a:gridCol>
              </a:tblGrid>
              <a:tr h="54826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POTENTIAL BENEFITS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POTENTIAL CONSIDERATIONS</a:t>
                      </a:r>
                      <a:endParaRPr lang="en-GB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34781"/>
                  </a:ext>
                </a:extLst>
              </a:tr>
              <a:tr h="767569">
                <a:tc>
                  <a:txBody>
                    <a:bodyPr/>
                    <a:lstStyle/>
                    <a:p>
                      <a:pPr algn="l"/>
                      <a:r>
                        <a:rPr lang="en-GB" sz="2000" b="0" dirty="0" smtClean="0">
                          <a:solidFill>
                            <a:schemeClr val="bg1"/>
                          </a:solidFill>
                        </a:rPr>
                        <a:t>Better policy</a:t>
                      </a:r>
                      <a:r>
                        <a:rPr lang="en-GB" sz="2000" b="0" baseline="0" dirty="0" smtClean="0">
                          <a:solidFill>
                            <a:schemeClr val="bg1"/>
                          </a:solidFill>
                        </a:rPr>
                        <a:t> outcomes and enhanced service delivery</a:t>
                      </a:r>
                      <a:endParaRPr lang="en-GB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New rules or</a:t>
                      </a: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 old?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853826"/>
                  </a:ext>
                </a:extLst>
              </a:tr>
              <a:tr h="444703">
                <a:tc>
                  <a:txBody>
                    <a:bodyPr/>
                    <a:lstStyle/>
                    <a:p>
                      <a:pPr algn="l"/>
                      <a:r>
                        <a:rPr lang="en-GB" sz="2000" b="0" dirty="0" smtClean="0">
                          <a:solidFill>
                            <a:schemeClr val="bg1"/>
                          </a:solidFill>
                        </a:rPr>
                        <a:t>Greater transparency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Technology choice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412433"/>
                  </a:ext>
                </a:extLst>
              </a:tr>
              <a:tr h="444703">
                <a:tc>
                  <a:txBody>
                    <a:bodyPr/>
                    <a:lstStyle/>
                    <a:p>
                      <a:pPr algn="l"/>
                      <a:r>
                        <a:rPr lang="en-GB" sz="2000" b="0" dirty="0" smtClean="0">
                          <a:solidFill>
                            <a:schemeClr val="bg1"/>
                          </a:solidFill>
                        </a:rPr>
                        <a:t>Disintermediation and agile government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Sharing coded rules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890678"/>
                  </a:ext>
                </a:extLst>
              </a:tr>
              <a:tr h="444703">
                <a:tc>
                  <a:txBody>
                    <a:bodyPr/>
                    <a:lstStyle/>
                    <a:p>
                      <a:pPr algn="l"/>
                      <a:r>
                        <a:rPr lang="en-GB" sz="2000" b="0" dirty="0" smtClean="0">
                          <a:solidFill>
                            <a:schemeClr val="bg1"/>
                          </a:solidFill>
                        </a:rPr>
                        <a:t>Improved consistency and fairness</a:t>
                      </a:r>
                      <a:endParaRPr lang="en-GB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Data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4234"/>
                  </a:ext>
                </a:extLst>
              </a:tr>
              <a:tr h="444703">
                <a:tc>
                  <a:txBody>
                    <a:bodyPr/>
                    <a:lstStyle/>
                    <a:p>
                      <a:pPr algn="l"/>
                      <a:r>
                        <a:rPr lang="en-GB" sz="2000" b="0" dirty="0" smtClean="0">
                          <a:solidFill>
                            <a:schemeClr val="bg1"/>
                          </a:solidFill>
                        </a:rPr>
                        <a:t>De-risking</a:t>
                      </a:r>
                      <a:endParaRPr lang="en-GB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Scaling solutions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896598"/>
                  </a:ext>
                </a:extLst>
              </a:tr>
              <a:tr h="444703">
                <a:tc>
                  <a:txBody>
                    <a:bodyPr/>
                    <a:lstStyle/>
                    <a:p>
                      <a:pPr algn="l"/>
                      <a:r>
                        <a:rPr lang="en-GB" sz="2000" b="0" dirty="0" smtClean="0">
                          <a:solidFill>
                            <a:schemeClr val="bg1"/>
                          </a:solidFill>
                        </a:rPr>
                        <a:t>Interoperability and efficiency</a:t>
                      </a:r>
                      <a:endParaRPr lang="en-GB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Capability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948518"/>
                  </a:ext>
                </a:extLst>
              </a:tr>
              <a:tr h="444703"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b="0" dirty="0" smtClean="0">
                          <a:solidFill>
                            <a:schemeClr val="bg1"/>
                          </a:solidFill>
                        </a:rPr>
                        <a:t>Innovation</a:t>
                      </a:r>
                      <a:endParaRPr lang="en-GB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Governance and legal implications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362949"/>
                  </a:ext>
                </a:extLst>
              </a:tr>
              <a:tr h="444703">
                <a:tc vMerge="1">
                  <a:txBody>
                    <a:bodyPr/>
                    <a:lstStyle/>
                    <a:p>
                      <a:pPr algn="l"/>
                      <a:endParaRPr lang="en-GB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Choice, not technocratic default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060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3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ame 32"/>
          <p:cNvSpPr/>
          <p:nvPr/>
        </p:nvSpPr>
        <p:spPr>
          <a:xfrm>
            <a:off x="0" y="-57150"/>
            <a:ext cx="12192000" cy="6915149"/>
          </a:xfrm>
          <a:prstGeom prst="frame">
            <a:avLst>
              <a:gd name="adj1" fmla="val 14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82913" y="2735018"/>
            <a:ext cx="6377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IN" sz="3200" spc="100" dirty="0" smtClean="0">
                <a:latin typeface="Lato"/>
              </a:rPr>
              <a:t>Innovation specialist</a:t>
            </a:r>
          </a:p>
          <a:p>
            <a:pPr>
              <a:lnSpc>
                <a:spcPct val="150000"/>
              </a:lnSpc>
              <a:defRPr/>
            </a:pPr>
            <a:r>
              <a:rPr lang="en-IN" sz="3200" spc="100" dirty="0" smtClean="0">
                <a:latin typeface="Lato"/>
              </a:rPr>
              <a:t>@</a:t>
            </a:r>
            <a:r>
              <a:rPr lang="en-IN" sz="3200" spc="100" dirty="0" err="1" smtClean="0">
                <a:latin typeface="Lato"/>
              </a:rPr>
              <a:t>jamie_berryhill</a:t>
            </a:r>
            <a:endParaRPr lang="en-IN" sz="3200" spc="100" dirty="0">
              <a:latin typeface="Lato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82913" y="2100969"/>
            <a:ext cx="6564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800" dirty="0" smtClean="0">
                <a:latin typeface="Lato Black"/>
              </a:rPr>
              <a:t>JAMIE </a:t>
            </a:r>
            <a:r>
              <a:rPr lang="da-DK" sz="4800" dirty="0" smtClean="0">
                <a:latin typeface="Lato Black"/>
              </a:rPr>
              <a:t>BERRYHILL</a:t>
            </a:r>
            <a:endParaRPr kumimoji="0" lang="da-DK" sz="4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Lato Black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38933C-BFBD-4701-8593-063B40E1F409}"/>
              </a:ext>
            </a:extLst>
          </p:cNvPr>
          <p:cNvCxnSpPr/>
          <p:nvPr/>
        </p:nvCxnSpPr>
        <p:spPr>
          <a:xfrm flipH="1" flipV="1">
            <a:off x="395785" y="6482687"/>
            <a:ext cx="4999901" cy="34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B3F794-9BD9-49A2-9130-04DDD229C965}"/>
              </a:ext>
            </a:extLst>
          </p:cNvPr>
          <p:cNvCxnSpPr/>
          <p:nvPr/>
        </p:nvCxnSpPr>
        <p:spPr>
          <a:xfrm flipH="1" flipV="1">
            <a:off x="6796314" y="6482687"/>
            <a:ext cx="4999901" cy="34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266139" y="1660669"/>
            <a:ext cx="2850632" cy="2850630"/>
            <a:chOff x="1616933" y="2314575"/>
            <a:chExt cx="1210142" cy="1210142"/>
          </a:xfrm>
        </p:grpSpPr>
        <p:sp>
          <p:nvSpPr>
            <p:cNvPr id="26" name="Rounded Rectangle 25"/>
            <p:cNvSpPr/>
            <p:nvPr/>
          </p:nvSpPr>
          <p:spPr>
            <a:xfrm>
              <a:off x="1616933" y="2314575"/>
              <a:ext cx="1210142" cy="1210142"/>
            </a:xfrm>
            <a:prstGeom prst="roundRect">
              <a:avLst>
                <a:gd name="adj" fmla="val 37044"/>
              </a:avLst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965" y="2400927"/>
              <a:ext cx="778077" cy="1037437"/>
            </a:xfrm>
            <a:custGeom>
              <a:avLst/>
              <a:gdLst>
                <a:gd name="connsiteX0" fmla="*/ 633149 w 1266297"/>
                <a:gd name="connsiteY0" fmla="*/ 0 h 1266296"/>
                <a:gd name="connsiteX1" fmla="*/ 932694 w 1266297"/>
                <a:gd name="connsiteY1" fmla="*/ 124075 h 1266296"/>
                <a:gd name="connsiteX2" fmla="*/ 1142222 w 1266297"/>
                <a:gd name="connsiteY2" fmla="*/ 333604 h 1266296"/>
                <a:gd name="connsiteX3" fmla="*/ 1142222 w 1266297"/>
                <a:gd name="connsiteY3" fmla="*/ 932693 h 1266296"/>
                <a:gd name="connsiteX4" fmla="*/ 932694 w 1266297"/>
                <a:gd name="connsiteY4" fmla="*/ 1142221 h 1266296"/>
                <a:gd name="connsiteX5" fmla="*/ 333604 w 1266297"/>
                <a:gd name="connsiteY5" fmla="*/ 1142221 h 1266296"/>
                <a:gd name="connsiteX6" fmla="*/ 124076 w 1266297"/>
                <a:gd name="connsiteY6" fmla="*/ 932693 h 1266296"/>
                <a:gd name="connsiteX7" fmla="*/ 124076 w 1266297"/>
                <a:gd name="connsiteY7" fmla="*/ 333604 h 1266296"/>
                <a:gd name="connsiteX8" fmla="*/ 333604 w 1266297"/>
                <a:gd name="connsiteY8" fmla="*/ 124075 h 1266296"/>
                <a:gd name="connsiteX9" fmla="*/ 633149 w 1266297"/>
                <a:gd name="connsiteY9" fmla="*/ 0 h 126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6297" h="1266296">
                  <a:moveTo>
                    <a:pt x="633149" y="0"/>
                  </a:moveTo>
                  <a:cubicBezTo>
                    <a:pt x="741563" y="0"/>
                    <a:pt x="849977" y="41358"/>
                    <a:pt x="932694" y="124075"/>
                  </a:cubicBezTo>
                  <a:lnTo>
                    <a:pt x="1142222" y="333604"/>
                  </a:lnTo>
                  <a:cubicBezTo>
                    <a:pt x="1307656" y="499038"/>
                    <a:pt x="1307656" y="767259"/>
                    <a:pt x="1142222" y="932693"/>
                  </a:cubicBezTo>
                  <a:lnTo>
                    <a:pt x="932694" y="1142221"/>
                  </a:lnTo>
                  <a:cubicBezTo>
                    <a:pt x="767260" y="1307655"/>
                    <a:pt x="499038" y="1307655"/>
                    <a:pt x="333604" y="1142221"/>
                  </a:cubicBezTo>
                  <a:lnTo>
                    <a:pt x="124076" y="932693"/>
                  </a:lnTo>
                  <a:cubicBezTo>
                    <a:pt x="-41358" y="767259"/>
                    <a:pt x="-41358" y="499038"/>
                    <a:pt x="124076" y="333604"/>
                  </a:cubicBezTo>
                  <a:lnTo>
                    <a:pt x="333604" y="124075"/>
                  </a:lnTo>
                  <a:cubicBezTo>
                    <a:pt x="416321" y="41358"/>
                    <a:pt x="524735" y="0"/>
                    <a:pt x="633149" y="0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328031" y="6543408"/>
            <a:ext cx="3316506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spc="100" dirty="0" smtClean="0">
                <a:latin typeface="Lato" panose="020F0502020204030203" pitchFamily="34" charset="0"/>
              </a:rPr>
              <a:t>DIGDIR</a:t>
            </a:r>
            <a:r>
              <a:rPr kumimoji="0" lang="en-US" sz="1000" b="0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2021</a:t>
            </a:r>
            <a:endParaRPr kumimoji="0" lang="en-US" sz="2800" b="0" i="0" u="none" strike="noStrike" kern="1200" cap="none" spc="100" normalizeH="0" baseline="0" noProof="0" dirty="0">
              <a:ln>
                <a:noFill/>
              </a:ln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10707330" y="6543408"/>
            <a:ext cx="1239700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#</a:t>
            </a:r>
            <a:r>
              <a:rPr kumimoji="0" lang="en-US" sz="1000" b="0" i="0" u="none" strike="noStrike" kern="1200" cap="none" spc="100" normalizeH="0" baseline="0" noProof="0" dirty="0" err="1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RulesAsCode</a:t>
            </a:r>
            <a:endParaRPr kumimoji="0" lang="en-US" sz="2800" b="0" i="0" u="none" strike="noStrike" kern="1200" cap="none" spc="100" normalizeH="0" baseline="0" noProof="0" dirty="0">
              <a:ln>
                <a:noFill/>
              </a:ln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5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0" y="-542009"/>
            <a:ext cx="1414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Slide 06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4744348" y="401419"/>
            <a:ext cx="270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pc="300" dirty="0" smtClean="0">
                <a:blipFill>
                  <a:blip r:embed="rId3"/>
                  <a:stretch>
                    <a:fillRect/>
                  </a:stretch>
                </a:blipFill>
                <a:latin typeface="Lato Black" panose="020F0A02020204030203" pitchFamily="34" charset="0"/>
              </a:rPr>
              <a:t>PRINCIPLES</a:t>
            </a:r>
            <a:endParaRPr kumimoji="0" lang="en-US" sz="3600" b="0" i="0" u="none" strike="noStrike" kern="1200" cap="none" spc="30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3452EC-B89C-4896-8A40-5E5A33ABD851}"/>
              </a:ext>
            </a:extLst>
          </p:cNvPr>
          <p:cNvCxnSpPr/>
          <p:nvPr/>
        </p:nvCxnSpPr>
        <p:spPr>
          <a:xfrm>
            <a:off x="5238750" y="1085850"/>
            <a:ext cx="1714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F98AB9E-1742-4E0D-A87F-E2D0F0FA0821}"/>
              </a:ext>
            </a:extLst>
          </p:cNvPr>
          <p:cNvSpPr/>
          <p:nvPr/>
        </p:nvSpPr>
        <p:spPr>
          <a:xfrm>
            <a:off x="1485900" y="1173887"/>
            <a:ext cx="92202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n-US" sz="1200" i="1" dirty="0" smtClean="0">
                <a:solidFill>
                  <a:srgbClr val="4B4B4A">
                    <a:lumMod val="60000"/>
                    <a:lumOff val="40000"/>
                  </a:srgbClr>
                </a:solidFill>
              </a:rPr>
              <a:t>The </a:t>
            </a:r>
            <a:r>
              <a:rPr lang="en-US" sz="1200" i="1" dirty="0">
                <a:solidFill>
                  <a:srgbClr val="4B4B4A">
                    <a:lumMod val="60000"/>
                    <a:lumOff val="40000"/>
                  </a:srgbClr>
                </a:solidFill>
              </a:rPr>
              <a:t>adoption of </a:t>
            </a:r>
            <a:r>
              <a:rPr lang="en-US" sz="1200" i="1" dirty="0" smtClean="0">
                <a:solidFill>
                  <a:srgbClr val="4B4B4A">
                    <a:lumMod val="60000"/>
                    <a:lumOff val="40000"/>
                  </a:srgbClr>
                </a:solidFill>
              </a:rPr>
              <a:t>a principles-based </a:t>
            </a:r>
            <a:r>
              <a:rPr lang="en-US" sz="1200" i="1" dirty="0">
                <a:solidFill>
                  <a:srgbClr val="4B4B4A">
                    <a:lumMod val="60000"/>
                    <a:lumOff val="40000"/>
                  </a:srgbClr>
                </a:solidFill>
              </a:rPr>
              <a:t>approach could help to guide the construction of fair, just and effective systems based on</a:t>
            </a:r>
          </a:p>
          <a:p>
            <a:pPr lvl="0" algn="ctr">
              <a:defRPr/>
            </a:pPr>
            <a:r>
              <a:rPr lang="en-US" sz="1200" i="1" dirty="0">
                <a:solidFill>
                  <a:srgbClr val="4B4B4A">
                    <a:lumMod val="60000"/>
                    <a:lumOff val="40000"/>
                  </a:srgbClr>
                </a:solidFill>
              </a:rPr>
              <a:t>machine-consumable rules. </a:t>
            </a:r>
            <a:endParaRPr kumimoji="0" lang="en-IN" sz="1200" b="0" i="1" u="none" strike="noStrike" kern="1200" cap="none" spc="0" normalizeH="0" baseline="0" noProof="0" dirty="0">
              <a:ln>
                <a:noFill/>
              </a:ln>
              <a:solidFill>
                <a:srgbClr val="4B4B4A">
                  <a:lumMod val="60000"/>
                  <a:lumOff val="4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775AB82-19B5-4C54-840A-7ED9C6C3DE84}"/>
              </a:ext>
            </a:extLst>
          </p:cNvPr>
          <p:cNvSpPr/>
          <p:nvPr/>
        </p:nvSpPr>
        <p:spPr>
          <a:xfrm>
            <a:off x="1456548" y="3464695"/>
            <a:ext cx="128875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4B4A">
                    <a:lumMod val="60000"/>
                    <a:lumOff val="4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Transparency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4B4B4A">
                  <a:lumMod val="60000"/>
                  <a:lumOff val="4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775AB82-19B5-4C54-840A-7ED9C6C3DE84}"/>
              </a:ext>
            </a:extLst>
          </p:cNvPr>
          <p:cNvSpPr/>
          <p:nvPr/>
        </p:nvSpPr>
        <p:spPr>
          <a:xfrm>
            <a:off x="3735386" y="3496726"/>
            <a:ext cx="2084282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600" dirty="0">
                <a:solidFill>
                  <a:srgbClr val="4B4B4A">
                    <a:lumMod val="60000"/>
                    <a:lumOff val="40000"/>
                  </a:srgbClr>
                </a:solidFill>
                <a:latin typeface="Lato"/>
              </a:rPr>
              <a:t>T</a:t>
            </a:r>
            <a:r>
              <a:rPr lang="en-IN" sz="1600" dirty="0" smtClean="0">
                <a:solidFill>
                  <a:srgbClr val="4B4B4A">
                    <a:lumMod val="60000"/>
                    <a:lumOff val="40000"/>
                  </a:srgbClr>
                </a:solidFill>
                <a:latin typeface="Lato"/>
              </a:rPr>
              <a:t>raceability</a:t>
            </a:r>
            <a:endParaRPr kumimoji="0" lang="en-IN" sz="1600" b="0" i="0" u="none" strike="noStrike" kern="1200" cap="none" spc="0" normalizeH="0" baseline="0" noProof="0" dirty="0" smtClean="0">
              <a:ln>
                <a:noFill/>
              </a:ln>
              <a:solidFill>
                <a:srgbClr val="4B4B4A">
                  <a:lumMod val="60000"/>
                  <a:lumOff val="4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775AB82-19B5-4C54-840A-7ED9C6C3DE84}"/>
              </a:ext>
            </a:extLst>
          </p:cNvPr>
          <p:cNvSpPr/>
          <p:nvPr/>
        </p:nvSpPr>
        <p:spPr>
          <a:xfrm>
            <a:off x="6227652" y="3468587"/>
            <a:ext cx="245295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4B4A">
                    <a:lumMod val="60000"/>
                    <a:lumOff val="4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Accountability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4B4B4A">
                  <a:lumMod val="60000"/>
                  <a:lumOff val="4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775AB82-19B5-4C54-840A-7ED9C6C3DE84}"/>
              </a:ext>
            </a:extLst>
          </p:cNvPr>
          <p:cNvSpPr/>
          <p:nvPr/>
        </p:nvSpPr>
        <p:spPr>
          <a:xfrm>
            <a:off x="9287698" y="3448771"/>
            <a:ext cx="177324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4B4A">
                    <a:lumMod val="60000"/>
                    <a:lumOff val="4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Appropriateness</a:t>
            </a:r>
            <a:r>
              <a:rPr kumimoji="0" lang="en-IN" sz="1600" b="0" i="0" u="none" strike="noStrike" kern="1200" cap="none" spc="0" normalizeH="0" noProof="0" dirty="0" smtClean="0">
                <a:ln>
                  <a:noFill/>
                </a:ln>
                <a:solidFill>
                  <a:srgbClr val="4B4B4A">
                    <a:lumMod val="60000"/>
                    <a:lumOff val="4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600" noProof="0" dirty="0" smtClean="0">
                <a:solidFill>
                  <a:srgbClr val="4B4B4A">
                    <a:lumMod val="60000"/>
                    <a:lumOff val="40000"/>
                  </a:srgbClr>
                </a:solidFill>
                <a:latin typeface="Lato"/>
              </a:rPr>
              <a:t>Appealability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4B4B4A">
                  <a:lumMod val="60000"/>
                  <a:lumOff val="4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775AB82-19B5-4C54-840A-7ED9C6C3DE84}"/>
              </a:ext>
            </a:extLst>
          </p:cNvPr>
          <p:cNvSpPr/>
          <p:nvPr/>
        </p:nvSpPr>
        <p:spPr>
          <a:xfrm>
            <a:off x="2439622" y="5292633"/>
            <a:ext cx="192552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600" dirty="0" smtClean="0">
                <a:solidFill>
                  <a:srgbClr val="4B4B4A">
                    <a:lumMod val="60000"/>
                    <a:lumOff val="40000"/>
                  </a:srgbClr>
                </a:solidFill>
                <a:latin typeface="Lato"/>
              </a:rPr>
              <a:t>Availability </a:t>
            </a:r>
            <a:r>
              <a:rPr lang="en-IN" sz="1600" dirty="0">
                <a:solidFill>
                  <a:srgbClr val="4B4B4A">
                    <a:lumMod val="60000"/>
                    <a:lumOff val="40000"/>
                  </a:srgbClr>
                </a:solidFill>
                <a:latin typeface="Lato"/>
              </a:rPr>
              <a:t>&amp;</a:t>
            </a:r>
            <a:r>
              <a:rPr lang="en-IN" sz="1600" dirty="0" smtClean="0">
                <a:solidFill>
                  <a:srgbClr val="4B4B4A">
                    <a:lumMod val="60000"/>
                    <a:lumOff val="40000"/>
                  </a:srgbClr>
                </a:solidFill>
                <a:latin typeface="Lato"/>
              </a:rPr>
              <a:t> Interoperability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4B4B4A">
                  <a:lumMod val="60000"/>
                  <a:lumOff val="4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924" y="2591757"/>
            <a:ext cx="666000" cy="666000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2775AB82-19B5-4C54-840A-7ED9C6C3DE84}"/>
              </a:ext>
            </a:extLst>
          </p:cNvPr>
          <p:cNvSpPr/>
          <p:nvPr/>
        </p:nvSpPr>
        <p:spPr>
          <a:xfrm>
            <a:off x="8404157" y="5332028"/>
            <a:ext cx="85632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4B4A">
                    <a:lumMod val="60000"/>
                    <a:lumOff val="4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Security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4B4B4A">
                  <a:lumMod val="60000"/>
                  <a:lumOff val="4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328030" y="6543408"/>
            <a:ext cx="4270095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000" spc="100" dirty="0">
                <a:latin typeface="Lato" panose="020F0502020204030203" pitchFamily="34" charset="0"/>
              </a:rPr>
              <a:t>DIGDIR 2021</a:t>
            </a:r>
            <a:endParaRPr lang="en-US" sz="2800" spc="1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10706100" y="6543408"/>
            <a:ext cx="1240929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#</a:t>
            </a:r>
            <a:r>
              <a:rPr kumimoji="0" lang="en-US" sz="1000" b="0" i="0" u="none" strike="noStrike" kern="1200" cap="none" spc="100" normalizeH="0" baseline="0" noProof="0" dirty="0" err="1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RulesAsCode</a:t>
            </a:r>
            <a:endParaRPr kumimoji="0" lang="en-US" sz="2800" b="0" i="0" u="none" strike="noStrike" kern="1200" cap="none" spc="100" normalizeH="0" baseline="0" noProof="0" dirty="0">
              <a:ln>
                <a:noFill/>
              </a:ln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115" y="2591757"/>
            <a:ext cx="578824" cy="66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1130" y="2591757"/>
            <a:ext cx="666000" cy="66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322" y="2591757"/>
            <a:ext cx="666000" cy="66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9386" y="4523344"/>
            <a:ext cx="666000" cy="66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19" y="4523344"/>
            <a:ext cx="666000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0" y="-542009"/>
            <a:ext cx="1414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>
                <a:ln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Slide 07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3644050" y="401419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YOUR </a:t>
            </a:r>
            <a:r>
              <a:rPr kumimoji="0" lang="en-US" sz="3600" b="0" i="0" u="none" strike="noStrike" kern="1200" cap="none" spc="300" normalizeH="0" baseline="0" noProof="0" dirty="0" smtClean="0">
                <a:ln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QUESTIONS</a:t>
            </a:r>
            <a:endParaRPr kumimoji="0" lang="en-US" sz="3600" b="0" i="0" u="none" strike="noStrike" kern="1200" cap="none" spc="300" normalizeH="0" baseline="0" noProof="0" dirty="0">
              <a:ln>
                <a:noFill/>
              </a:ln>
              <a:blipFill>
                <a:blip r:embed="rId2"/>
                <a:stretch>
                  <a:fillRect/>
                </a:stretch>
              </a:blip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3452EC-B89C-4896-8A40-5E5A33ABD851}"/>
              </a:ext>
            </a:extLst>
          </p:cNvPr>
          <p:cNvCxnSpPr/>
          <p:nvPr/>
        </p:nvCxnSpPr>
        <p:spPr>
          <a:xfrm>
            <a:off x="5238750" y="1085850"/>
            <a:ext cx="1714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160863" y="2194800"/>
            <a:ext cx="1906524" cy="3277532"/>
            <a:chOff x="5114515" y="2249714"/>
            <a:chExt cx="1962972" cy="3374572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594963" y="4864721"/>
              <a:ext cx="1002076" cy="759565"/>
            </a:xfrm>
            <a:custGeom>
              <a:avLst/>
              <a:gdLst>
                <a:gd name="T0" fmla="*/ 854 w 2630"/>
                <a:gd name="T1" fmla="*/ 1981 h 1993"/>
                <a:gd name="T2" fmla="*/ 779 w 2630"/>
                <a:gd name="T3" fmla="*/ 1912 h 1993"/>
                <a:gd name="T4" fmla="*/ 760 w 2630"/>
                <a:gd name="T5" fmla="*/ 1823 h 1993"/>
                <a:gd name="T6" fmla="*/ 805 w 2630"/>
                <a:gd name="T7" fmla="*/ 1729 h 1993"/>
                <a:gd name="T8" fmla="*/ 898 w 2630"/>
                <a:gd name="T9" fmla="*/ 1685 h 1993"/>
                <a:gd name="T10" fmla="*/ 1919 w 2630"/>
                <a:gd name="T11" fmla="*/ 1668 h 1993"/>
                <a:gd name="T12" fmla="*/ 1931 w 2630"/>
                <a:gd name="T13" fmla="*/ 1606 h 1993"/>
                <a:gd name="T14" fmla="*/ 503 w 2630"/>
                <a:gd name="T15" fmla="*/ 1571 h 1993"/>
                <a:gd name="T16" fmla="*/ 397 w 2630"/>
                <a:gd name="T17" fmla="*/ 1553 h 1993"/>
                <a:gd name="T18" fmla="*/ 289 w 2630"/>
                <a:gd name="T19" fmla="*/ 1497 h 1993"/>
                <a:gd name="T20" fmla="*/ 207 w 2630"/>
                <a:gd name="T21" fmla="*/ 1408 h 1993"/>
                <a:gd name="T22" fmla="*/ 156 w 2630"/>
                <a:gd name="T23" fmla="*/ 1297 h 1993"/>
                <a:gd name="T24" fmla="*/ 145 w 2630"/>
                <a:gd name="T25" fmla="*/ 1188 h 1993"/>
                <a:gd name="T26" fmla="*/ 174 w 2630"/>
                <a:gd name="T27" fmla="*/ 1065 h 1993"/>
                <a:gd name="T28" fmla="*/ 240 w 2630"/>
                <a:gd name="T29" fmla="*/ 962 h 1993"/>
                <a:gd name="T30" fmla="*/ 337 w 2630"/>
                <a:gd name="T31" fmla="*/ 886 h 1993"/>
                <a:gd name="T32" fmla="*/ 454 w 2630"/>
                <a:gd name="T33" fmla="*/ 847 h 1993"/>
                <a:gd name="T34" fmla="*/ 2289 w 2630"/>
                <a:gd name="T35" fmla="*/ 838 h 1993"/>
                <a:gd name="T36" fmla="*/ 2323 w 2630"/>
                <a:gd name="T37" fmla="*/ 786 h 1993"/>
                <a:gd name="T38" fmla="*/ 2278 w 2630"/>
                <a:gd name="T39" fmla="*/ 730 h 1993"/>
                <a:gd name="T40" fmla="*/ 291 w 2630"/>
                <a:gd name="T41" fmla="*/ 722 h 1993"/>
                <a:gd name="T42" fmla="*/ 175 w 2630"/>
                <a:gd name="T43" fmla="*/ 677 h 1993"/>
                <a:gd name="T44" fmla="*/ 83 w 2630"/>
                <a:gd name="T45" fmla="*/ 596 h 1993"/>
                <a:gd name="T46" fmla="*/ 22 w 2630"/>
                <a:gd name="T47" fmla="*/ 490 h 1993"/>
                <a:gd name="T48" fmla="*/ 0 w 2630"/>
                <a:gd name="T49" fmla="*/ 364 h 1993"/>
                <a:gd name="T50" fmla="*/ 17 w 2630"/>
                <a:gd name="T51" fmla="*/ 256 h 1993"/>
                <a:gd name="T52" fmla="*/ 72 w 2630"/>
                <a:gd name="T53" fmla="*/ 147 h 1993"/>
                <a:gd name="T54" fmla="*/ 160 w 2630"/>
                <a:gd name="T55" fmla="*/ 62 h 1993"/>
                <a:gd name="T56" fmla="*/ 273 w 2630"/>
                <a:gd name="T57" fmla="*/ 11 h 1993"/>
                <a:gd name="T58" fmla="*/ 2383 w 2630"/>
                <a:gd name="T59" fmla="*/ 0 h 1993"/>
                <a:gd name="T60" fmla="*/ 2480 w 2630"/>
                <a:gd name="T61" fmla="*/ 35 h 1993"/>
                <a:gd name="T62" fmla="*/ 2534 w 2630"/>
                <a:gd name="T63" fmla="*/ 122 h 1993"/>
                <a:gd name="T64" fmla="*/ 2524 w 2630"/>
                <a:gd name="T65" fmla="*/ 213 h 1993"/>
                <a:gd name="T66" fmla="*/ 2455 w 2630"/>
                <a:gd name="T67" fmla="*/ 289 h 1993"/>
                <a:gd name="T68" fmla="*/ 365 w 2630"/>
                <a:gd name="T69" fmla="*/ 308 h 1993"/>
                <a:gd name="T70" fmla="*/ 308 w 2630"/>
                <a:gd name="T71" fmla="*/ 353 h 1993"/>
                <a:gd name="T72" fmla="*/ 333 w 2630"/>
                <a:gd name="T73" fmla="*/ 412 h 1993"/>
                <a:gd name="T74" fmla="*/ 2303 w 2630"/>
                <a:gd name="T75" fmla="*/ 423 h 1993"/>
                <a:gd name="T76" fmla="*/ 2423 w 2630"/>
                <a:gd name="T77" fmla="*/ 457 h 1993"/>
                <a:gd name="T78" fmla="*/ 2524 w 2630"/>
                <a:gd name="T79" fmla="*/ 528 h 1993"/>
                <a:gd name="T80" fmla="*/ 2595 w 2630"/>
                <a:gd name="T81" fmla="*/ 628 h 1993"/>
                <a:gd name="T82" fmla="*/ 2628 w 2630"/>
                <a:gd name="T83" fmla="*/ 749 h 1993"/>
                <a:gd name="T84" fmla="*/ 2623 w 2630"/>
                <a:gd name="T85" fmla="*/ 859 h 1993"/>
                <a:gd name="T86" fmla="*/ 2578 w 2630"/>
                <a:gd name="T87" fmla="*/ 974 h 1993"/>
                <a:gd name="T88" fmla="*/ 2498 w 2630"/>
                <a:gd name="T89" fmla="*/ 1066 h 1993"/>
                <a:gd name="T90" fmla="*/ 2392 w 2630"/>
                <a:gd name="T91" fmla="*/ 1128 h 1993"/>
                <a:gd name="T92" fmla="*/ 2267 w 2630"/>
                <a:gd name="T93" fmla="*/ 1150 h 1993"/>
                <a:gd name="T94" fmla="*/ 463 w 2630"/>
                <a:gd name="T95" fmla="*/ 1175 h 1993"/>
                <a:gd name="T96" fmla="*/ 463 w 2630"/>
                <a:gd name="T97" fmla="*/ 1239 h 1993"/>
                <a:gd name="T98" fmla="*/ 1878 w 2630"/>
                <a:gd name="T99" fmla="*/ 1264 h 1993"/>
                <a:gd name="T100" fmla="*/ 2003 w 2630"/>
                <a:gd name="T101" fmla="*/ 1286 h 1993"/>
                <a:gd name="T102" fmla="*/ 2110 w 2630"/>
                <a:gd name="T103" fmla="*/ 1347 h 1993"/>
                <a:gd name="T104" fmla="*/ 2189 w 2630"/>
                <a:gd name="T105" fmla="*/ 1439 h 1993"/>
                <a:gd name="T106" fmla="*/ 2235 w 2630"/>
                <a:gd name="T107" fmla="*/ 1554 h 1993"/>
                <a:gd name="T108" fmla="*/ 2241 w 2630"/>
                <a:gd name="T109" fmla="*/ 1666 h 1993"/>
                <a:gd name="T110" fmla="*/ 2206 w 2630"/>
                <a:gd name="T111" fmla="*/ 1786 h 1993"/>
                <a:gd name="T112" fmla="*/ 2135 w 2630"/>
                <a:gd name="T113" fmla="*/ 1886 h 1993"/>
                <a:gd name="T114" fmla="*/ 2036 w 2630"/>
                <a:gd name="T115" fmla="*/ 1956 h 1993"/>
                <a:gd name="T116" fmla="*/ 1915 w 2630"/>
                <a:gd name="T117" fmla="*/ 1991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30" h="1993">
                  <a:moveTo>
                    <a:pt x="1878" y="1993"/>
                  </a:moveTo>
                  <a:lnTo>
                    <a:pt x="914" y="1993"/>
                  </a:lnTo>
                  <a:lnTo>
                    <a:pt x="914" y="1993"/>
                  </a:lnTo>
                  <a:lnTo>
                    <a:pt x="898" y="1992"/>
                  </a:lnTo>
                  <a:lnTo>
                    <a:pt x="883" y="1989"/>
                  </a:lnTo>
                  <a:lnTo>
                    <a:pt x="868" y="1986"/>
                  </a:lnTo>
                  <a:lnTo>
                    <a:pt x="854" y="1981"/>
                  </a:lnTo>
                  <a:lnTo>
                    <a:pt x="840" y="1975"/>
                  </a:lnTo>
                  <a:lnTo>
                    <a:pt x="828" y="1966"/>
                  </a:lnTo>
                  <a:lnTo>
                    <a:pt x="816" y="1957"/>
                  </a:lnTo>
                  <a:lnTo>
                    <a:pt x="805" y="1948"/>
                  </a:lnTo>
                  <a:lnTo>
                    <a:pt x="795" y="1937"/>
                  </a:lnTo>
                  <a:lnTo>
                    <a:pt x="786" y="1924"/>
                  </a:lnTo>
                  <a:lnTo>
                    <a:pt x="779" y="1912"/>
                  </a:lnTo>
                  <a:lnTo>
                    <a:pt x="772" y="1899"/>
                  </a:lnTo>
                  <a:lnTo>
                    <a:pt x="767" y="1885"/>
                  </a:lnTo>
                  <a:lnTo>
                    <a:pt x="763" y="1869"/>
                  </a:lnTo>
                  <a:lnTo>
                    <a:pt x="760" y="1854"/>
                  </a:lnTo>
                  <a:lnTo>
                    <a:pt x="759" y="1839"/>
                  </a:lnTo>
                  <a:lnTo>
                    <a:pt x="759" y="1839"/>
                  </a:lnTo>
                  <a:lnTo>
                    <a:pt x="760" y="1823"/>
                  </a:lnTo>
                  <a:lnTo>
                    <a:pt x="763" y="1808"/>
                  </a:lnTo>
                  <a:lnTo>
                    <a:pt x="767" y="1793"/>
                  </a:lnTo>
                  <a:lnTo>
                    <a:pt x="772" y="1778"/>
                  </a:lnTo>
                  <a:lnTo>
                    <a:pt x="779" y="1765"/>
                  </a:lnTo>
                  <a:lnTo>
                    <a:pt x="786" y="1753"/>
                  </a:lnTo>
                  <a:lnTo>
                    <a:pt x="795" y="1740"/>
                  </a:lnTo>
                  <a:lnTo>
                    <a:pt x="805" y="1729"/>
                  </a:lnTo>
                  <a:lnTo>
                    <a:pt x="816" y="1720"/>
                  </a:lnTo>
                  <a:lnTo>
                    <a:pt x="828" y="1711"/>
                  </a:lnTo>
                  <a:lnTo>
                    <a:pt x="840" y="1704"/>
                  </a:lnTo>
                  <a:lnTo>
                    <a:pt x="854" y="1696"/>
                  </a:lnTo>
                  <a:lnTo>
                    <a:pt x="868" y="1691"/>
                  </a:lnTo>
                  <a:lnTo>
                    <a:pt x="883" y="1688"/>
                  </a:lnTo>
                  <a:lnTo>
                    <a:pt x="898" y="1685"/>
                  </a:lnTo>
                  <a:lnTo>
                    <a:pt x="914" y="1685"/>
                  </a:lnTo>
                  <a:lnTo>
                    <a:pt x="1878" y="1685"/>
                  </a:lnTo>
                  <a:lnTo>
                    <a:pt x="1878" y="1685"/>
                  </a:lnTo>
                  <a:lnTo>
                    <a:pt x="1889" y="1684"/>
                  </a:lnTo>
                  <a:lnTo>
                    <a:pt x="1900" y="1680"/>
                  </a:lnTo>
                  <a:lnTo>
                    <a:pt x="1910" y="1676"/>
                  </a:lnTo>
                  <a:lnTo>
                    <a:pt x="1919" y="1668"/>
                  </a:lnTo>
                  <a:lnTo>
                    <a:pt x="1925" y="1660"/>
                  </a:lnTo>
                  <a:lnTo>
                    <a:pt x="1931" y="1650"/>
                  </a:lnTo>
                  <a:lnTo>
                    <a:pt x="1933" y="1640"/>
                  </a:lnTo>
                  <a:lnTo>
                    <a:pt x="1934" y="1628"/>
                  </a:lnTo>
                  <a:lnTo>
                    <a:pt x="1934" y="1628"/>
                  </a:lnTo>
                  <a:lnTo>
                    <a:pt x="1933" y="1617"/>
                  </a:lnTo>
                  <a:lnTo>
                    <a:pt x="1931" y="1606"/>
                  </a:lnTo>
                  <a:lnTo>
                    <a:pt x="1925" y="1597"/>
                  </a:lnTo>
                  <a:lnTo>
                    <a:pt x="1919" y="1588"/>
                  </a:lnTo>
                  <a:lnTo>
                    <a:pt x="1910" y="1581"/>
                  </a:lnTo>
                  <a:lnTo>
                    <a:pt x="1900" y="1576"/>
                  </a:lnTo>
                  <a:lnTo>
                    <a:pt x="1889" y="1573"/>
                  </a:lnTo>
                  <a:lnTo>
                    <a:pt x="1878" y="1571"/>
                  </a:lnTo>
                  <a:lnTo>
                    <a:pt x="503" y="1571"/>
                  </a:lnTo>
                  <a:lnTo>
                    <a:pt x="503" y="1571"/>
                  </a:lnTo>
                  <a:lnTo>
                    <a:pt x="484" y="1570"/>
                  </a:lnTo>
                  <a:lnTo>
                    <a:pt x="466" y="1569"/>
                  </a:lnTo>
                  <a:lnTo>
                    <a:pt x="448" y="1566"/>
                  </a:lnTo>
                  <a:lnTo>
                    <a:pt x="431" y="1563"/>
                  </a:lnTo>
                  <a:lnTo>
                    <a:pt x="414" y="1558"/>
                  </a:lnTo>
                  <a:lnTo>
                    <a:pt x="397" y="1553"/>
                  </a:lnTo>
                  <a:lnTo>
                    <a:pt x="379" y="1547"/>
                  </a:lnTo>
                  <a:lnTo>
                    <a:pt x="363" y="1541"/>
                  </a:lnTo>
                  <a:lnTo>
                    <a:pt x="348" y="1533"/>
                  </a:lnTo>
                  <a:lnTo>
                    <a:pt x="332" y="1525"/>
                  </a:lnTo>
                  <a:lnTo>
                    <a:pt x="317" y="1516"/>
                  </a:lnTo>
                  <a:lnTo>
                    <a:pt x="302" y="1506"/>
                  </a:lnTo>
                  <a:lnTo>
                    <a:pt x="289" y="1497"/>
                  </a:lnTo>
                  <a:lnTo>
                    <a:pt x="275" y="1486"/>
                  </a:lnTo>
                  <a:lnTo>
                    <a:pt x="262" y="1475"/>
                  </a:lnTo>
                  <a:lnTo>
                    <a:pt x="249" y="1462"/>
                  </a:lnTo>
                  <a:lnTo>
                    <a:pt x="238" y="1450"/>
                  </a:lnTo>
                  <a:lnTo>
                    <a:pt x="227" y="1437"/>
                  </a:lnTo>
                  <a:lnTo>
                    <a:pt x="216" y="1423"/>
                  </a:lnTo>
                  <a:lnTo>
                    <a:pt x="207" y="1408"/>
                  </a:lnTo>
                  <a:lnTo>
                    <a:pt x="197" y="1394"/>
                  </a:lnTo>
                  <a:lnTo>
                    <a:pt x="188" y="1379"/>
                  </a:lnTo>
                  <a:lnTo>
                    <a:pt x="181" y="1363"/>
                  </a:lnTo>
                  <a:lnTo>
                    <a:pt x="174" y="1347"/>
                  </a:lnTo>
                  <a:lnTo>
                    <a:pt x="167" y="1331"/>
                  </a:lnTo>
                  <a:lnTo>
                    <a:pt x="161" y="1314"/>
                  </a:lnTo>
                  <a:lnTo>
                    <a:pt x="156" y="1297"/>
                  </a:lnTo>
                  <a:lnTo>
                    <a:pt x="153" y="1280"/>
                  </a:lnTo>
                  <a:lnTo>
                    <a:pt x="149" y="1261"/>
                  </a:lnTo>
                  <a:lnTo>
                    <a:pt x="148" y="1244"/>
                  </a:lnTo>
                  <a:lnTo>
                    <a:pt x="145" y="1226"/>
                  </a:lnTo>
                  <a:lnTo>
                    <a:pt x="145" y="1207"/>
                  </a:lnTo>
                  <a:lnTo>
                    <a:pt x="145" y="1207"/>
                  </a:lnTo>
                  <a:lnTo>
                    <a:pt x="145" y="1188"/>
                  </a:lnTo>
                  <a:lnTo>
                    <a:pt x="148" y="1169"/>
                  </a:lnTo>
                  <a:lnTo>
                    <a:pt x="150" y="1151"/>
                  </a:lnTo>
                  <a:lnTo>
                    <a:pt x="153" y="1134"/>
                  </a:lnTo>
                  <a:lnTo>
                    <a:pt x="156" y="1115"/>
                  </a:lnTo>
                  <a:lnTo>
                    <a:pt x="161" y="1098"/>
                  </a:lnTo>
                  <a:lnTo>
                    <a:pt x="167" y="1082"/>
                  </a:lnTo>
                  <a:lnTo>
                    <a:pt x="174" y="1065"/>
                  </a:lnTo>
                  <a:lnTo>
                    <a:pt x="181" y="1049"/>
                  </a:lnTo>
                  <a:lnTo>
                    <a:pt x="189" y="1033"/>
                  </a:lnTo>
                  <a:lnTo>
                    <a:pt x="198" y="1019"/>
                  </a:lnTo>
                  <a:lnTo>
                    <a:pt x="208" y="1004"/>
                  </a:lnTo>
                  <a:lnTo>
                    <a:pt x="218" y="989"/>
                  </a:lnTo>
                  <a:lnTo>
                    <a:pt x="229" y="976"/>
                  </a:lnTo>
                  <a:lnTo>
                    <a:pt x="240" y="962"/>
                  </a:lnTo>
                  <a:lnTo>
                    <a:pt x="252" y="950"/>
                  </a:lnTo>
                  <a:lnTo>
                    <a:pt x="265" y="938"/>
                  </a:lnTo>
                  <a:lnTo>
                    <a:pt x="278" y="925"/>
                  </a:lnTo>
                  <a:lnTo>
                    <a:pt x="292" y="914"/>
                  </a:lnTo>
                  <a:lnTo>
                    <a:pt x="306" y="905"/>
                  </a:lnTo>
                  <a:lnTo>
                    <a:pt x="321" y="895"/>
                  </a:lnTo>
                  <a:lnTo>
                    <a:pt x="337" y="886"/>
                  </a:lnTo>
                  <a:lnTo>
                    <a:pt x="352" y="879"/>
                  </a:lnTo>
                  <a:lnTo>
                    <a:pt x="368" y="871"/>
                  </a:lnTo>
                  <a:lnTo>
                    <a:pt x="384" y="864"/>
                  </a:lnTo>
                  <a:lnTo>
                    <a:pt x="401" y="859"/>
                  </a:lnTo>
                  <a:lnTo>
                    <a:pt x="419" y="854"/>
                  </a:lnTo>
                  <a:lnTo>
                    <a:pt x="437" y="849"/>
                  </a:lnTo>
                  <a:lnTo>
                    <a:pt x="454" y="847"/>
                  </a:lnTo>
                  <a:lnTo>
                    <a:pt x="473" y="844"/>
                  </a:lnTo>
                  <a:lnTo>
                    <a:pt x="491" y="843"/>
                  </a:lnTo>
                  <a:lnTo>
                    <a:pt x="509" y="842"/>
                  </a:lnTo>
                  <a:lnTo>
                    <a:pt x="2267" y="842"/>
                  </a:lnTo>
                  <a:lnTo>
                    <a:pt x="2267" y="842"/>
                  </a:lnTo>
                  <a:lnTo>
                    <a:pt x="2278" y="841"/>
                  </a:lnTo>
                  <a:lnTo>
                    <a:pt x="2289" y="838"/>
                  </a:lnTo>
                  <a:lnTo>
                    <a:pt x="2297" y="832"/>
                  </a:lnTo>
                  <a:lnTo>
                    <a:pt x="2306" y="826"/>
                  </a:lnTo>
                  <a:lnTo>
                    <a:pt x="2313" y="817"/>
                  </a:lnTo>
                  <a:lnTo>
                    <a:pt x="2318" y="808"/>
                  </a:lnTo>
                  <a:lnTo>
                    <a:pt x="2322" y="797"/>
                  </a:lnTo>
                  <a:lnTo>
                    <a:pt x="2323" y="786"/>
                  </a:lnTo>
                  <a:lnTo>
                    <a:pt x="2323" y="786"/>
                  </a:lnTo>
                  <a:lnTo>
                    <a:pt x="2322" y="775"/>
                  </a:lnTo>
                  <a:lnTo>
                    <a:pt x="2318" y="764"/>
                  </a:lnTo>
                  <a:lnTo>
                    <a:pt x="2313" y="754"/>
                  </a:lnTo>
                  <a:lnTo>
                    <a:pt x="2306" y="745"/>
                  </a:lnTo>
                  <a:lnTo>
                    <a:pt x="2297" y="739"/>
                  </a:lnTo>
                  <a:lnTo>
                    <a:pt x="2289" y="733"/>
                  </a:lnTo>
                  <a:lnTo>
                    <a:pt x="2278" y="730"/>
                  </a:lnTo>
                  <a:lnTo>
                    <a:pt x="2267" y="729"/>
                  </a:lnTo>
                  <a:lnTo>
                    <a:pt x="365" y="729"/>
                  </a:lnTo>
                  <a:lnTo>
                    <a:pt x="365" y="729"/>
                  </a:lnTo>
                  <a:lnTo>
                    <a:pt x="345" y="728"/>
                  </a:lnTo>
                  <a:lnTo>
                    <a:pt x="327" y="727"/>
                  </a:lnTo>
                  <a:lnTo>
                    <a:pt x="308" y="724"/>
                  </a:lnTo>
                  <a:lnTo>
                    <a:pt x="291" y="722"/>
                  </a:lnTo>
                  <a:lnTo>
                    <a:pt x="273" y="717"/>
                  </a:lnTo>
                  <a:lnTo>
                    <a:pt x="256" y="712"/>
                  </a:lnTo>
                  <a:lnTo>
                    <a:pt x="238" y="707"/>
                  </a:lnTo>
                  <a:lnTo>
                    <a:pt x="223" y="700"/>
                  </a:lnTo>
                  <a:lnTo>
                    <a:pt x="207" y="692"/>
                  </a:lnTo>
                  <a:lnTo>
                    <a:pt x="191" y="685"/>
                  </a:lnTo>
                  <a:lnTo>
                    <a:pt x="175" y="677"/>
                  </a:lnTo>
                  <a:lnTo>
                    <a:pt x="160" y="667"/>
                  </a:lnTo>
                  <a:lnTo>
                    <a:pt x="147" y="657"/>
                  </a:lnTo>
                  <a:lnTo>
                    <a:pt x="132" y="646"/>
                  </a:lnTo>
                  <a:lnTo>
                    <a:pt x="120" y="634"/>
                  </a:lnTo>
                  <a:lnTo>
                    <a:pt x="106" y="623"/>
                  </a:lnTo>
                  <a:lnTo>
                    <a:pt x="94" y="609"/>
                  </a:lnTo>
                  <a:lnTo>
                    <a:pt x="83" y="596"/>
                  </a:lnTo>
                  <a:lnTo>
                    <a:pt x="72" y="582"/>
                  </a:lnTo>
                  <a:lnTo>
                    <a:pt x="62" y="569"/>
                  </a:lnTo>
                  <a:lnTo>
                    <a:pt x="52" y="553"/>
                  </a:lnTo>
                  <a:lnTo>
                    <a:pt x="44" y="538"/>
                  </a:lnTo>
                  <a:lnTo>
                    <a:pt x="35" y="522"/>
                  </a:lnTo>
                  <a:lnTo>
                    <a:pt x="29" y="506"/>
                  </a:lnTo>
                  <a:lnTo>
                    <a:pt x="22" y="490"/>
                  </a:lnTo>
                  <a:lnTo>
                    <a:pt x="17" y="473"/>
                  </a:lnTo>
                  <a:lnTo>
                    <a:pt x="11" y="456"/>
                  </a:lnTo>
                  <a:lnTo>
                    <a:pt x="7" y="438"/>
                  </a:lnTo>
                  <a:lnTo>
                    <a:pt x="4" y="420"/>
                  </a:lnTo>
                  <a:lnTo>
                    <a:pt x="2" y="402"/>
                  </a:lnTo>
                  <a:lnTo>
                    <a:pt x="1" y="384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1" y="346"/>
                  </a:lnTo>
                  <a:lnTo>
                    <a:pt x="2" y="327"/>
                  </a:lnTo>
                  <a:lnTo>
                    <a:pt x="4" y="309"/>
                  </a:lnTo>
                  <a:lnTo>
                    <a:pt x="7" y="292"/>
                  </a:lnTo>
                  <a:lnTo>
                    <a:pt x="11" y="273"/>
                  </a:lnTo>
                  <a:lnTo>
                    <a:pt x="17" y="256"/>
                  </a:lnTo>
                  <a:lnTo>
                    <a:pt x="22" y="239"/>
                  </a:lnTo>
                  <a:lnTo>
                    <a:pt x="29" y="223"/>
                  </a:lnTo>
                  <a:lnTo>
                    <a:pt x="35" y="207"/>
                  </a:lnTo>
                  <a:lnTo>
                    <a:pt x="44" y="191"/>
                  </a:lnTo>
                  <a:lnTo>
                    <a:pt x="52" y="175"/>
                  </a:lnTo>
                  <a:lnTo>
                    <a:pt x="62" y="160"/>
                  </a:lnTo>
                  <a:lnTo>
                    <a:pt x="72" y="147"/>
                  </a:lnTo>
                  <a:lnTo>
                    <a:pt x="83" y="132"/>
                  </a:lnTo>
                  <a:lnTo>
                    <a:pt x="94" y="120"/>
                  </a:lnTo>
                  <a:lnTo>
                    <a:pt x="106" y="107"/>
                  </a:lnTo>
                  <a:lnTo>
                    <a:pt x="120" y="94"/>
                  </a:lnTo>
                  <a:lnTo>
                    <a:pt x="132" y="83"/>
                  </a:lnTo>
                  <a:lnTo>
                    <a:pt x="147" y="72"/>
                  </a:lnTo>
                  <a:lnTo>
                    <a:pt x="160" y="62"/>
                  </a:lnTo>
                  <a:lnTo>
                    <a:pt x="175" y="53"/>
                  </a:lnTo>
                  <a:lnTo>
                    <a:pt x="191" y="44"/>
                  </a:lnTo>
                  <a:lnTo>
                    <a:pt x="207" y="35"/>
                  </a:lnTo>
                  <a:lnTo>
                    <a:pt x="223" y="28"/>
                  </a:lnTo>
                  <a:lnTo>
                    <a:pt x="238" y="22"/>
                  </a:lnTo>
                  <a:lnTo>
                    <a:pt x="256" y="16"/>
                  </a:lnTo>
                  <a:lnTo>
                    <a:pt x="273" y="11"/>
                  </a:lnTo>
                  <a:lnTo>
                    <a:pt x="291" y="7"/>
                  </a:lnTo>
                  <a:lnTo>
                    <a:pt x="308" y="4"/>
                  </a:lnTo>
                  <a:lnTo>
                    <a:pt x="327" y="2"/>
                  </a:lnTo>
                  <a:lnTo>
                    <a:pt x="345" y="0"/>
                  </a:lnTo>
                  <a:lnTo>
                    <a:pt x="365" y="0"/>
                  </a:lnTo>
                  <a:lnTo>
                    <a:pt x="2383" y="0"/>
                  </a:lnTo>
                  <a:lnTo>
                    <a:pt x="2383" y="0"/>
                  </a:lnTo>
                  <a:lnTo>
                    <a:pt x="2398" y="1"/>
                  </a:lnTo>
                  <a:lnTo>
                    <a:pt x="2414" y="4"/>
                  </a:lnTo>
                  <a:lnTo>
                    <a:pt x="2428" y="7"/>
                  </a:lnTo>
                  <a:lnTo>
                    <a:pt x="2442" y="12"/>
                  </a:lnTo>
                  <a:lnTo>
                    <a:pt x="2455" y="18"/>
                  </a:lnTo>
                  <a:lnTo>
                    <a:pt x="2469" y="26"/>
                  </a:lnTo>
                  <a:lnTo>
                    <a:pt x="2480" y="35"/>
                  </a:lnTo>
                  <a:lnTo>
                    <a:pt x="2491" y="45"/>
                  </a:lnTo>
                  <a:lnTo>
                    <a:pt x="2501" y="56"/>
                  </a:lnTo>
                  <a:lnTo>
                    <a:pt x="2510" y="67"/>
                  </a:lnTo>
                  <a:lnTo>
                    <a:pt x="2518" y="81"/>
                  </a:lnTo>
                  <a:lnTo>
                    <a:pt x="2524" y="94"/>
                  </a:lnTo>
                  <a:lnTo>
                    <a:pt x="2529" y="108"/>
                  </a:lnTo>
                  <a:lnTo>
                    <a:pt x="2534" y="122"/>
                  </a:lnTo>
                  <a:lnTo>
                    <a:pt x="2535" y="138"/>
                  </a:lnTo>
                  <a:lnTo>
                    <a:pt x="2536" y="154"/>
                  </a:lnTo>
                  <a:lnTo>
                    <a:pt x="2536" y="154"/>
                  </a:lnTo>
                  <a:lnTo>
                    <a:pt x="2535" y="169"/>
                  </a:lnTo>
                  <a:lnTo>
                    <a:pt x="2534" y="185"/>
                  </a:lnTo>
                  <a:lnTo>
                    <a:pt x="2529" y="200"/>
                  </a:lnTo>
                  <a:lnTo>
                    <a:pt x="2524" y="213"/>
                  </a:lnTo>
                  <a:lnTo>
                    <a:pt x="2518" y="227"/>
                  </a:lnTo>
                  <a:lnTo>
                    <a:pt x="2510" y="240"/>
                  </a:lnTo>
                  <a:lnTo>
                    <a:pt x="2501" y="251"/>
                  </a:lnTo>
                  <a:lnTo>
                    <a:pt x="2491" y="262"/>
                  </a:lnTo>
                  <a:lnTo>
                    <a:pt x="2480" y="272"/>
                  </a:lnTo>
                  <a:lnTo>
                    <a:pt x="2469" y="282"/>
                  </a:lnTo>
                  <a:lnTo>
                    <a:pt x="2455" y="289"/>
                  </a:lnTo>
                  <a:lnTo>
                    <a:pt x="2442" y="295"/>
                  </a:lnTo>
                  <a:lnTo>
                    <a:pt x="2428" y="300"/>
                  </a:lnTo>
                  <a:lnTo>
                    <a:pt x="2414" y="305"/>
                  </a:lnTo>
                  <a:lnTo>
                    <a:pt x="2398" y="306"/>
                  </a:lnTo>
                  <a:lnTo>
                    <a:pt x="2383" y="308"/>
                  </a:lnTo>
                  <a:lnTo>
                    <a:pt x="365" y="308"/>
                  </a:lnTo>
                  <a:lnTo>
                    <a:pt x="365" y="308"/>
                  </a:lnTo>
                  <a:lnTo>
                    <a:pt x="352" y="309"/>
                  </a:lnTo>
                  <a:lnTo>
                    <a:pt x="343" y="312"/>
                  </a:lnTo>
                  <a:lnTo>
                    <a:pt x="333" y="317"/>
                  </a:lnTo>
                  <a:lnTo>
                    <a:pt x="324" y="325"/>
                  </a:lnTo>
                  <a:lnTo>
                    <a:pt x="317" y="333"/>
                  </a:lnTo>
                  <a:lnTo>
                    <a:pt x="312" y="342"/>
                  </a:lnTo>
                  <a:lnTo>
                    <a:pt x="308" y="353"/>
                  </a:lnTo>
                  <a:lnTo>
                    <a:pt x="307" y="364"/>
                  </a:lnTo>
                  <a:lnTo>
                    <a:pt x="307" y="364"/>
                  </a:lnTo>
                  <a:lnTo>
                    <a:pt x="308" y="376"/>
                  </a:lnTo>
                  <a:lnTo>
                    <a:pt x="312" y="386"/>
                  </a:lnTo>
                  <a:lnTo>
                    <a:pt x="317" y="396"/>
                  </a:lnTo>
                  <a:lnTo>
                    <a:pt x="324" y="404"/>
                  </a:lnTo>
                  <a:lnTo>
                    <a:pt x="333" y="412"/>
                  </a:lnTo>
                  <a:lnTo>
                    <a:pt x="343" y="417"/>
                  </a:lnTo>
                  <a:lnTo>
                    <a:pt x="352" y="420"/>
                  </a:lnTo>
                  <a:lnTo>
                    <a:pt x="365" y="422"/>
                  </a:lnTo>
                  <a:lnTo>
                    <a:pt x="2267" y="422"/>
                  </a:lnTo>
                  <a:lnTo>
                    <a:pt x="2267" y="422"/>
                  </a:lnTo>
                  <a:lnTo>
                    <a:pt x="2285" y="422"/>
                  </a:lnTo>
                  <a:lnTo>
                    <a:pt x="2303" y="423"/>
                  </a:lnTo>
                  <a:lnTo>
                    <a:pt x="2322" y="425"/>
                  </a:lnTo>
                  <a:lnTo>
                    <a:pt x="2339" y="429"/>
                  </a:lnTo>
                  <a:lnTo>
                    <a:pt x="2357" y="433"/>
                  </a:lnTo>
                  <a:lnTo>
                    <a:pt x="2374" y="438"/>
                  </a:lnTo>
                  <a:lnTo>
                    <a:pt x="2392" y="444"/>
                  </a:lnTo>
                  <a:lnTo>
                    <a:pt x="2407" y="450"/>
                  </a:lnTo>
                  <a:lnTo>
                    <a:pt x="2423" y="457"/>
                  </a:lnTo>
                  <a:lnTo>
                    <a:pt x="2439" y="466"/>
                  </a:lnTo>
                  <a:lnTo>
                    <a:pt x="2455" y="474"/>
                  </a:lnTo>
                  <a:lnTo>
                    <a:pt x="2470" y="484"/>
                  </a:lnTo>
                  <a:lnTo>
                    <a:pt x="2483" y="494"/>
                  </a:lnTo>
                  <a:lnTo>
                    <a:pt x="2498" y="505"/>
                  </a:lnTo>
                  <a:lnTo>
                    <a:pt x="2510" y="516"/>
                  </a:lnTo>
                  <a:lnTo>
                    <a:pt x="2524" y="528"/>
                  </a:lnTo>
                  <a:lnTo>
                    <a:pt x="2536" y="540"/>
                  </a:lnTo>
                  <a:lnTo>
                    <a:pt x="2547" y="554"/>
                  </a:lnTo>
                  <a:lnTo>
                    <a:pt x="2558" y="567"/>
                  </a:lnTo>
                  <a:lnTo>
                    <a:pt x="2568" y="582"/>
                  </a:lnTo>
                  <a:lnTo>
                    <a:pt x="2578" y="597"/>
                  </a:lnTo>
                  <a:lnTo>
                    <a:pt x="2586" y="612"/>
                  </a:lnTo>
                  <a:lnTo>
                    <a:pt x="2595" y="628"/>
                  </a:lnTo>
                  <a:lnTo>
                    <a:pt x="2602" y="643"/>
                  </a:lnTo>
                  <a:lnTo>
                    <a:pt x="2608" y="661"/>
                  </a:lnTo>
                  <a:lnTo>
                    <a:pt x="2615" y="678"/>
                  </a:lnTo>
                  <a:lnTo>
                    <a:pt x="2619" y="695"/>
                  </a:lnTo>
                  <a:lnTo>
                    <a:pt x="2623" y="712"/>
                  </a:lnTo>
                  <a:lnTo>
                    <a:pt x="2627" y="730"/>
                  </a:lnTo>
                  <a:lnTo>
                    <a:pt x="2628" y="749"/>
                  </a:lnTo>
                  <a:lnTo>
                    <a:pt x="2630" y="767"/>
                  </a:lnTo>
                  <a:lnTo>
                    <a:pt x="2630" y="786"/>
                  </a:lnTo>
                  <a:lnTo>
                    <a:pt x="2630" y="786"/>
                  </a:lnTo>
                  <a:lnTo>
                    <a:pt x="2630" y="804"/>
                  </a:lnTo>
                  <a:lnTo>
                    <a:pt x="2628" y="822"/>
                  </a:lnTo>
                  <a:lnTo>
                    <a:pt x="2627" y="841"/>
                  </a:lnTo>
                  <a:lnTo>
                    <a:pt x="2623" y="859"/>
                  </a:lnTo>
                  <a:lnTo>
                    <a:pt x="2619" y="876"/>
                  </a:lnTo>
                  <a:lnTo>
                    <a:pt x="2615" y="893"/>
                  </a:lnTo>
                  <a:lnTo>
                    <a:pt x="2608" y="911"/>
                  </a:lnTo>
                  <a:lnTo>
                    <a:pt x="2602" y="928"/>
                  </a:lnTo>
                  <a:lnTo>
                    <a:pt x="2595" y="944"/>
                  </a:lnTo>
                  <a:lnTo>
                    <a:pt x="2586" y="960"/>
                  </a:lnTo>
                  <a:lnTo>
                    <a:pt x="2578" y="974"/>
                  </a:lnTo>
                  <a:lnTo>
                    <a:pt x="2568" y="989"/>
                  </a:lnTo>
                  <a:lnTo>
                    <a:pt x="2558" y="1004"/>
                  </a:lnTo>
                  <a:lnTo>
                    <a:pt x="2547" y="1017"/>
                  </a:lnTo>
                  <a:lnTo>
                    <a:pt x="2536" y="1031"/>
                  </a:lnTo>
                  <a:lnTo>
                    <a:pt x="2524" y="1043"/>
                  </a:lnTo>
                  <a:lnTo>
                    <a:pt x="2510" y="1055"/>
                  </a:lnTo>
                  <a:lnTo>
                    <a:pt x="2498" y="1066"/>
                  </a:lnTo>
                  <a:lnTo>
                    <a:pt x="2483" y="1077"/>
                  </a:lnTo>
                  <a:lnTo>
                    <a:pt x="2470" y="1088"/>
                  </a:lnTo>
                  <a:lnTo>
                    <a:pt x="2455" y="1097"/>
                  </a:lnTo>
                  <a:lnTo>
                    <a:pt x="2439" y="1106"/>
                  </a:lnTo>
                  <a:lnTo>
                    <a:pt x="2423" y="1114"/>
                  </a:lnTo>
                  <a:lnTo>
                    <a:pt x="2407" y="1121"/>
                  </a:lnTo>
                  <a:lnTo>
                    <a:pt x="2392" y="1128"/>
                  </a:lnTo>
                  <a:lnTo>
                    <a:pt x="2374" y="1134"/>
                  </a:lnTo>
                  <a:lnTo>
                    <a:pt x="2357" y="1139"/>
                  </a:lnTo>
                  <a:lnTo>
                    <a:pt x="2339" y="1142"/>
                  </a:lnTo>
                  <a:lnTo>
                    <a:pt x="2322" y="1146"/>
                  </a:lnTo>
                  <a:lnTo>
                    <a:pt x="2303" y="1148"/>
                  </a:lnTo>
                  <a:lnTo>
                    <a:pt x="2285" y="1150"/>
                  </a:lnTo>
                  <a:lnTo>
                    <a:pt x="2267" y="1150"/>
                  </a:lnTo>
                  <a:lnTo>
                    <a:pt x="509" y="1150"/>
                  </a:lnTo>
                  <a:lnTo>
                    <a:pt x="509" y="1150"/>
                  </a:lnTo>
                  <a:lnTo>
                    <a:pt x="498" y="1151"/>
                  </a:lnTo>
                  <a:lnTo>
                    <a:pt x="487" y="1155"/>
                  </a:lnTo>
                  <a:lnTo>
                    <a:pt x="479" y="1159"/>
                  </a:lnTo>
                  <a:lnTo>
                    <a:pt x="470" y="1167"/>
                  </a:lnTo>
                  <a:lnTo>
                    <a:pt x="463" y="1175"/>
                  </a:lnTo>
                  <a:lnTo>
                    <a:pt x="458" y="1185"/>
                  </a:lnTo>
                  <a:lnTo>
                    <a:pt x="454" y="1195"/>
                  </a:lnTo>
                  <a:lnTo>
                    <a:pt x="453" y="1207"/>
                  </a:lnTo>
                  <a:lnTo>
                    <a:pt x="453" y="1207"/>
                  </a:lnTo>
                  <a:lnTo>
                    <a:pt x="454" y="1218"/>
                  </a:lnTo>
                  <a:lnTo>
                    <a:pt x="458" y="1229"/>
                  </a:lnTo>
                  <a:lnTo>
                    <a:pt x="463" y="1239"/>
                  </a:lnTo>
                  <a:lnTo>
                    <a:pt x="470" y="1247"/>
                  </a:lnTo>
                  <a:lnTo>
                    <a:pt x="479" y="1254"/>
                  </a:lnTo>
                  <a:lnTo>
                    <a:pt x="487" y="1259"/>
                  </a:lnTo>
                  <a:lnTo>
                    <a:pt x="498" y="1262"/>
                  </a:lnTo>
                  <a:lnTo>
                    <a:pt x="509" y="1264"/>
                  </a:lnTo>
                  <a:lnTo>
                    <a:pt x="1878" y="1264"/>
                  </a:lnTo>
                  <a:lnTo>
                    <a:pt x="1878" y="1264"/>
                  </a:lnTo>
                  <a:lnTo>
                    <a:pt x="1896" y="1264"/>
                  </a:lnTo>
                  <a:lnTo>
                    <a:pt x="1915" y="1265"/>
                  </a:lnTo>
                  <a:lnTo>
                    <a:pt x="1933" y="1267"/>
                  </a:lnTo>
                  <a:lnTo>
                    <a:pt x="1952" y="1271"/>
                  </a:lnTo>
                  <a:lnTo>
                    <a:pt x="1969" y="1275"/>
                  </a:lnTo>
                  <a:lnTo>
                    <a:pt x="1986" y="1280"/>
                  </a:lnTo>
                  <a:lnTo>
                    <a:pt x="2003" y="1286"/>
                  </a:lnTo>
                  <a:lnTo>
                    <a:pt x="2020" y="1292"/>
                  </a:lnTo>
                  <a:lnTo>
                    <a:pt x="2036" y="1299"/>
                  </a:lnTo>
                  <a:lnTo>
                    <a:pt x="2052" y="1308"/>
                  </a:lnTo>
                  <a:lnTo>
                    <a:pt x="2067" y="1316"/>
                  </a:lnTo>
                  <a:lnTo>
                    <a:pt x="2082" y="1326"/>
                  </a:lnTo>
                  <a:lnTo>
                    <a:pt x="2096" y="1336"/>
                  </a:lnTo>
                  <a:lnTo>
                    <a:pt x="2110" y="1347"/>
                  </a:lnTo>
                  <a:lnTo>
                    <a:pt x="2123" y="1358"/>
                  </a:lnTo>
                  <a:lnTo>
                    <a:pt x="2135" y="1370"/>
                  </a:lnTo>
                  <a:lnTo>
                    <a:pt x="2148" y="1383"/>
                  </a:lnTo>
                  <a:lnTo>
                    <a:pt x="2159" y="1396"/>
                  </a:lnTo>
                  <a:lnTo>
                    <a:pt x="2170" y="1411"/>
                  </a:lnTo>
                  <a:lnTo>
                    <a:pt x="2180" y="1424"/>
                  </a:lnTo>
                  <a:lnTo>
                    <a:pt x="2189" y="1439"/>
                  </a:lnTo>
                  <a:lnTo>
                    <a:pt x="2198" y="1455"/>
                  </a:lnTo>
                  <a:lnTo>
                    <a:pt x="2206" y="1471"/>
                  </a:lnTo>
                  <a:lnTo>
                    <a:pt x="2214" y="1487"/>
                  </a:lnTo>
                  <a:lnTo>
                    <a:pt x="2220" y="1503"/>
                  </a:lnTo>
                  <a:lnTo>
                    <a:pt x="2226" y="1520"/>
                  </a:lnTo>
                  <a:lnTo>
                    <a:pt x="2231" y="1537"/>
                  </a:lnTo>
                  <a:lnTo>
                    <a:pt x="2235" y="1554"/>
                  </a:lnTo>
                  <a:lnTo>
                    <a:pt x="2238" y="1573"/>
                  </a:lnTo>
                  <a:lnTo>
                    <a:pt x="2241" y="1591"/>
                  </a:lnTo>
                  <a:lnTo>
                    <a:pt x="2242" y="1609"/>
                  </a:lnTo>
                  <a:lnTo>
                    <a:pt x="2242" y="1628"/>
                  </a:lnTo>
                  <a:lnTo>
                    <a:pt x="2242" y="1628"/>
                  </a:lnTo>
                  <a:lnTo>
                    <a:pt x="2242" y="1647"/>
                  </a:lnTo>
                  <a:lnTo>
                    <a:pt x="2241" y="1666"/>
                  </a:lnTo>
                  <a:lnTo>
                    <a:pt x="2238" y="1684"/>
                  </a:lnTo>
                  <a:lnTo>
                    <a:pt x="2235" y="1701"/>
                  </a:lnTo>
                  <a:lnTo>
                    <a:pt x="2231" y="1720"/>
                  </a:lnTo>
                  <a:lnTo>
                    <a:pt x="2226" y="1737"/>
                  </a:lnTo>
                  <a:lnTo>
                    <a:pt x="2220" y="1754"/>
                  </a:lnTo>
                  <a:lnTo>
                    <a:pt x="2214" y="1770"/>
                  </a:lnTo>
                  <a:lnTo>
                    <a:pt x="2206" y="1786"/>
                  </a:lnTo>
                  <a:lnTo>
                    <a:pt x="2198" y="1802"/>
                  </a:lnTo>
                  <a:lnTo>
                    <a:pt x="2189" y="1816"/>
                  </a:lnTo>
                  <a:lnTo>
                    <a:pt x="2180" y="1832"/>
                  </a:lnTo>
                  <a:lnTo>
                    <a:pt x="2170" y="1846"/>
                  </a:lnTo>
                  <a:lnTo>
                    <a:pt x="2159" y="1859"/>
                  </a:lnTo>
                  <a:lnTo>
                    <a:pt x="2148" y="1873"/>
                  </a:lnTo>
                  <a:lnTo>
                    <a:pt x="2135" y="1886"/>
                  </a:lnTo>
                  <a:lnTo>
                    <a:pt x="2123" y="1897"/>
                  </a:lnTo>
                  <a:lnTo>
                    <a:pt x="2110" y="1910"/>
                  </a:lnTo>
                  <a:lnTo>
                    <a:pt x="2096" y="1921"/>
                  </a:lnTo>
                  <a:lnTo>
                    <a:pt x="2082" y="1930"/>
                  </a:lnTo>
                  <a:lnTo>
                    <a:pt x="2067" y="1940"/>
                  </a:lnTo>
                  <a:lnTo>
                    <a:pt x="2052" y="1949"/>
                  </a:lnTo>
                  <a:lnTo>
                    <a:pt x="2036" y="1956"/>
                  </a:lnTo>
                  <a:lnTo>
                    <a:pt x="2020" y="1964"/>
                  </a:lnTo>
                  <a:lnTo>
                    <a:pt x="2003" y="1971"/>
                  </a:lnTo>
                  <a:lnTo>
                    <a:pt x="1986" y="1976"/>
                  </a:lnTo>
                  <a:lnTo>
                    <a:pt x="1969" y="1981"/>
                  </a:lnTo>
                  <a:lnTo>
                    <a:pt x="1952" y="1986"/>
                  </a:lnTo>
                  <a:lnTo>
                    <a:pt x="1933" y="1988"/>
                  </a:lnTo>
                  <a:lnTo>
                    <a:pt x="1915" y="1991"/>
                  </a:lnTo>
                  <a:lnTo>
                    <a:pt x="1896" y="1992"/>
                  </a:lnTo>
                  <a:lnTo>
                    <a:pt x="1878" y="1993"/>
                  </a:lnTo>
                  <a:lnTo>
                    <a:pt x="1878" y="199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6145190" y="3314706"/>
              <a:ext cx="928865" cy="728679"/>
            </a:xfrm>
            <a:custGeom>
              <a:avLst/>
              <a:gdLst>
                <a:gd name="T0" fmla="*/ 1750 w 2436"/>
                <a:gd name="T1" fmla="*/ 1910 h 1910"/>
                <a:gd name="T2" fmla="*/ 1793 w 2436"/>
                <a:gd name="T3" fmla="*/ 1833 h 1910"/>
                <a:gd name="T4" fmla="*/ 1880 w 2436"/>
                <a:gd name="T5" fmla="*/ 1670 h 1910"/>
                <a:gd name="T6" fmla="*/ 1967 w 2436"/>
                <a:gd name="T7" fmla="*/ 1497 h 1910"/>
                <a:gd name="T8" fmla="*/ 2052 w 2436"/>
                <a:gd name="T9" fmla="*/ 1315 h 1910"/>
                <a:gd name="T10" fmla="*/ 2134 w 2436"/>
                <a:gd name="T11" fmla="*/ 1126 h 1910"/>
                <a:gd name="T12" fmla="*/ 2208 w 2436"/>
                <a:gd name="T13" fmla="*/ 932 h 1910"/>
                <a:gd name="T14" fmla="*/ 2277 w 2436"/>
                <a:gd name="T15" fmla="*/ 734 h 1910"/>
                <a:gd name="T16" fmla="*/ 2336 w 2436"/>
                <a:gd name="T17" fmla="*/ 533 h 1910"/>
                <a:gd name="T18" fmla="*/ 2362 w 2436"/>
                <a:gd name="T19" fmla="*/ 432 h 1910"/>
                <a:gd name="T20" fmla="*/ 2387 w 2436"/>
                <a:gd name="T21" fmla="*/ 326 h 1910"/>
                <a:gd name="T22" fmla="*/ 2408 w 2436"/>
                <a:gd name="T23" fmla="*/ 219 h 1910"/>
                <a:gd name="T24" fmla="*/ 2424 w 2436"/>
                <a:gd name="T25" fmla="*/ 110 h 1910"/>
                <a:gd name="T26" fmla="*/ 2436 w 2436"/>
                <a:gd name="T27" fmla="*/ 0 h 1910"/>
                <a:gd name="T28" fmla="*/ 144 w 2436"/>
                <a:gd name="T29" fmla="*/ 0 h 1910"/>
                <a:gd name="T30" fmla="*/ 115 w 2436"/>
                <a:gd name="T31" fmla="*/ 2 h 1910"/>
                <a:gd name="T32" fmla="*/ 89 w 2436"/>
                <a:gd name="T33" fmla="*/ 11 h 1910"/>
                <a:gd name="T34" fmla="*/ 64 w 2436"/>
                <a:gd name="T35" fmla="*/ 23 h 1910"/>
                <a:gd name="T36" fmla="*/ 43 w 2436"/>
                <a:gd name="T37" fmla="*/ 41 h 1910"/>
                <a:gd name="T38" fmla="*/ 25 w 2436"/>
                <a:gd name="T39" fmla="*/ 62 h 1910"/>
                <a:gd name="T40" fmla="*/ 11 w 2436"/>
                <a:gd name="T41" fmla="*/ 87 h 1910"/>
                <a:gd name="T42" fmla="*/ 4 w 2436"/>
                <a:gd name="T43" fmla="*/ 114 h 1910"/>
                <a:gd name="T44" fmla="*/ 0 w 2436"/>
                <a:gd name="T45" fmla="*/ 142 h 1910"/>
                <a:gd name="T46" fmla="*/ 0 w 2436"/>
                <a:gd name="T47" fmla="*/ 1767 h 1910"/>
                <a:gd name="T48" fmla="*/ 4 w 2436"/>
                <a:gd name="T49" fmla="*/ 1796 h 1910"/>
                <a:gd name="T50" fmla="*/ 11 w 2436"/>
                <a:gd name="T51" fmla="*/ 1823 h 1910"/>
                <a:gd name="T52" fmla="*/ 25 w 2436"/>
                <a:gd name="T53" fmla="*/ 1848 h 1910"/>
                <a:gd name="T54" fmla="*/ 43 w 2436"/>
                <a:gd name="T55" fmla="*/ 1869 h 1910"/>
                <a:gd name="T56" fmla="*/ 64 w 2436"/>
                <a:gd name="T57" fmla="*/ 1886 h 1910"/>
                <a:gd name="T58" fmla="*/ 89 w 2436"/>
                <a:gd name="T59" fmla="*/ 1899 h 1910"/>
                <a:gd name="T60" fmla="*/ 115 w 2436"/>
                <a:gd name="T61" fmla="*/ 1908 h 1910"/>
                <a:gd name="T62" fmla="*/ 144 w 2436"/>
                <a:gd name="T63" fmla="*/ 191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6" h="1910">
                  <a:moveTo>
                    <a:pt x="144" y="1910"/>
                  </a:moveTo>
                  <a:lnTo>
                    <a:pt x="1750" y="1910"/>
                  </a:lnTo>
                  <a:lnTo>
                    <a:pt x="1750" y="1910"/>
                  </a:lnTo>
                  <a:lnTo>
                    <a:pt x="1793" y="1833"/>
                  </a:lnTo>
                  <a:lnTo>
                    <a:pt x="1837" y="1754"/>
                  </a:lnTo>
                  <a:lnTo>
                    <a:pt x="1880" y="1670"/>
                  </a:lnTo>
                  <a:lnTo>
                    <a:pt x="1924" y="1584"/>
                  </a:lnTo>
                  <a:lnTo>
                    <a:pt x="1967" y="1497"/>
                  </a:lnTo>
                  <a:lnTo>
                    <a:pt x="2010" y="1407"/>
                  </a:lnTo>
                  <a:lnTo>
                    <a:pt x="2052" y="1315"/>
                  </a:lnTo>
                  <a:lnTo>
                    <a:pt x="2093" y="1222"/>
                  </a:lnTo>
                  <a:lnTo>
                    <a:pt x="2134" y="1126"/>
                  </a:lnTo>
                  <a:lnTo>
                    <a:pt x="2172" y="1030"/>
                  </a:lnTo>
                  <a:lnTo>
                    <a:pt x="2208" y="932"/>
                  </a:lnTo>
                  <a:lnTo>
                    <a:pt x="2244" y="833"/>
                  </a:lnTo>
                  <a:lnTo>
                    <a:pt x="2277" y="734"/>
                  </a:lnTo>
                  <a:lnTo>
                    <a:pt x="2308" y="633"/>
                  </a:lnTo>
                  <a:lnTo>
                    <a:pt x="2336" y="533"/>
                  </a:lnTo>
                  <a:lnTo>
                    <a:pt x="2362" y="432"/>
                  </a:lnTo>
                  <a:lnTo>
                    <a:pt x="2362" y="432"/>
                  </a:lnTo>
                  <a:lnTo>
                    <a:pt x="2375" y="379"/>
                  </a:lnTo>
                  <a:lnTo>
                    <a:pt x="2387" y="326"/>
                  </a:lnTo>
                  <a:lnTo>
                    <a:pt x="2398" y="273"/>
                  </a:lnTo>
                  <a:lnTo>
                    <a:pt x="2408" y="219"/>
                  </a:lnTo>
                  <a:lnTo>
                    <a:pt x="2417" y="164"/>
                  </a:lnTo>
                  <a:lnTo>
                    <a:pt x="2424" y="110"/>
                  </a:lnTo>
                  <a:lnTo>
                    <a:pt x="2430" y="55"/>
                  </a:lnTo>
                  <a:lnTo>
                    <a:pt x="2436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29" y="0"/>
                  </a:lnTo>
                  <a:lnTo>
                    <a:pt x="115" y="2"/>
                  </a:lnTo>
                  <a:lnTo>
                    <a:pt x="101" y="6"/>
                  </a:lnTo>
                  <a:lnTo>
                    <a:pt x="89" y="11"/>
                  </a:lnTo>
                  <a:lnTo>
                    <a:pt x="75" y="17"/>
                  </a:lnTo>
                  <a:lnTo>
                    <a:pt x="64" y="23"/>
                  </a:lnTo>
                  <a:lnTo>
                    <a:pt x="53" y="31"/>
                  </a:lnTo>
                  <a:lnTo>
                    <a:pt x="43" y="41"/>
                  </a:lnTo>
                  <a:lnTo>
                    <a:pt x="33" y="51"/>
                  </a:lnTo>
                  <a:lnTo>
                    <a:pt x="25" y="62"/>
                  </a:lnTo>
                  <a:lnTo>
                    <a:pt x="17" y="74"/>
                  </a:lnTo>
                  <a:lnTo>
                    <a:pt x="11" y="87"/>
                  </a:lnTo>
                  <a:lnTo>
                    <a:pt x="8" y="100"/>
                  </a:lnTo>
                  <a:lnTo>
                    <a:pt x="4" y="114"/>
                  </a:lnTo>
                  <a:lnTo>
                    <a:pt x="2" y="127"/>
                  </a:lnTo>
                  <a:lnTo>
                    <a:pt x="0" y="142"/>
                  </a:lnTo>
                  <a:lnTo>
                    <a:pt x="0" y="1767"/>
                  </a:lnTo>
                  <a:lnTo>
                    <a:pt x="0" y="1767"/>
                  </a:lnTo>
                  <a:lnTo>
                    <a:pt x="2" y="1782"/>
                  </a:lnTo>
                  <a:lnTo>
                    <a:pt x="4" y="1796"/>
                  </a:lnTo>
                  <a:lnTo>
                    <a:pt x="8" y="1810"/>
                  </a:lnTo>
                  <a:lnTo>
                    <a:pt x="11" y="1823"/>
                  </a:lnTo>
                  <a:lnTo>
                    <a:pt x="17" y="1836"/>
                  </a:lnTo>
                  <a:lnTo>
                    <a:pt x="25" y="1848"/>
                  </a:lnTo>
                  <a:lnTo>
                    <a:pt x="33" y="1859"/>
                  </a:lnTo>
                  <a:lnTo>
                    <a:pt x="43" y="1869"/>
                  </a:lnTo>
                  <a:lnTo>
                    <a:pt x="53" y="1879"/>
                  </a:lnTo>
                  <a:lnTo>
                    <a:pt x="64" y="1886"/>
                  </a:lnTo>
                  <a:lnTo>
                    <a:pt x="75" y="1893"/>
                  </a:lnTo>
                  <a:lnTo>
                    <a:pt x="89" y="1899"/>
                  </a:lnTo>
                  <a:lnTo>
                    <a:pt x="101" y="1904"/>
                  </a:lnTo>
                  <a:lnTo>
                    <a:pt x="115" y="1908"/>
                  </a:lnTo>
                  <a:lnTo>
                    <a:pt x="129" y="1910"/>
                  </a:lnTo>
                  <a:lnTo>
                    <a:pt x="144" y="1910"/>
                  </a:lnTo>
                  <a:lnTo>
                    <a:pt x="144" y="19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145190" y="2249714"/>
              <a:ext cx="932297" cy="966615"/>
            </a:xfrm>
            <a:custGeom>
              <a:avLst/>
              <a:gdLst>
                <a:gd name="T0" fmla="*/ 2445 w 2445"/>
                <a:gd name="T1" fmla="*/ 2534 h 2534"/>
                <a:gd name="T2" fmla="*/ 2440 w 2445"/>
                <a:gd name="T3" fmla="*/ 2407 h 2534"/>
                <a:gd name="T4" fmla="*/ 2429 w 2445"/>
                <a:gd name="T5" fmla="*/ 2281 h 2534"/>
                <a:gd name="T6" fmla="*/ 2412 w 2445"/>
                <a:gd name="T7" fmla="*/ 2159 h 2534"/>
                <a:gd name="T8" fmla="*/ 2390 w 2445"/>
                <a:gd name="T9" fmla="*/ 2037 h 2534"/>
                <a:gd name="T10" fmla="*/ 2362 w 2445"/>
                <a:gd name="T11" fmla="*/ 1917 h 2534"/>
                <a:gd name="T12" fmla="*/ 2327 w 2445"/>
                <a:gd name="T13" fmla="*/ 1801 h 2534"/>
                <a:gd name="T14" fmla="*/ 2288 w 2445"/>
                <a:gd name="T15" fmla="*/ 1685 h 2534"/>
                <a:gd name="T16" fmla="*/ 2244 w 2445"/>
                <a:gd name="T17" fmla="*/ 1573 h 2534"/>
                <a:gd name="T18" fmla="*/ 2195 w 2445"/>
                <a:gd name="T19" fmla="*/ 1464 h 2534"/>
                <a:gd name="T20" fmla="*/ 2141 w 2445"/>
                <a:gd name="T21" fmla="*/ 1357 h 2534"/>
                <a:gd name="T22" fmla="*/ 2082 w 2445"/>
                <a:gd name="T23" fmla="*/ 1253 h 2534"/>
                <a:gd name="T24" fmla="*/ 2019 w 2445"/>
                <a:gd name="T25" fmla="*/ 1152 h 2534"/>
                <a:gd name="T26" fmla="*/ 1950 w 2445"/>
                <a:gd name="T27" fmla="*/ 1054 h 2534"/>
                <a:gd name="T28" fmla="*/ 1878 w 2445"/>
                <a:gd name="T29" fmla="*/ 960 h 2534"/>
                <a:gd name="T30" fmla="*/ 1802 w 2445"/>
                <a:gd name="T31" fmla="*/ 869 h 2534"/>
                <a:gd name="T32" fmla="*/ 1721 w 2445"/>
                <a:gd name="T33" fmla="*/ 782 h 2534"/>
                <a:gd name="T34" fmla="*/ 1636 w 2445"/>
                <a:gd name="T35" fmla="*/ 699 h 2534"/>
                <a:gd name="T36" fmla="*/ 1548 w 2445"/>
                <a:gd name="T37" fmla="*/ 619 h 2534"/>
                <a:gd name="T38" fmla="*/ 1457 w 2445"/>
                <a:gd name="T39" fmla="*/ 543 h 2534"/>
                <a:gd name="T40" fmla="*/ 1362 w 2445"/>
                <a:gd name="T41" fmla="*/ 472 h 2534"/>
                <a:gd name="T42" fmla="*/ 1262 w 2445"/>
                <a:gd name="T43" fmla="*/ 406 h 2534"/>
                <a:gd name="T44" fmla="*/ 1161 w 2445"/>
                <a:gd name="T45" fmla="*/ 343 h 2534"/>
                <a:gd name="T46" fmla="*/ 1057 w 2445"/>
                <a:gd name="T47" fmla="*/ 286 h 2534"/>
                <a:gd name="T48" fmla="*/ 949 w 2445"/>
                <a:gd name="T49" fmla="*/ 233 h 2534"/>
                <a:gd name="T50" fmla="*/ 838 w 2445"/>
                <a:gd name="T51" fmla="*/ 185 h 2534"/>
                <a:gd name="T52" fmla="*/ 726 w 2445"/>
                <a:gd name="T53" fmla="*/ 142 h 2534"/>
                <a:gd name="T54" fmla="*/ 609 w 2445"/>
                <a:gd name="T55" fmla="*/ 105 h 2534"/>
                <a:gd name="T56" fmla="*/ 492 w 2445"/>
                <a:gd name="T57" fmla="*/ 72 h 2534"/>
                <a:gd name="T58" fmla="*/ 372 w 2445"/>
                <a:gd name="T59" fmla="*/ 47 h 2534"/>
                <a:gd name="T60" fmla="*/ 250 w 2445"/>
                <a:gd name="T61" fmla="*/ 25 h 2534"/>
                <a:gd name="T62" fmla="*/ 127 w 2445"/>
                <a:gd name="T63" fmla="*/ 10 h 2534"/>
                <a:gd name="T64" fmla="*/ 0 w 2445"/>
                <a:gd name="T65" fmla="*/ 0 h 2534"/>
                <a:gd name="T66" fmla="*/ 0 w 2445"/>
                <a:gd name="T67" fmla="*/ 2390 h 2534"/>
                <a:gd name="T68" fmla="*/ 4 w 2445"/>
                <a:gd name="T69" fmla="*/ 2420 h 2534"/>
                <a:gd name="T70" fmla="*/ 11 w 2445"/>
                <a:gd name="T71" fmla="*/ 2447 h 2534"/>
                <a:gd name="T72" fmla="*/ 25 w 2445"/>
                <a:gd name="T73" fmla="*/ 2471 h 2534"/>
                <a:gd name="T74" fmla="*/ 43 w 2445"/>
                <a:gd name="T75" fmla="*/ 2492 h 2534"/>
                <a:gd name="T76" fmla="*/ 64 w 2445"/>
                <a:gd name="T77" fmla="*/ 2509 h 2534"/>
                <a:gd name="T78" fmla="*/ 89 w 2445"/>
                <a:gd name="T79" fmla="*/ 2523 h 2534"/>
                <a:gd name="T80" fmla="*/ 115 w 2445"/>
                <a:gd name="T81" fmla="*/ 2531 h 2534"/>
                <a:gd name="T82" fmla="*/ 144 w 2445"/>
                <a:gd name="T83" fmla="*/ 2534 h 2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45" h="2534">
                  <a:moveTo>
                    <a:pt x="2445" y="2534"/>
                  </a:moveTo>
                  <a:lnTo>
                    <a:pt x="2445" y="2534"/>
                  </a:lnTo>
                  <a:lnTo>
                    <a:pt x="2444" y="2470"/>
                  </a:lnTo>
                  <a:lnTo>
                    <a:pt x="2440" y="2407"/>
                  </a:lnTo>
                  <a:lnTo>
                    <a:pt x="2435" y="2344"/>
                  </a:lnTo>
                  <a:lnTo>
                    <a:pt x="2429" y="2281"/>
                  </a:lnTo>
                  <a:lnTo>
                    <a:pt x="2422" y="2220"/>
                  </a:lnTo>
                  <a:lnTo>
                    <a:pt x="2412" y="2159"/>
                  </a:lnTo>
                  <a:lnTo>
                    <a:pt x="2402" y="2097"/>
                  </a:lnTo>
                  <a:lnTo>
                    <a:pt x="2390" y="2037"/>
                  </a:lnTo>
                  <a:lnTo>
                    <a:pt x="2376" y="1977"/>
                  </a:lnTo>
                  <a:lnTo>
                    <a:pt x="2362" y="1917"/>
                  </a:lnTo>
                  <a:lnTo>
                    <a:pt x="2345" y="1858"/>
                  </a:lnTo>
                  <a:lnTo>
                    <a:pt x="2327" y="1801"/>
                  </a:lnTo>
                  <a:lnTo>
                    <a:pt x="2309" y="1743"/>
                  </a:lnTo>
                  <a:lnTo>
                    <a:pt x="2288" y="1685"/>
                  </a:lnTo>
                  <a:lnTo>
                    <a:pt x="2267" y="1629"/>
                  </a:lnTo>
                  <a:lnTo>
                    <a:pt x="2244" y="1573"/>
                  </a:lnTo>
                  <a:lnTo>
                    <a:pt x="2221" y="1517"/>
                  </a:lnTo>
                  <a:lnTo>
                    <a:pt x="2195" y="1464"/>
                  </a:lnTo>
                  <a:lnTo>
                    <a:pt x="2168" y="1410"/>
                  </a:lnTo>
                  <a:lnTo>
                    <a:pt x="2141" y="1357"/>
                  </a:lnTo>
                  <a:lnTo>
                    <a:pt x="2112" y="1304"/>
                  </a:lnTo>
                  <a:lnTo>
                    <a:pt x="2082" y="1253"/>
                  </a:lnTo>
                  <a:lnTo>
                    <a:pt x="2050" y="1201"/>
                  </a:lnTo>
                  <a:lnTo>
                    <a:pt x="2019" y="1152"/>
                  </a:lnTo>
                  <a:lnTo>
                    <a:pt x="1985" y="1102"/>
                  </a:lnTo>
                  <a:lnTo>
                    <a:pt x="1950" y="1054"/>
                  </a:lnTo>
                  <a:lnTo>
                    <a:pt x="1914" y="1006"/>
                  </a:lnTo>
                  <a:lnTo>
                    <a:pt x="1878" y="960"/>
                  </a:lnTo>
                  <a:lnTo>
                    <a:pt x="1841" y="914"/>
                  </a:lnTo>
                  <a:lnTo>
                    <a:pt x="1802" y="869"/>
                  </a:lnTo>
                  <a:lnTo>
                    <a:pt x="1762" y="825"/>
                  </a:lnTo>
                  <a:lnTo>
                    <a:pt x="1721" y="782"/>
                  </a:lnTo>
                  <a:lnTo>
                    <a:pt x="1679" y="739"/>
                  </a:lnTo>
                  <a:lnTo>
                    <a:pt x="1636" y="699"/>
                  </a:lnTo>
                  <a:lnTo>
                    <a:pt x="1593" y="658"/>
                  </a:lnTo>
                  <a:lnTo>
                    <a:pt x="1548" y="619"/>
                  </a:lnTo>
                  <a:lnTo>
                    <a:pt x="1503" y="581"/>
                  </a:lnTo>
                  <a:lnTo>
                    <a:pt x="1457" y="543"/>
                  </a:lnTo>
                  <a:lnTo>
                    <a:pt x="1410" y="507"/>
                  </a:lnTo>
                  <a:lnTo>
                    <a:pt x="1362" y="472"/>
                  </a:lnTo>
                  <a:lnTo>
                    <a:pt x="1313" y="439"/>
                  </a:lnTo>
                  <a:lnTo>
                    <a:pt x="1262" y="406"/>
                  </a:lnTo>
                  <a:lnTo>
                    <a:pt x="1212" y="374"/>
                  </a:lnTo>
                  <a:lnTo>
                    <a:pt x="1161" y="343"/>
                  </a:lnTo>
                  <a:lnTo>
                    <a:pt x="1109" y="314"/>
                  </a:lnTo>
                  <a:lnTo>
                    <a:pt x="1057" y="286"/>
                  </a:lnTo>
                  <a:lnTo>
                    <a:pt x="1003" y="259"/>
                  </a:lnTo>
                  <a:lnTo>
                    <a:pt x="949" y="233"/>
                  </a:lnTo>
                  <a:lnTo>
                    <a:pt x="894" y="208"/>
                  </a:lnTo>
                  <a:lnTo>
                    <a:pt x="838" y="185"/>
                  </a:lnTo>
                  <a:lnTo>
                    <a:pt x="782" y="163"/>
                  </a:lnTo>
                  <a:lnTo>
                    <a:pt x="726" y="142"/>
                  </a:lnTo>
                  <a:lnTo>
                    <a:pt x="668" y="123"/>
                  </a:lnTo>
                  <a:lnTo>
                    <a:pt x="609" y="105"/>
                  </a:lnTo>
                  <a:lnTo>
                    <a:pt x="552" y="88"/>
                  </a:lnTo>
                  <a:lnTo>
                    <a:pt x="492" y="72"/>
                  </a:lnTo>
                  <a:lnTo>
                    <a:pt x="433" y="59"/>
                  </a:lnTo>
                  <a:lnTo>
                    <a:pt x="372" y="47"/>
                  </a:lnTo>
                  <a:lnTo>
                    <a:pt x="312" y="34"/>
                  </a:lnTo>
                  <a:lnTo>
                    <a:pt x="250" y="25"/>
                  </a:lnTo>
                  <a:lnTo>
                    <a:pt x="189" y="17"/>
                  </a:lnTo>
                  <a:lnTo>
                    <a:pt x="127" y="10"/>
                  </a:lnTo>
                  <a:lnTo>
                    <a:pt x="64" y="5"/>
                  </a:lnTo>
                  <a:lnTo>
                    <a:pt x="0" y="0"/>
                  </a:lnTo>
                  <a:lnTo>
                    <a:pt x="0" y="2390"/>
                  </a:lnTo>
                  <a:lnTo>
                    <a:pt x="0" y="2390"/>
                  </a:lnTo>
                  <a:lnTo>
                    <a:pt x="2" y="2405"/>
                  </a:lnTo>
                  <a:lnTo>
                    <a:pt x="4" y="2420"/>
                  </a:lnTo>
                  <a:lnTo>
                    <a:pt x="8" y="2433"/>
                  </a:lnTo>
                  <a:lnTo>
                    <a:pt x="11" y="2447"/>
                  </a:lnTo>
                  <a:lnTo>
                    <a:pt x="17" y="2459"/>
                  </a:lnTo>
                  <a:lnTo>
                    <a:pt x="25" y="2471"/>
                  </a:lnTo>
                  <a:lnTo>
                    <a:pt x="33" y="2482"/>
                  </a:lnTo>
                  <a:lnTo>
                    <a:pt x="43" y="2492"/>
                  </a:lnTo>
                  <a:lnTo>
                    <a:pt x="53" y="2501"/>
                  </a:lnTo>
                  <a:lnTo>
                    <a:pt x="64" y="2509"/>
                  </a:lnTo>
                  <a:lnTo>
                    <a:pt x="75" y="2516"/>
                  </a:lnTo>
                  <a:lnTo>
                    <a:pt x="89" y="2523"/>
                  </a:lnTo>
                  <a:lnTo>
                    <a:pt x="101" y="2528"/>
                  </a:lnTo>
                  <a:lnTo>
                    <a:pt x="115" y="2531"/>
                  </a:lnTo>
                  <a:lnTo>
                    <a:pt x="129" y="2532"/>
                  </a:lnTo>
                  <a:lnTo>
                    <a:pt x="144" y="2534"/>
                  </a:lnTo>
                  <a:lnTo>
                    <a:pt x="2445" y="25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5114515" y="2249714"/>
              <a:ext cx="932297" cy="966615"/>
            </a:xfrm>
            <a:custGeom>
              <a:avLst/>
              <a:gdLst>
                <a:gd name="T0" fmla="*/ 2445 w 2445"/>
                <a:gd name="T1" fmla="*/ 0 h 2534"/>
                <a:gd name="T2" fmla="*/ 2318 w 2445"/>
                <a:gd name="T3" fmla="*/ 10 h 2534"/>
                <a:gd name="T4" fmla="*/ 2195 w 2445"/>
                <a:gd name="T5" fmla="*/ 25 h 2534"/>
                <a:gd name="T6" fmla="*/ 2073 w 2445"/>
                <a:gd name="T7" fmla="*/ 47 h 2534"/>
                <a:gd name="T8" fmla="*/ 1953 w 2445"/>
                <a:gd name="T9" fmla="*/ 72 h 2534"/>
                <a:gd name="T10" fmla="*/ 1836 w 2445"/>
                <a:gd name="T11" fmla="*/ 105 h 2534"/>
                <a:gd name="T12" fmla="*/ 1719 w 2445"/>
                <a:gd name="T13" fmla="*/ 142 h 2534"/>
                <a:gd name="T14" fmla="*/ 1607 w 2445"/>
                <a:gd name="T15" fmla="*/ 185 h 2534"/>
                <a:gd name="T16" fmla="*/ 1496 w 2445"/>
                <a:gd name="T17" fmla="*/ 233 h 2534"/>
                <a:gd name="T18" fmla="*/ 1388 w 2445"/>
                <a:gd name="T19" fmla="*/ 286 h 2534"/>
                <a:gd name="T20" fmla="*/ 1284 w 2445"/>
                <a:gd name="T21" fmla="*/ 343 h 2534"/>
                <a:gd name="T22" fmla="*/ 1183 w 2445"/>
                <a:gd name="T23" fmla="*/ 406 h 2534"/>
                <a:gd name="T24" fmla="*/ 1083 w 2445"/>
                <a:gd name="T25" fmla="*/ 472 h 2534"/>
                <a:gd name="T26" fmla="*/ 989 w 2445"/>
                <a:gd name="T27" fmla="*/ 543 h 2534"/>
                <a:gd name="T28" fmla="*/ 897 w 2445"/>
                <a:gd name="T29" fmla="*/ 619 h 2534"/>
                <a:gd name="T30" fmla="*/ 809 w 2445"/>
                <a:gd name="T31" fmla="*/ 699 h 2534"/>
                <a:gd name="T32" fmla="*/ 724 w 2445"/>
                <a:gd name="T33" fmla="*/ 782 h 2534"/>
                <a:gd name="T34" fmla="*/ 643 w 2445"/>
                <a:gd name="T35" fmla="*/ 869 h 2534"/>
                <a:gd name="T36" fmla="*/ 567 w 2445"/>
                <a:gd name="T37" fmla="*/ 960 h 2534"/>
                <a:gd name="T38" fmla="*/ 495 w 2445"/>
                <a:gd name="T39" fmla="*/ 1054 h 2534"/>
                <a:gd name="T40" fmla="*/ 426 w 2445"/>
                <a:gd name="T41" fmla="*/ 1152 h 2534"/>
                <a:gd name="T42" fmla="*/ 363 w 2445"/>
                <a:gd name="T43" fmla="*/ 1253 h 2534"/>
                <a:gd name="T44" fmla="*/ 304 w 2445"/>
                <a:gd name="T45" fmla="*/ 1357 h 2534"/>
                <a:gd name="T46" fmla="*/ 250 w 2445"/>
                <a:gd name="T47" fmla="*/ 1464 h 2534"/>
                <a:gd name="T48" fmla="*/ 201 w 2445"/>
                <a:gd name="T49" fmla="*/ 1573 h 2534"/>
                <a:gd name="T50" fmla="*/ 157 w 2445"/>
                <a:gd name="T51" fmla="*/ 1685 h 2534"/>
                <a:gd name="T52" fmla="*/ 118 w 2445"/>
                <a:gd name="T53" fmla="*/ 1801 h 2534"/>
                <a:gd name="T54" fmla="*/ 83 w 2445"/>
                <a:gd name="T55" fmla="*/ 1917 h 2534"/>
                <a:gd name="T56" fmla="*/ 55 w 2445"/>
                <a:gd name="T57" fmla="*/ 2037 h 2534"/>
                <a:gd name="T58" fmla="*/ 33 w 2445"/>
                <a:gd name="T59" fmla="*/ 2159 h 2534"/>
                <a:gd name="T60" fmla="*/ 16 w 2445"/>
                <a:gd name="T61" fmla="*/ 2281 h 2534"/>
                <a:gd name="T62" fmla="*/ 5 w 2445"/>
                <a:gd name="T63" fmla="*/ 2407 h 2534"/>
                <a:gd name="T64" fmla="*/ 0 w 2445"/>
                <a:gd name="T65" fmla="*/ 2534 h 2534"/>
                <a:gd name="T66" fmla="*/ 2301 w 2445"/>
                <a:gd name="T67" fmla="*/ 2534 h 2534"/>
                <a:gd name="T68" fmla="*/ 2331 w 2445"/>
                <a:gd name="T69" fmla="*/ 2531 h 2534"/>
                <a:gd name="T70" fmla="*/ 2356 w 2445"/>
                <a:gd name="T71" fmla="*/ 2523 h 2534"/>
                <a:gd name="T72" fmla="*/ 2381 w 2445"/>
                <a:gd name="T73" fmla="*/ 2509 h 2534"/>
                <a:gd name="T74" fmla="*/ 2403 w 2445"/>
                <a:gd name="T75" fmla="*/ 2492 h 2534"/>
                <a:gd name="T76" fmla="*/ 2420 w 2445"/>
                <a:gd name="T77" fmla="*/ 2471 h 2534"/>
                <a:gd name="T78" fmla="*/ 2434 w 2445"/>
                <a:gd name="T79" fmla="*/ 2447 h 2534"/>
                <a:gd name="T80" fmla="*/ 2441 w 2445"/>
                <a:gd name="T81" fmla="*/ 2420 h 2534"/>
                <a:gd name="T82" fmla="*/ 2445 w 2445"/>
                <a:gd name="T83" fmla="*/ 2390 h 2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45" h="2534">
                  <a:moveTo>
                    <a:pt x="2445" y="0"/>
                  </a:moveTo>
                  <a:lnTo>
                    <a:pt x="2445" y="0"/>
                  </a:lnTo>
                  <a:lnTo>
                    <a:pt x="2381" y="5"/>
                  </a:lnTo>
                  <a:lnTo>
                    <a:pt x="2318" y="10"/>
                  </a:lnTo>
                  <a:lnTo>
                    <a:pt x="2257" y="17"/>
                  </a:lnTo>
                  <a:lnTo>
                    <a:pt x="2195" y="25"/>
                  </a:lnTo>
                  <a:lnTo>
                    <a:pt x="2133" y="34"/>
                  </a:lnTo>
                  <a:lnTo>
                    <a:pt x="2073" y="47"/>
                  </a:lnTo>
                  <a:lnTo>
                    <a:pt x="2012" y="59"/>
                  </a:lnTo>
                  <a:lnTo>
                    <a:pt x="1953" y="72"/>
                  </a:lnTo>
                  <a:lnTo>
                    <a:pt x="1893" y="88"/>
                  </a:lnTo>
                  <a:lnTo>
                    <a:pt x="1836" y="105"/>
                  </a:lnTo>
                  <a:lnTo>
                    <a:pt x="1777" y="123"/>
                  </a:lnTo>
                  <a:lnTo>
                    <a:pt x="1719" y="142"/>
                  </a:lnTo>
                  <a:lnTo>
                    <a:pt x="1663" y="163"/>
                  </a:lnTo>
                  <a:lnTo>
                    <a:pt x="1607" y="185"/>
                  </a:lnTo>
                  <a:lnTo>
                    <a:pt x="1551" y="208"/>
                  </a:lnTo>
                  <a:lnTo>
                    <a:pt x="1496" y="233"/>
                  </a:lnTo>
                  <a:lnTo>
                    <a:pt x="1442" y="259"/>
                  </a:lnTo>
                  <a:lnTo>
                    <a:pt x="1388" y="286"/>
                  </a:lnTo>
                  <a:lnTo>
                    <a:pt x="1336" y="314"/>
                  </a:lnTo>
                  <a:lnTo>
                    <a:pt x="1284" y="343"/>
                  </a:lnTo>
                  <a:lnTo>
                    <a:pt x="1233" y="374"/>
                  </a:lnTo>
                  <a:lnTo>
                    <a:pt x="1183" y="406"/>
                  </a:lnTo>
                  <a:lnTo>
                    <a:pt x="1132" y="439"/>
                  </a:lnTo>
                  <a:lnTo>
                    <a:pt x="1083" y="472"/>
                  </a:lnTo>
                  <a:lnTo>
                    <a:pt x="1035" y="507"/>
                  </a:lnTo>
                  <a:lnTo>
                    <a:pt x="989" y="543"/>
                  </a:lnTo>
                  <a:lnTo>
                    <a:pt x="942" y="581"/>
                  </a:lnTo>
                  <a:lnTo>
                    <a:pt x="897" y="619"/>
                  </a:lnTo>
                  <a:lnTo>
                    <a:pt x="852" y="658"/>
                  </a:lnTo>
                  <a:lnTo>
                    <a:pt x="809" y="699"/>
                  </a:lnTo>
                  <a:lnTo>
                    <a:pt x="766" y="739"/>
                  </a:lnTo>
                  <a:lnTo>
                    <a:pt x="724" y="782"/>
                  </a:lnTo>
                  <a:lnTo>
                    <a:pt x="684" y="825"/>
                  </a:lnTo>
                  <a:lnTo>
                    <a:pt x="643" y="869"/>
                  </a:lnTo>
                  <a:lnTo>
                    <a:pt x="604" y="914"/>
                  </a:lnTo>
                  <a:lnTo>
                    <a:pt x="567" y="960"/>
                  </a:lnTo>
                  <a:lnTo>
                    <a:pt x="531" y="1006"/>
                  </a:lnTo>
                  <a:lnTo>
                    <a:pt x="495" y="1054"/>
                  </a:lnTo>
                  <a:lnTo>
                    <a:pt x="460" y="1102"/>
                  </a:lnTo>
                  <a:lnTo>
                    <a:pt x="426" y="1152"/>
                  </a:lnTo>
                  <a:lnTo>
                    <a:pt x="395" y="1201"/>
                  </a:lnTo>
                  <a:lnTo>
                    <a:pt x="363" y="1253"/>
                  </a:lnTo>
                  <a:lnTo>
                    <a:pt x="333" y="1304"/>
                  </a:lnTo>
                  <a:lnTo>
                    <a:pt x="304" y="1357"/>
                  </a:lnTo>
                  <a:lnTo>
                    <a:pt x="277" y="1410"/>
                  </a:lnTo>
                  <a:lnTo>
                    <a:pt x="250" y="1464"/>
                  </a:lnTo>
                  <a:lnTo>
                    <a:pt x="224" y="1517"/>
                  </a:lnTo>
                  <a:lnTo>
                    <a:pt x="201" y="1573"/>
                  </a:lnTo>
                  <a:lnTo>
                    <a:pt x="178" y="1629"/>
                  </a:lnTo>
                  <a:lnTo>
                    <a:pt x="157" y="1685"/>
                  </a:lnTo>
                  <a:lnTo>
                    <a:pt x="136" y="1743"/>
                  </a:lnTo>
                  <a:lnTo>
                    <a:pt x="118" y="1801"/>
                  </a:lnTo>
                  <a:lnTo>
                    <a:pt x="100" y="1858"/>
                  </a:lnTo>
                  <a:lnTo>
                    <a:pt x="83" y="1917"/>
                  </a:lnTo>
                  <a:lnTo>
                    <a:pt x="69" y="1977"/>
                  </a:lnTo>
                  <a:lnTo>
                    <a:pt x="55" y="2037"/>
                  </a:lnTo>
                  <a:lnTo>
                    <a:pt x="44" y="2097"/>
                  </a:lnTo>
                  <a:lnTo>
                    <a:pt x="33" y="2159"/>
                  </a:lnTo>
                  <a:lnTo>
                    <a:pt x="23" y="2220"/>
                  </a:lnTo>
                  <a:lnTo>
                    <a:pt x="16" y="2281"/>
                  </a:lnTo>
                  <a:lnTo>
                    <a:pt x="10" y="2344"/>
                  </a:lnTo>
                  <a:lnTo>
                    <a:pt x="5" y="2407"/>
                  </a:lnTo>
                  <a:lnTo>
                    <a:pt x="1" y="2470"/>
                  </a:lnTo>
                  <a:lnTo>
                    <a:pt x="0" y="2534"/>
                  </a:lnTo>
                  <a:lnTo>
                    <a:pt x="2301" y="2534"/>
                  </a:lnTo>
                  <a:lnTo>
                    <a:pt x="2301" y="2534"/>
                  </a:lnTo>
                  <a:lnTo>
                    <a:pt x="2316" y="2532"/>
                  </a:lnTo>
                  <a:lnTo>
                    <a:pt x="2331" y="2531"/>
                  </a:lnTo>
                  <a:lnTo>
                    <a:pt x="2344" y="2528"/>
                  </a:lnTo>
                  <a:lnTo>
                    <a:pt x="2356" y="2523"/>
                  </a:lnTo>
                  <a:lnTo>
                    <a:pt x="2370" y="2516"/>
                  </a:lnTo>
                  <a:lnTo>
                    <a:pt x="2381" y="2509"/>
                  </a:lnTo>
                  <a:lnTo>
                    <a:pt x="2392" y="2501"/>
                  </a:lnTo>
                  <a:lnTo>
                    <a:pt x="2403" y="2492"/>
                  </a:lnTo>
                  <a:lnTo>
                    <a:pt x="2412" y="2482"/>
                  </a:lnTo>
                  <a:lnTo>
                    <a:pt x="2420" y="2471"/>
                  </a:lnTo>
                  <a:lnTo>
                    <a:pt x="2428" y="2459"/>
                  </a:lnTo>
                  <a:lnTo>
                    <a:pt x="2434" y="2447"/>
                  </a:lnTo>
                  <a:lnTo>
                    <a:pt x="2439" y="2433"/>
                  </a:lnTo>
                  <a:lnTo>
                    <a:pt x="2441" y="2420"/>
                  </a:lnTo>
                  <a:lnTo>
                    <a:pt x="2443" y="2405"/>
                  </a:lnTo>
                  <a:lnTo>
                    <a:pt x="2445" y="2390"/>
                  </a:lnTo>
                  <a:lnTo>
                    <a:pt x="2445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5117947" y="3314706"/>
              <a:ext cx="928865" cy="728679"/>
            </a:xfrm>
            <a:custGeom>
              <a:avLst/>
              <a:gdLst>
                <a:gd name="T0" fmla="*/ 0 w 2435"/>
                <a:gd name="T1" fmla="*/ 0 h 1910"/>
                <a:gd name="T2" fmla="*/ 5 w 2435"/>
                <a:gd name="T3" fmla="*/ 55 h 1910"/>
                <a:gd name="T4" fmla="*/ 18 w 2435"/>
                <a:gd name="T5" fmla="*/ 164 h 1910"/>
                <a:gd name="T6" fmla="*/ 37 w 2435"/>
                <a:gd name="T7" fmla="*/ 273 h 1910"/>
                <a:gd name="T8" fmla="*/ 60 w 2435"/>
                <a:gd name="T9" fmla="*/ 379 h 1910"/>
                <a:gd name="T10" fmla="*/ 73 w 2435"/>
                <a:gd name="T11" fmla="*/ 432 h 1910"/>
                <a:gd name="T12" fmla="*/ 127 w 2435"/>
                <a:gd name="T13" fmla="*/ 633 h 1910"/>
                <a:gd name="T14" fmla="*/ 191 w 2435"/>
                <a:gd name="T15" fmla="*/ 833 h 1910"/>
                <a:gd name="T16" fmla="*/ 263 w 2435"/>
                <a:gd name="T17" fmla="*/ 1030 h 1910"/>
                <a:gd name="T18" fmla="*/ 342 w 2435"/>
                <a:gd name="T19" fmla="*/ 1222 h 1910"/>
                <a:gd name="T20" fmla="*/ 425 w 2435"/>
                <a:gd name="T21" fmla="*/ 1407 h 1910"/>
                <a:gd name="T22" fmla="*/ 511 w 2435"/>
                <a:gd name="T23" fmla="*/ 1584 h 1910"/>
                <a:gd name="T24" fmla="*/ 599 w 2435"/>
                <a:gd name="T25" fmla="*/ 1754 h 1910"/>
                <a:gd name="T26" fmla="*/ 685 w 2435"/>
                <a:gd name="T27" fmla="*/ 1910 h 1910"/>
                <a:gd name="T28" fmla="*/ 2291 w 2435"/>
                <a:gd name="T29" fmla="*/ 1910 h 1910"/>
                <a:gd name="T30" fmla="*/ 2321 w 2435"/>
                <a:gd name="T31" fmla="*/ 1908 h 1910"/>
                <a:gd name="T32" fmla="*/ 2346 w 2435"/>
                <a:gd name="T33" fmla="*/ 1899 h 1910"/>
                <a:gd name="T34" fmla="*/ 2371 w 2435"/>
                <a:gd name="T35" fmla="*/ 1886 h 1910"/>
                <a:gd name="T36" fmla="*/ 2393 w 2435"/>
                <a:gd name="T37" fmla="*/ 1869 h 1910"/>
                <a:gd name="T38" fmla="*/ 2410 w 2435"/>
                <a:gd name="T39" fmla="*/ 1848 h 1910"/>
                <a:gd name="T40" fmla="*/ 2424 w 2435"/>
                <a:gd name="T41" fmla="*/ 1823 h 1910"/>
                <a:gd name="T42" fmla="*/ 2431 w 2435"/>
                <a:gd name="T43" fmla="*/ 1796 h 1910"/>
                <a:gd name="T44" fmla="*/ 2435 w 2435"/>
                <a:gd name="T45" fmla="*/ 1767 h 1910"/>
                <a:gd name="T46" fmla="*/ 2435 w 2435"/>
                <a:gd name="T47" fmla="*/ 142 h 1910"/>
                <a:gd name="T48" fmla="*/ 2431 w 2435"/>
                <a:gd name="T49" fmla="*/ 114 h 1910"/>
                <a:gd name="T50" fmla="*/ 2424 w 2435"/>
                <a:gd name="T51" fmla="*/ 87 h 1910"/>
                <a:gd name="T52" fmla="*/ 2410 w 2435"/>
                <a:gd name="T53" fmla="*/ 62 h 1910"/>
                <a:gd name="T54" fmla="*/ 2393 w 2435"/>
                <a:gd name="T55" fmla="*/ 41 h 1910"/>
                <a:gd name="T56" fmla="*/ 2371 w 2435"/>
                <a:gd name="T57" fmla="*/ 23 h 1910"/>
                <a:gd name="T58" fmla="*/ 2346 w 2435"/>
                <a:gd name="T59" fmla="*/ 11 h 1910"/>
                <a:gd name="T60" fmla="*/ 2321 w 2435"/>
                <a:gd name="T61" fmla="*/ 2 h 1910"/>
                <a:gd name="T62" fmla="*/ 2291 w 2435"/>
                <a:gd name="T63" fmla="*/ 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5" h="1910">
                  <a:moveTo>
                    <a:pt x="229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55"/>
                  </a:lnTo>
                  <a:lnTo>
                    <a:pt x="11" y="110"/>
                  </a:lnTo>
                  <a:lnTo>
                    <a:pt x="18" y="164"/>
                  </a:lnTo>
                  <a:lnTo>
                    <a:pt x="27" y="219"/>
                  </a:lnTo>
                  <a:lnTo>
                    <a:pt x="37" y="273"/>
                  </a:lnTo>
                  <a:lnTo>
                    <a:pt x="48" y="326"/>
                  </a:lnTo>
                  <a:lnTo>
                    <a:pt x="60" y="379"/>
                  </a:lnTo>
                  <a:lnTo>
                    <a:pt x="73" y="432"/>
                  </a:lnTo>
                  <a:lnTo>
                    <a:pt x="73" y="432"/>
                  </a:lnTo>
                  <a:lnTo>
                    <a:pt x="99" y="533"/>
                  </a:lnTo>
                  <a:lnTo>
                    <a:pt x="127" y="633"/>
                  </a:lnTo>
                  <a:lnTo>
                    <a:pt x="158" y="734"/>
                  </a:lnTo>
                  <a:lnTo>
                    <a:pt x="191" y="833"/>
                  </a:lnTo>
                  <a:lnTo>
                    <a:pt x="227" y="932"/>
                  </a:lnTo>
                  <a:lnTo>
                    <a:pt x="263" y="1030"/>
                  </a:lnTo>
                  <a:lnTo>
                    <a:pt x="302" y="1126"/>
                  </a:lnTo>
                  <a:lnTo>
                    <a:pt x="342" y="1222"/>
                  </a:lnTo>
                  <a:lnTo>
                    <a:pt x="383" y="1315"/>
                  </a:lnTo>
                  <a:lnTo>
                    <a:pt x="425" y="1407"/>
                  </a:lnTo>
                  <a:lnTo>
                    <a:pt x="468" y="1497"/>
                  </a:lnTo>
                  <a:lnTo>
                    <a:pt x="511" y="1584"/>
                  </a:lnTo>
                  <a:lnTo>
                    <a:pt x="555" y="1670"/>
                  </a:lnTo>
                  <a:lnTo>
                    <a:pt x="599" y="1754"/>
                  </a:lnTo>
                  <a:lnTo>
                    <a:pt x="642" y="1833"/>
                  </a:lnTo>
                  <a:lnTo>
                    <a:pt x="685" y="1910"/>
                  </a:lnTo>
                  <a:lnTo>
                    <a:pt x="2291" y="1910"/>
                  </a:lnTo>
                  <a:lnTo>
                    <a:pt x="2291" y="1910"/>
                  </a:lnTo>
                  <a:lnTo>
                    <a:pt x="2306" y="1910"/>
                  </a:lnTo>
                  <a:lnTo>
                    <a:pt x="2321" y="1908"/>
                  </a:lnTo>
                  <a:lnTo>
                    <a:pt x="2334" y="1904"/>
                  </a:lnTo>
                  <a:lnTo>
                    <a:pt x="2346" y="1899"/>
                  </a:lnTo>
                  <a:lnTo>
                    <a:pt x="2360" y="1893"/>
                  </a:lnTo>
                  <a:lnTo>
                    <a:pt x="2371" y="1886"/>
                  </a:lnTo>
                  <a:lnTo>
                    <a:pt x="2382" y="1879"/>
                  </a:lnTo>
                  <a:lnTo>
                    <a:pt x="2393" y="1869"/>
                  </a:lnTo>
                  <a:lnTo>
                    <a:pt x="2402" y="1859"/>
                  </a:lnTo>
                  <a:lnTo>
                    <a:pt x="2410" y="1848"/>
                  </a:lnTo>
                  <a:lnTo>
                    <a:pt x="2418" y="1836"/>
                  </a:lnTo>
                  <a:lnTo>
                    <a:pt x="2424" y="1823"/>
                  </a:lnTo>
                  <a:lnTo>
                    <a:pt x="2429" y="1810"/>
                  </a:lnTo>
                  <a:lnTo>
                    <a:pt x="2431" y="1796"/>
                  </a:lnTo>
                  <a:lnTo>
                    <a:pt x="2433" y="1782"/>
                  </a:lnTo>
                  <a:lnTo>
                    <a:pt x="2435" y="1767"/>
                  </a:lnTo>
                  <a:lnTo>
                    <a:pt x="2435" y="142"/>
                  </a:lnTo>
                  <a:lnTo>
                    <a:pt x="2435" y="142"/>
                  </a:lnTo>
                  <a:lnTo>
                    <a:pt x="2433" y="127"/>
                  </a:lnTo>
                  <a:lnTo>
                    <a:pt x="2431" y="114"/>
                  </a:lnTo>
                  <a:lnTo>
                    <a:pt x="2429" y="100"/>
                  </a:lnTo>
                  <a:lnTo>
                    <a:pt x="2424" y="87"/>
                  </a:lnTo>
                  <a:lnTo>
                    <a:pt x="2418" y="74"/>
                  </a:lnTo>
                  <a:lnTo>
                    <a:pt x="2410" y="62"/>
                  </a:lnTo>
                  <a:lnTo>
                    <a:pt x="2402" y="51"/>
                  </a:lnTo>
                  <a:lnTo>
                    <a:pt x="2393" y="41"/>
                  </a:lnTo>
                  <a:lnTo>
                    <a:pt x="2382" y="31"/>
                  </a:lnTo>
                  <a:lnTo>
                    <a:pt x="2371" y="23"/>
                  </a:lnTo>
                  <a:lnTo>
                    <a:pt x="2360" y="17"/>
                  </a:lnTo>
                  <a:lnTo>
                    <a:pt x="2346" y="11"/>
                  </a:lnTo>
                  <a:lnTo>
                    <a:pt x="2334" y="6"/>
                  </a:lnTo>
                  <a:lnTo>
                    <a:pt x="2321" y="2"/>
                  </a:lnTo>
                  <a:lnTo>
                    <a:pt x="2306" y="0"/>
                  </a:lnTo>
                  <a:lnTo>
                    <a:pt x="2291" y="0"/>
                  </a:lnTo>
                  <a:lnTo>
                    <a:pt x="22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5433670" y="4142906"/>
              <a:ext cx="1324662" cy="681778"/>
            </a:xfrm>
            <a:custGeom>
              <a:avLst/>
              <a:gdLst>
                <a:gd name="T0" fmla="*/ 420 w 3474"/>
                <a:gd name="T1" fmla="*/ 1508 h 1789"/>
                <a:gd name="T2" fmla="*/ 424 w 3474"/>
                <a:gd name="T3" fmla="*/ 1537 h 1789"/>
                <a:gd name="T4" fmla="*/ 441 w 3474"/>
                <a:gd name="T5" fmla="*/ 1594 h 1789"/>
                <a:gd name="T6" fmla="*/ 467 w 3474"/>
                <a:gd name="T7" fmla="*/ 1644 h 1789"/>
                <a:gd name="T8" fmla="*/ 502 w 3474"/>
                <a:gd name="T9" fmla="*/ 1688 h 1789"/>
                <a:gd name="T10" fmla="*/ 544 w 3474"/>
                <a:gd name="T11" fmla="*/ 1726 h 1789"/>
                <a:gd name="T12" fmla="*/ 592 w 3474"/>
                <a:gd name="T13" fmla="*/ 1756 h 1789"/>
                <a:gd name="T14" fmla="*/ 645 w 3474"/>
                <a:gd name="T15" fmla="*/ 1776 h 1789"/>
                <a:gd name="T16" fmla="*/ 702 w 3474"/>
                <a:gd name="T17" fmla="*/ 1787 h 1789"/>
                <a:gd name="T18" fmla="*/ 1738 w 3474"/>
                <a:gd name="T19" fmla="*/ 1789 h 1789"/>
                <a:gd name="T20" fmla="*/ 2742 w 3474"/>
                <a:gd name="T21" fmla="*/ 1789 h 1789"/>
                <a:gd name="T22" fmla="*/ 2801 w 3474"/>
                <a:gd name="T23" fmla="*/ 1783 h 1789"/>
                <a:gd name="T24" fmla="*/ 2856 w 3474"/>
                <a:gd name="T25" fmla="*/ 1767 h 1789"/>
                <a:gd name="T26" fmla="*/ 2907 w 3474"/>
                <a:gd name="T27" fmla="*/ 1742 h 1789"/>
                <a:gd name="T28" fmla="*/ 2952 w 3474"/>
                <a:gd name="T29" fmla="*/ 1708 h 1789"/>
                <a:gd name="T30" fmla="*/ 2990 w 3474"/>
                <a:gd name="T31" fmla="*/ 1667 h 1789"/>
                <a:gd name="T32" fmla="*/ 3021 w 3474"/>
                <a:gd name="T33" fmla="*/ 1620 h 1789"/>
                <a:gd name="T34" fmla="*/ 3043 w 3474"/>
                <a:gd name="T35" fmla="*/ 1566 h 1789"/>
                <a:gd name="T36" fmla="*/ 3054 w 3474"/>
                <a:gd name="T37" fmla="*/ 1508 h 1789"/>
                <a:gd name="T38" fmla="*/ 3071 w 3474"/>
                <a:gd name="T39" fmla="*/ 1356 h 1789"/>
                <a:gd name="T40" fmla="*/ 3094 w 3474"/>
                <a:gd name="T41" fmla="*/ 1180 h 1789"/>
                <a:gd name="T42" fmla="*/ 3125 w 3474"/>
                <a:gd name="T43" fmla="*/ 1004 h 1789"/>
                <a:gd name="T44" fmla="*/ 3164 w 3474"/>
                <a:gd name="T45" fmla="*/ 831 h 1789"/>
                <a:gd name="T46" fmla="*/ 3211 w 3474"/>
                <a:gd name="T47" fmla="*/ 660 h 1789"/>
                <a:gd name="T48" fmla="*/ 3266 w 3474"/>
                <a:gd name="T49" fmla="*/ 491 h 1789"/>
                <a:gd name="T50" fmla="*/ 3327 w 3474"/>
                <a:gd name="T51" fmla="*/ 324 h 1789"/>
                <a:gd name="T52" fmla="*/ 3397 w 3474"/>
                <a:gd name="T53" fmla="*/ 161 h 1789"/>
                <a:gd name="T54" fmla="*/ 3474 w 3474"/>
                <a:gd name="T55" fmla="*/ 0 h 1789"/>
                <a:gd name="T56" fmla="*/ 0 w 3474"/>
                <a:gd name="T57" fmla="*/ 0 h 1789"/>
                <a:gd name="T58" fmla="*/ 77 w 3474"/>
                <a:gd name="T59" fmla="*/ 161 h 1789"/>
                <a:gd name="T60" fmla="*/ 147 w 3474"/>
                <a:gd name="T61" fmla="*/ 324 h 1789"/>
                <a:gd name="T62" fmla="*/ 208 w 3474"/>
                <a:gd name="T63" fmla="*/ 491 h 1789"/>
                <a:gd name="T64" fmla="*/ 263 w 3474"/>
                <a:gd name="T65" fmla="*/ 660 h 1789"/>
                <a:gd name="T66" fmla="*/ 310 w 3474"/>
                <a:gd name="T67" fmla="*/ 831 h 1789"/>
                <a:gd name="T68" fmla="*/ 349 w 3474"/>
                <a:gd name="T69" fmla="*/ 1004 h 1789"/>
                <a:gd name="T70" fmla="*/ 380 w 3474"/>
                <a:gd name="T71" fmla="*/ 1180 h 1789"/>
                <a:gd name="T72" fmla="*/ 403 w 3474"/>
                <a:gd name="T73" fmla="*/ 1356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74" h="1789">
                  <a:moveTo>
                    <a:pt x="403" y="1356"/>
                  </a:moveTo>
                  <a:lnTo>
                    <a:pt x="420" y="1508"/>
                  </a:lnTo>
                  <a:lnTo>
                    <a:pt x="420" y="1508"/>
                  </a:lnTo>
                  <a:lnTo>
                    <a:pt x="424" y="1537"/>
                  </a:lnTo>
                  <a:lnTo>
                    <a:pt x="431" y="1566"/>
                  </a:lnTo>
                  <a:lnTo>
                    <a:pt x="441" y="1594"/>
                  </a:lnTo>
                  <a:lnTo>
                    <a:pt x="453" y="1620"/>
                  </a:lnTo>
                  <a:lnTo>
                    <a:pt x="467" y="1644"/>
                  </a:lnTo>
                  <a:lnTo>
                    <a:pt x="484" y="1667"/>
                  </a:lnTo>
                  <a:lnTo>
                    <a:pt x="502" y="1688"/>
                  </a:lnTo>
                  <a:lnTo>
                    <a:pt x="522" y="1708"/>
                  </a:lnTo>
                  <a:lnTo>
                    <a:pt x="544" y="1726"/>
                  </a:lnTo>
                  <a:lnTo>
                    <a:pt x="567" y="1742"/>
                  </a:lnTo>
                  <a:lnTo>
                    <a:pt x="592" y="1756"/>
                  </a:lnTo>
                  <a:lnTo>
                    <a:pt x="618" y="1767"/>
                  </a:lnTo>
                  <a:lnTo>
                    <a:pt x="645" y="1776"/>
                  </a:lnTo>
                  <a:lnTo>
                    <a:pt x="673" y="1783"/>
                  </a:lnTo>
                  <a:lnTo>
                    <a:pt x="702" y="1787"/>
                  </a:lnTo>
                  <a:lnTo>
                    <a:pt x="732" y="1789"/>
                  </a:lnTo>
                  <a:lnTo>
                    <a:pt x="1738" y="1789"/>
                  </a:lnTo>
                  <a:lnTo>
                    <a:pt x="2742" y="1789"/>
                  </a:lnTo>
                  <a:lnTo>
                    <a:pt x="2742" y="1789"/>
                  </a:lnTo>
                  <a:lnTo>
                    <a:pt x="2772" y="1787"/>
                  </a:lnTo>
                  <a:lnTo>
                    <a:pt x="2801" y="1783"/>
                  </a:lnTo>
                  <a:lnTo>
                    <a:pt x="2829" y="1776"/>
                  </a:lnTo>
                  <a:lnTo>
                    <a:pt x="2856" y="1767"/>
                  </a:lnTo>
                  <a:lnTo>
                    <a:pt x="2882" y="1756"/>
                  </a:lnTo>
                  <a:lnTo>
                    <a:pt x="2907" y="1742"/>
                  </a:lnTo>
                  <a:lnTo>
                    <a:pt x="2930" y="1726"/>
                  </a:lnTo>
                  <a:lnTo>
                    <a:pt x="2952" y="1708"/>
                  </a:lnTo>
                  <a:lnTo>
                    <a:pt x="2972" y="1688"/>
                  </a:lnTo>
                  <a:lnTo>
                    <a:pt x="2990" y="1667"/>
                  </a:lnTo>
                  <a:lnTo>
                    <a:pt x="3007" y="1644"/>
                  </a:lnTo>
                  <a:lnTo>
                    <a:pt x="3021" y="1620"/>
                  </a:lnTo>
                  <a:lnTo>
                    <a:pt x="3033" y="1594"/>
                  </a:lnTo>
                  <a:lnTo>
                    <a:pt x="3043" y="1566"/>
                  </a:lnTo>
                  <a:lnTo>
                    <a:pt x="3050" y="1537"/>
                  </a:lnTo>
                  <a:lnTo>
                    <a:pt x="3054" y="1508"/>
                  </a:lnTo>
                  <a:lnTo>
                    <a:pt x="3071" y="1356"/>
                  </a:lnTo>
                  <a:lnTo>
                    <a:pt x="3071" y="1356"/>
                  </a:lnTo>
                  <a:lnTo>
                    <a:pt x="3081" y="1268"/>
                  </a:lnTo>
                  <a:lnTo>
                    <a:pt x="3094" y="1180"/>
                  </a:lnTo>
                  <a:lnTo>
                    <a:pt x="3109" y="1091"/>
                  </a:lnTo>
                  <a:lnTo>
                    <a:pt x="3125" y="1004"/>
                  </a:lnTo>
                  <a:lnTo>
                    <a:pt x="3143" y="917"/>
                  </a:lnTo>
                  <a:lnTo>
                    <a:pt x="3164" y="831"/>
                  </a:lnTo>
                  <a:lnTo>
                    <a:pt x="3186" y="746"/>
                  </a:lnTo>
                  <a:lnTo>
                    <a:pt x="3211" y="660"/>
                  </a:lnTo>
                  <a:lnTo>
                    <a:pt x="3238" y="575"/>
                  </a:lnTo>
                  <a:lnTo>
                    <a:pt x="3266" y="491"/>
                  </a:lnTo>
                  <a:lnTo>
                    <a:pt x="3295" y="407"/>
                  </a:lnTo>
                  <a:lnTo>
                    <a:pt x="3327" y="324"/>
                  </a:lnTo>
                  <a:lnTo>
                    <a:pt x="3361" y="242"/>
                  </a:lnTo>
                  <a:lnTo>
                    <a:pt x="3397" y="161"/>
                  </a:lnTo>
                  <a:lnTo>
                    <a:pt x="3435" y="80"/>
                  </a:lnTo>
                  <a:lnTo>
                    <a:pt x="347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9" y="80"/>
                  </a:lnTo>
                  <a:lnTo>
                    <a:pt x="77" y="161"/>
                  </a:lnTo>
                  <a:lnTo>
                    <a:pt x="113" y="242"/>
                  </a:lnTo>
                  <a:lnTo>
                    <a:pt x="147" y="324"/>
                  </a:lnTo>
                  <a:lnTo>
                    <a:pt x="179" y="407"/>
                  </a:lnTo>
                  <a:lnTo>
                    <a:pt x="208" y="491"/>
                  </a:lnTo>
                  <a:lnTo>
                    <a:pt x="236" y="575"/>
                  </a:lnTo>
                  <a:lnTo>
                    <a:pt x="263" y="660"/>
                  </a:lnTo>
                  <a:lnTo>
                    <a:pt x="288" y="746"/>
                  </a:lnTo>
                  <a:lnTo>
                    <a:pt x="310" y="831"/>
                  </a:lnTo>
                  <a:lnTo>
                    <a:pt x="331" y="917"/>
                  </a:lnTo>
                  <a:lnTo>
                    <a:pt x="349" y="1004"/>
                  </a:lnTo>
                  <a:lnTo>
                    <a:pt x="366" y="1091"/>
                  </a:lnTo>
                  <a:lnTo>
                    <a:pt x="380" y="1180"/>
                  </a:lnTo>
                  <a:lnTo>
                    <a:pt x="393" y="1268"/>
                  </a:lnTo>
                  <a:lnTo>
                    <a:pt x="403" y="1356"/>
                  </a:lnTo>
                  <a:lnTo>
                    <a:pt x="403" y="135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328030" y="6543408"/>
            <a:ext cx="4270095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000" spc="100" dirty="0">
                <a:latin typeface="Lato" panose="020F0502020204030203" pitchFamily="34" charset="0"/>
              </a:rPr>
              <a:t>DIGDIR 2021</a:t>
            </a:r>
            <a:endParaRPr lang="en-US" sz="2800" spc="1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10648336" y="6543408"/>
            <a:ext cx="1298694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#</a:t>
            </a:r>
            <a:r>
              <a:rPr kumimoji="0" lang="en-US" sz="1000" b="0" i="0" u="none" strike="noStrike" kern="1200" cap="none" spc="100" normalizeH="0" baseline="0" noProof="0" dirty="0" err="1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RulesAsCode</a:t>
            </a:r>
            <a:endParaRPr kumimoji="0" lang="en-US" sz="2800" b="0" i="0" u="none" strike="noStrike" kern="1200" cap="none" spc="100" normalizeH="0" baseline="0" noProof="0" dirty="0">
              <a:ln>
                <a:noFill/>
              </a:ln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9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0" y="-542009"/>
            <a:ext cx="1414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>
                <a:ln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Slide 09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9697800" y="-1520250"/>
            <a:ext cx="6210300" cy="5273676"/>
            <a:chOff x="-8542338" y="1584325"/>
            <a:chExt cx="6210300" cy="5273676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-6326188" y="2851150"/>
              <a:ext cx="1673225" cy="1890713"/>
            </a:xfrm>
            <a:custGeom>
              <a:avLst/>
              <a:gdLst>
                <a:gd name="T0" fmla="*/ 0 w 1054"/>
                <a:gd name="T1" fmla="*/ 103 h 1191"/>
                <a:gd name="T2" fmla="*/ 1054 w 1054"/>
                <a:gd name="T3" fmla="*/ 0 h 1191"/>
                <a:gd name="T4" fmla="*/ 76 w 1054"/>
                <a:gd name="T5" fmla="*/ 1191 h 1191"/>
                <a:gd name="T6" fmla="*/ 0 w 1054"/>
                <a:gd name="T7" fmla="*/ 103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4" h="1191">
                  <a:moveTo>
                    <a:pt x="0" y="103"/>
                  </a:moveTo>
                  <a:lnTo>
                    <a:pt x="1054" y="0"/>
                  </a:lnTo>
                  <a:lnTo>
                    <a:pt x="76" y="1191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6E8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-6205538" y="2851150"/>
              <a:ext cx="2216150" cy="2185988"/>
            </a:xfrm>
            <a:custGeom>
              <a:avLst/>
              <a:gdLst>
                <a:gd name="T0" fmla="*/ 978 w 1396"/>
                <a:gd name="T1" fmla="*/ 0 h 1377"/>
                <a:gd name="T2" fmla="*/ 1396 w 1396"/>
                <a:gd name="T3" fmla="*/ 1377 h 1377"/>
                <a:gd name="T4" fmla="*/ 0 w 1396"/>
                <a:gd name="T5" fmla="*/ 1191 h 1377"/>
                <a:gd name="T6" fmla="*/ 978 w 1396"/>
                <a:gd name="T7" fmla="*/ 0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6" h="1377">
                  <a:moveTo>
                    <a:pt x="978" y="0"/>
                  </a:moveTo>
                  <a:lnTo>
                    <a:pt x="1396" y="1377"/>
                  </a:lnTo>
                  <a:lnTo>
                    <a:pt x="0" y="1191"/>
                  </a:lnTo>
                  <a:lnTo>
                    <a:pt x="978" y="0"/>
                  </a:lnTo>
                  <a:close/>
                </a:path>
              </a:pathLst>
            </a:custGeom>
            <a:solidFill>
              <a:srgbClr val="3F6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-6205538" y="4741863"/>
              <a:ext cx="2216150" cy="1808163"/>
            </a:xfrm>
            <a:custGeom>
              <a:avLst/>
              <a:gdLst>
                <a:gd name="T0" fmla="*/ 0 w 1396"/>
                <a:gd name="T1" fmla="*/ 0 h 1139"/>
                <a:gd name="T2" fmla="*/ 588 w 1396"/>
                <a:gd name="T3" fmla="*/ 1139 h 1139"/>
                <a:gd name="T4" fmla="*/ 1396 w 1396"/>
                <a:gd name="T5" fmla="*/ 186 h 1139"/>
                <a:gd name="T6" fmla="*/ 0 w 1396"/>
                <a:gd name="T7" fmla="*/ 0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6" h="1139">
                  <a:moveTo>
                    <a:pt x="0" y="0"/>
                  </a:moveTo>
                  <a:lnTo>
                    <a:pt x="588" y="1139"/>
                  </a:lnTo>
                  <a:lnTo>
                    <a:pt x="1396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5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-7843838" y="3014663"/>
              <a:ext cx="1638300" cy="1727200"/>
            </a:xfrm>
            <a:custGeom>
              <a:avLst/>
              <a:gdLst>
                <a:gd name="T0" fmla="*/ 1032 w 1032"/>
                <a:gd name="T1" fmla="*/ 1088 h 1088"/>
                <a:gd name="T2" fmla="*/ 0 w 1032"/>
                <a:gd name="T3" fmla="*/ 1080 h 1088"/>
                <a:gd name="T4" fmla="*/ 956 w 1032"/>
                <a:gd name="T5" fmla="*/ 0 h 1088"/>
                <a:gd name="T6" fmla="*/ 1032 w 1032"/>
                <a:gd name="T7" fmla="*/ 1088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2" h="1088">
                  <a:moveTo>
                    <a:pt x="1032" y="1088"/>
                  </a:moveTo>
                  <a:lnTo>
                    <a:pt x="0" y="1080"/>
                  </a:lnTo>
                  <a:lnTo>
                    <a:pt x="956" y="0"/>
                  </a:lnTo>
                  <a:lnTo>
                    <a:pt x="1032" y="1088"/>
                  </a:lnTo>
                  <a:close/>
                </a:path>
              </a:pathLst>
            </a:custGeom>
            <a:solidFill>
              <a:srgbClr val="9892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-4652963" y="2851150"/>
              <a:ext cx="1971675" cy="2185988"/>
            </a:xfrm>
            <a:custGeom>
              <a:avLst/>
              <a:gdLst>
                <a:gd name="T0" fmla="*/ 418 w 1242"/>
                <a:gd name="T1" fmla="*/ 1377 h 1377"/>
                <a:gd name="T2" fmla="*/ 0 w 1242"/>
                <a:gd name="T3" fmla="*/ 0 h 1377"/>
                <a:gd name="T4" fmla="*/ 1242 w 1242"/>
                <a:gd name="T5" fmla="*/ 803 h 1377"/>
                <a:gd name="T6" fmla="*/ 418 w 1242"/>
                <a:gd name="T7" fmla="*/ 1377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2" h="1377">
                  <a:moveTo>
                    <a:pt x="418" y="1377"/>
                  </a:moveTo>
                  <a:lnTo>
                    <a:pt x="0" y="0"/>
                  </a:lnTo>
                  <a:lnTo>
                    <a:pt x="1242" y="803"/>
                  </a:lnTo>
                  <a:lnTo>
                    <a:pt x="418" y="1377"/>
                  </a:lnTo>
                  <a:close/>
                </a:path>
              </a:pathLst>
            </a:custGeom>
            <a:solidFill>
              <a:srgbClr val="105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-7843838" y="4729163"/>
              <a:ext cx="1638300" cy="1893888"/>
            </a:xfrm>
            <a:custGeom>
              <a:avLst/>
              <a:gdLst>
                <a:gd name="T0" fmla="*/ 0 w 1032"/>
                <a:gd name="T1" fmla="*/ 0 h 1193"/>
                <a:gd name="T2" fmla="*/ 1032 w 1032"/>
                <a:gd name="T3" fmla="*/ 8 h 1193"/>
                <a:gd name="T4" fmla="*/ 608 w 1032"/>
                <a:gd name="T5" fmla="*/ 1193 h 1193"/>
                <a:gd name="T6" fmla="*/ 0 w 1032"/>
                <a:gd name="T7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2" h="1193">
                  <a:moveTo>
                    <a:pt x="0" y="0"/>
                  </a:moveTo>
                  <a:lnTo>
                    <a:pt x="1032" y="8"/>
                  </a:lnTo>
                  <a:lnTo>
                    <a:pt x="608" y="1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8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-5272088" y="5037138"/>
              <a:ext cx="1549400" cy="1820863"/>
            </a:xfrm>
            <a:custGeom>
              <a:avLst/>
              <a:gdLst>
                <a:gd name="T0" fmla="*/ 808 w 976"/>
                <a:gd name="T1" fmla="*/ 0 h 1147"/>
                <a:gd name="T2" fmla="*/ 976 w 976"/>
                <a:gd name="T3" fmla="*/ 1147 h 1147"/>
                <a:gd name="T4" fmla="*/ 0 w 976"/>
                <a:gd name="T5" fmla="*/ 953 h 1147"/>
                <a:gd name="T6" fmla="*/ 808 w 976"/>
                <a:gd name="T7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6" h="1147">
                  <a:moveTo>
                    <a:pt x="808" y="0"/>
                  </a:moveTo>
                  <a:lnTo>
                    <a:pt x="976" y="1147"/>
                  </a:lnTo>
                  <a:lnTo>
                    <a:pt x="0" y="953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004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-6878638" y="4741863"/>
              <a:ext cx="1606550" cy="1881188"/>
            </a:xfrm>
            <a:custGeom>
              <a:avLst/>
              <a:gdLst>
                <a:gd name="T0" fmla="*/ 0 w 1012"/>
                <a:gd name="T1" fmla="*/ 1185 h 1185"/>
                <a:gd name="T2" fmla="*/ 1012 w 1012"/>
                <a:gd name="T3" fmla="*/ 1139 h 1185"/>
                <a:gd name="T4" fmla="*/ 424 w 1012"/>
                <a:gd name="T5" fmla="*/ 0 h 1185"/>
                <a:gd name="T6" fmla="*/ 0 w 1012"/>
                <a:gd name="T7" fmla="*/ 1185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2" h="1185">
                  <a:moveTo>
                    <a:pt x="0" y="1185"/>
                  </a:moveTo>
                  <a:lnTo>
                    <a:pt x="1012" y="1139"/>
                  </a:lnTo>
                  <a:lnTo>
                    <a:pt x="424" y="0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3F6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-6326188" y="1584325"/>
              <a:ext cx="1673225" cy="1430338"/>
            </a:xfrm>
            <a:custGeom>
              <a:avLst/>
              <a:gdLst>
                <a:gd name="T0" fmla="*/ 0 w 1054"/>
                <a:gd name="T1" fmla="*/ 901 h 901"/>
                <a:gd name="T2" fmla="*/ 1054 w 1054"/>
                <a:gd name="T3" fmla="*/ 798 h 901"/>
                <a:gd name="T4" fmla="*/ 1054 w 1054"/>
                <a:gd name="T5" fmla="*/ 798 h 901"/>
                <a:gd name="T6" fmla="*/ 1020 w 1054"/>
                <a:gd name="T7" fmla="*/ 672 h 901"/>
                <a:gd name="T8" fmla="*/ 940 w 1054"/>
                <a:gd name="T9" fmla="*/ 394 h 901"/>
                <a:gd name="T10" fmla="*/ 898 w 1054"/>
                <a:gd name="T11" fmla="*/ 248 h 901"/>
                <a:gd name="T12" fmla="*/ 860 w 1054"/>
                <a:gd name="T13" fmla="*/ 120 h 901"/>
                <a:gd name="T14" fmla="*/ 830 w 1054"/>
                <a:gd name="T15" fmla="*/ 32 h 901"/>
                <a:gd name="T16" fmla="*/ 820 w 1054"/>
                <a:gd name="T17" fmla="*/ 8 h 901"/>
                <a:gd name="T18" fmla="*/ 816 w 1054"/>
                <a:gd name="T19" fmla="*/ 2 h 901"/>
                <a:gd name="T20" fmla="*/ 814 w 1054"/>
                <a:gd name="T21" fmla="*/ 0 h 901"/>
                <a:gd name="T22" fmla="*/ 814 w 1054"/>
                <a:gd name="T23" fmla="*/ 0 h 901"/>
                <a:gd name="T24" fmla="*/ 774 w 1054"/>
                <a:gd name="T25" fmla="*/ 42 h 901"/>
                <a:gd name="T26" fmla="*/ 680 w 1054"/>
                <a:gd name="T27" fmla="*/ 146 h 901"/>
                <a:gd name="T28" fmla="*/ 400 w 1054"/>
                <a:gd name="T29" fmla="*/ 454 h 901"/>
                <a:gd name="T30" fmla="*/ 0 w 1054"/>
                <a:gd name="T31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4" h="901">
                  <a:moveTo>
                    <a:pt x="0" y="901"/>
                  </a:moveTo>
                  <a:lnTo>
                    <a:pt x="1054" y="798"/>
                  </a:lnTo>
                  <a:lnTo>
                    <a:pt x="1054" y="798"/>
                  </a:lnTo>
                  <a:lnTo>
                    <a:pt x="1020" y="672"/>
                  </a:lnTo>
                  <a:lnTo>
                    <a:pt x="940" y="394"/>
                  </a:lnTo>
                  <a:lnTo>
                    <a:pt x="898" y="248"/>
                  </a:lnTo>
                  <a:lnTo>
                    <a:pt x="860" y="120"/>
                  </a:lnTo>
                  <a:lnTo>
                    <a:pt x="830" y="32"/>
                  </a:lnTo>
                  <a:lnTo>
                    <a:pt x="820" y="8"/>
                  </a:lnTo>
                  <a:lnTo>
                    <a:pt x="816" y="2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4" y="42"/>
                  </a:lnTo>
                  <a:lnTo>
                    <a:pt x="680" y="146"/>
                  </a:lnTo>
                  <a:lnTo>
                    <a:pt x="400" y="454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3F6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-6326188" y="1584325"/>
              <a:ext cx="1673225" cy="1430338"/>
            </a:xfrm>
            <a:custGeom>
              <a:avLst/>
              <a:gdLst>
                <a:gd name="T0" fmla="*/ 0 w 1054"/>
                <a:gd name="T1" fmla="*/ 901 h 901"/>
                <a:gd name="T2" fmla="*/ 1054 w 1054"/>
                <a:gd name="T3" fmla="*/ 798 h 901"/>
                <a:gd name="T4" fmla="*/ 1054 w 1054"/>
                <a:gd name="T5" fmla="*/ 798 h 901"/>
                <a:gd name="T6" fmla="*/ 1020 w 1054"/>
                <a:gd name="T7" fmla="*/ 672 h 901"/>
                <a:gd name="T8" fmla="*/ 940 w 1054"/>
                <a:gd name="T9" fmla="*/ 394 h 901"/>
                <a:gd name="T10" fmla="*/ 898 w 1054"/>
                <a:gd name="T11" fmla="*/ 248 h 901"/>
                <a:gd name="T12" fmla="*/ 860 w 1054"/>
                <a:gd name="T13" fmla="*/ 120 h 901"/>
                <a:gd name="T14" fmla="*/ 830 w 1054"/>
                <a:gd name="T15" fmla="*/ 32 h 901"/>
                <a:gd name="T16" fmla="*/ 820 w 1054"/>
                <a:gd name="T17" fmla="*/ 8 h 901"/>
                <a:gd name="T18" fmla="*/ 816 w 1054"/>
                <a:gd name="T19" fmla="*/ 2 h 901"/>
                <a:gd name="T20" fmla="*/ 814 w 1054"/>
                <a:gd name="T21" fmla="*/ 0 h 901"/>
                <a:gd name="T22" fmla="*/ 814 w 1054"/>
                <a:gd name="T23" fmla="*/ 0 h 901"/>
                <a:gd name="T24" fmla="*/ 774 w 1054"/>
                <a:gd name="T25" fmla="*/ 42 h 901"/>
                <a:gd name="T26" fmla="*/ 680 w 1054"/>
                <a:gd name="T27" fmla="*/ 146 h 901"/>
                <a:gd name="T28" fmla="*/ 400 w 1054"/>
                <a:gd name="T29" fmla="*/ 454 h 901"/>
                <a:gd name="T30" fmla="*/ 0 w 1054"/>
                <a:gd name="T31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4" h="901">
                  <a:moveTo>
                    <a:pt x="0" y="901"/>
                  </a:moveTo>
                  <a:lnTo>
                    <a:pt x="1054" y="798"/>
                  </a:lnTo>
                  <a:lnTo>
                    <a:pt x="1054" y="798"/>
                  </a:lnTo>
                  <a:lnTo>
                    <a:pt x="1020" y="672"/>
                  </a:lnTo>
                  <a:lnTo>
                    <a:pt x="940" y="394"/>
                  </a:lnTo>
                  <a:lnTo>
                    <a:pt x="898" y="248"/>
                  </a:lnTo>
                  <a:lnTo>
                    <a:pt x="860" y="120"/>
                  </a:lnTo>
                  <a:lnTo>
                    <a:pt x="830" y="32"/>
                  </a:lnTo>
                  <a:lnTo>
                    <a:pt x="820" y="8"/>
                  </a:lnTo>
                  <a:lnTo>
                    <a:pt x="816" y="2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4" y="42"/>
                  </a:lnTo>
                  <a:lnTo>
                    <a:pt x="680" y="146"/>
                  </a:lnTo>
                  <a:lnTo>
                    <a:pt x="400" y="454"/>
                  </a:lnTo>
                  <a:lnTo>
                    <a:pt x="0" y="9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-8542338" y="3014663"/>
              <a:ext cx="2216150" cy="1714500"/>
            </a:xfrm>
            <a:custGeom>
              <a:avLst/>
              <a:gdLst>
                <a:gd name="T0" fmla="*/ 440 w 1396"/>
                <a:gd name="T1" fmla="*/ 1080 h 1080"/>
                <a:gd name="T2" fmla="*/ 1396 w 1396"/>
                <a:gd name="T3" fmla="*/ 0 h 1080"/>
                <a:gd name="T4" fmla="*/ 0 w 1396"/>
                <a:gd name="T5" fmla="*/ 340 h 1080"/>
                <a:gd name="T6" fmla="*/ 440 w 1396"/>
                <a:gd name="T7" fmla="*/ 108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6" h="1080">
                  <a:moveTo>
                    <a:pt x="440" y="1080"/>
                  </a:moveTo>
                  <a:lnTo>
                    <a:pt x="1396" y="0"/>
                  </a:lnTo>
                  <a:lnTo>
                    <a:pt x="0" y="340"/>
                  </a:lnTo>
                  <a:lnTo>
                    <a:pt x="440" y="1080"/>
                  </a:lnTo>
                  <a:close/>
                </a:path>
              </a:pathLst>
            </a:custGeom>
            <a:solidFill>
              <a:srgbClr val="C58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-3989388" y="5037138"/>
              <a:ext cx="1028700" cy="1820863"/>
            </a:xfrm>
            <a:custGeom>
              <a:avLst/>
              <a:gdLst>
                <a:gd name="T0" fmla="*/ 0 w 648"/>
                <a:gd name="T1" fmla="*/ 0 h 1147"/>
                <a:gd name="T2" fmla="*/ 648 w 648"/>
                <a:gd name="T3" fmla="*/ 112 h 1147"/>
                <a:gd name="T4" fmla="*/ 168 w 648"/>
                <a:gd name="T5" fmla="*/ 1147 h 1147"/>
                <a:gd name="T6" fmla="*/ 0 w 648"/>
                <a:gd name="T7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8" h="1147">
                  <a:moveTo>
                    <a:pt x="0" y="0"/>
                  </a:moveTo>
                  <a:lnTo>
                    <a:pt x="648" y="112"/>
                  </a:lnTo>
                  <a:lnTo>
                    <a:pt x="168" y="1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-3989388" y="4125913"/>
              <a:ext cx="1308100" cy="1089025"/>
            </a:xfrm>
            <a:custGeom>
              <a:avLst/>
              <a:gdLst>
                <a:gd name="T0" fmla="*/ 824 w 824"/>
                <a:gd name="T1" fmla="*/ 0 h 686"/>
                <a:gd name="T2" fmla="*/ 648 w 824"/>
                <a:gd name="T3" fmla="*/ 686 h 686"/>
                <a:gd name="T4" fmla="*/ 0 w 824"/>
                <a:gd name="T5" fmla="*/ 574 h 686"/>
                <a:gd name="T6" fmla="*/ 824 w 824"/>
                <a:gd name="T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4" h="686">
                  <a:moveTo>
                    <a:pt x="824" y="0"/>
                  </a:moveTo>
                  <a:lnTo>
                    <a:pt x="648" y="686"/>
                  </a:lnTo>
                  <a:lnTo>
                    <a:pt x="0" y="574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004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-8307388" y="4729163"/>
              <a:ext cx="1428750" cy="1893888"/>
            </a:xfrm>
            <a:custGeom>
              <a:avLst/>
              <a:gdLst>
                <a:gd name="T0" fmla="*/ 292 w 900"/>
                <a:gd name="T1" fmla="*/ 0 h 1193"/>
                <a:gd name="T2" fmla="*/ 900 w 900"/>
                <a:gd name="T3" fmla="*/ 1193 h 1193"/>
                <a:gd name="T4" fmla="*/ 0 w 900"/>
                <a:gd name="T5" fmla="*/ 915 h 1193"/>
                <a:gd name="T6" fmla="*/ 292 w 900"/>
                <a:gd name="T7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1193">
                  <a:moveTo>
                    <a:pt x="292" y="0"/>
                  </a:moveTo>
                  <a:lnTo>
                    <a:pt x="900" y="1193"/>
                  </a:lnTo>
                  <a:lnTo>
                    <a:pt x="0" y="9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C58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-8542338" y="3554413"/>
              <a:ext cx="698500" cy="2627313"/>
            </a:xfrm>
            <a:custGeom>
              <a:avLst/>
              <a:gdLst>
                <a:gd name="T0" fmla="*/ 440 w 440"/>
                <a:gd name="T1" fmla="*/ 740 h 1655"/>
                <a:gd name="T2" fmla="*/ 148 w 440"/>
                <a:gd name="T3" fmla="*/ 1655 h 1655"/>
                <a:gd name="T4" fmla="*/ 0 w 440"/>
                <a:gd name="T5" fmla="*/ 0 h 1655"/>
                <a:gd name="T6" fmla="*/ 440 w 440"/>
                <a:gd name="T7" fmla="*/ 740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0" h="1655">
                  <a:moveTo>
                    <a:pt x="440" y="740"/>
                  </a:moveTo>
                  <a:lnTo>
                    <a:pt x="148" y="1655"/>
                  </a:lnTo>
                  <a:lnTo>
                    <a:pt x="0" y="0"/>
                  </a:lnTo>
                  <a:lnTo>
                    <a:pt x="440" y="740"/>
                  </a:lnTo>
                  <a:close/>
                </a:path>
              </a:pathLst>
            </a:custGeom>
            <a:solidFill>
              <a:srgbClr val="DFA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-4652963" y="2851150"/>
              <a:ext cx="1971675" cy="1274763"/>
            </a:xfrm>
            <a:custGeom>
              <a:avLst/>
              <a:gdLst>
                <a:gd name="T0" fmla="*/ 1242 w 1242"/>
                <a:gd name="T1" fmla="*/ 803 h 803"/>
                <a:gd name="T2" fmla="*/ 1238 w 1242"/>
                <a:gd name="T3" fmla="*/ 22 h 803"/>
                <a:gd name="T4" fmla="*/ 0 w 1242"/>
                <a:gd name="T5" fmla="*/ 0 h 803"/>
                <a:gd name="T6" fmla="*/ 1242 w 1242"/>
                <a:gd name="T7" fmla="*/ 803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2" h="803">
                  <a:moveTo>
                    <a:pt x="1242" y="803"/>
                  </a:moveTo>
                  <a:lnTo>
                    <a:pt x="1238" y="22"/>
                  </a:lnTo>
                  <a:lnTo>
                    <a:pt x="0" y="0"/>
                  </a:lnTo>
                  <a:lnTo>
                    <a:pt x="1242" y="803"/>
                  </a:lnTo>
                  <a:close/>
                </a:path>
              </a:pathLst>
            </a:custGeom>
            <a:solidFill>
              <a:srgbClr val="004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-2960688" y="4125913"/>
              <a:ext cx="628650" cy="1120775"/>
            </a:xfrm>
            <a:custGeom>
              <a:avLst/>
              <a:gdLst>
                <a:gd name="T0" fmla="*/ 0 w 396"/>
                <a:gd name="T1" fmla="*/ 686 h 706"/>
                <a:gd name="T2" fmla="*/ 396 w 396"/>
                <a:gd name="T3" fmla="*/ 706 h 706"/>
                <a:gd name="T4" fmla="*/ 176 w 396"/>
                <a:gd name="T5" fmla="*/ 0 h 706"/>
                <a:gd name="T6" fmla="*/ 0 w 396"/>
                <a:gd name="T7" fmla="*/ 68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706">
                  <a:moveTo>
                    <a:pt x="0" y="686"/>
                  </a:moveTo>
                  <a:lnTo>
                    <a:pt x="396" y="706"/>
                  </a:lnTo>
                  <a:lnTo>
                    <a:pt x="176" y="0"/>
                  </a:lnTo>
                  <a:lnTo>
                    <a:pt x="0" y="686"/>
                  </a:lnTo>
                  <a:close/>
                </a:path>
              </a:pathLst>
            </a:custGeom>
            <a:solidFill>
              <a:srgbClr val="00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-3722688" y="5214938"/>
              <a:ext cx="1390650" cy="1643063"/>
            </a:xfrm>
            <a:custGeom>
              <a:avLst/>
              <a:gdLst>
                <a:gd name="T0" fmla="*/ 876 w 876"/>
                <a:gd name="T1" fmla="*/ 20 h 1035"/>
                <a:gd name="T2" fmla="*/ 480 w 876"/>
                <a:gd name="T3" fmla="*/ 0 h 1035"/>
                <a:gd name="T4" fmla="*/ 0 w 876"/>
                <a:gd name="T5" fmla="*/ 1035 h 1035"/>
                <a:gd name="T6" fmla="*/ 678 w 876"/>
                <a:gd name="T7" fmla="*/ 841 h 1035"/>
                <a:gd name="T8" fmla="*/ 876 w 876"/>
                <a:gd name="T9" fmla="*/ 2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6" h="1035">
                  <a:moveTo>
                    <a:pt x="876" y="20"/>
                  </a:moveTo>
                  <a:lnTo>
                    <a:pt x="480" y="0"/>
                  </a:lnTo>
                  <a:lnTo>
                    <a:pt x="0" y="1035"/>
                  </a:lnTo>
                  <a:lnTo>
                    <a:pt x="678" y="841"/>
                  </a:lnTo>
                  <a:lnTo>
                    <a:pt x="876" y="20"/>
                  </a:lnTo>
                  <a:close/>
                </a:path>
              </a:pathLst>
            </a:custGeom>
            <a:solidFill>
              <a:srgbClr val="001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rot="4116640">
            <a:off x="9752369" y="125329"/>
            <a:ext cx="7689557" cy="5903643"/>
            <a:chOff x="3408617" y="8619998"/>
            <a:chExt cx="7689557" cy="5903643"/>
          </a:xfrm>
        </p:grpSpPr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279284" y="10260967"/>
              <a:ext cx="1222807" cy="1381749"/>
            </a:xfrm>
            <a:custGeom>
              <a:avLst/>
              <a:gdLst>
                <a:gd name="T0" fmla="*/ 0 w 1054"/>
                <a:gd name="T1" fmla="*/ 103 h 1191"/>
                <a:gd name="T2" fmla="*/ 1054 w 1054"/>
                <a:gd name="T3" fmla="*/ 0 h 1191"/>
                <a:gd name="T4" fmla="*/ 76 w 1054"/>
                <a:gd name="T5" fmla="*/ 1191 h 1191"/>
                <a:gd name="T6" fmla="*/ 0 w 1054"/>
                <a:gd name="T7" fmla="*/ 103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4" h="1191">
                  <a:moveTo>
                    <a:pt x="0" y="103"/>
                  </a:moveTo>
                  <a:lnTo>
                    <a:pt x="1054" y="0"/>
                  </a:lnTo>
                  <a:lnTo>
                    <a:pt x="76" y="1191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6E8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6435567" y="10260967"/>
              <a:ext cx="1619581" cy="1597538"/>
            </a:xfrm>
            <a:custGeom>
              <a:avLst/>
              <a:gdLst>
                <a:gd name="T0" fmla="*/ 978 w 1396"/>
                <a:gd name="T1" fmla="*/ 0 h 1377"/>
                <a:gd name="T2" fmla="*/ 1396 w 1396"/>
                <a:gd name="T3" fmla="*/ 1377 h 1377"/>
                <a:gd name="T4" fmla="*/ 0 w 1396"/>
                <a:gd name="T5" fmla="*/ 1191 h 1377"/>
                <a:gd name="T6" fmla="*/ 978 w 1396"/>
                <a:gd name="T7" fmla="*/ 0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6" h="1377">
                  <a:moveTo>
                    <a:pt x="978" y="0"/>
                  </a:moveTo>
                  <a:lnTo>
                    <a:pt x="1396" y="1377"/>
                  </a:lnTo>
                  <a:lnTo>
                    <a:pt x="0" y="1191"/>
                  </a:lnTo>
                  <a:lnTo>
                    <a:pt x="978" y="0"/>
                  </a:lnTo>
                  <a:close/>
                </a:path>
              </a:pathLst>
            </a:custGeom>
            <a:solidFill>
              <a:srgbClr val="3F6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435567" y="12710083"/>
              <a:ext cx="1619581" cy="1321421"/>
            </a:xfrm>
            <a:custGeom>
              <a:avLst/>
              <a:gdLst>
                <a:gd name="T0" fmla="*/ 0 w 1396"/>
                <a:gd name="T1" fmla="*/ 0 h 1139"/>
                <a:gd name="T2" fmla="*/ 588 w 1396"/>
                <a:gd name="T3" fmla="*/ 1139 h 1139"/>
                <a:gd name="T4" fmla="*/ 1396 w 1396"/>
                <a:gd name="T5" fmla="*/ 186 h 1139"/>
                <a:gd name="T6" fmla="*/ 0 w 1396"/>
                <a:gd name="T7" fmla="*/ 0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6" h="1139">
                  <a:moveTo>
                    <a:pt x="0" y="0"/>
                  </a:moveTo>
                  <a:lnTo>
                    <a:pt x="588" y="1139"/>
                  </a:lnTo>
                  <a:lnTo>
                    <a:pt x="1396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5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8446680" y="10260967"/>
              <a:ext cx="1440916" cy="1597538"/>
            </a:xfrm>
            <a:custGeom>
              <a:avLst/>
              <a:gdLst>
                <a:gd name="T0" fmla="*/ 418 w 1242"/>
                <a:gd name="T1" fmla="*/ 1377 h 1377"/>
                <a:gd name="T2" fmla="*/ 0 w 1242"/>
                <a:gd name="T3" fmla="*/ 0 h 1377"/>
                <a:gd name="T4" fmla="*/ 1242 w 1242"/>
                <a:gd name="T5" fmla="*/ 803 h 1377"/>
                <a:gd name="T6" fmla="*/ 418 w 1242"/>
                <a:gd name="T7" fmla="*/ 1377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2" h="1377">
                  <a:moveTo>
                    <a:pt x="418" y="1377"/>
                  </a:moveTo>
                  <a:lnTo>
                    <a:pt x="0" y="0"/>
                  </a:lnTo>
                  <a:lnTo>
                    <a:pt x="1242" y="803"/>
                  </a:lnTo>
                  <a:lnTo>
                    <a:pt x="418" y="1377"/>
                  </a:lnTo>
                  <a:close/>
                </a:path>
              </a:pathLst>
            </a:custGeom>
            <a:solidFill>
              <a:srgbClr val="105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auto">
            <a:xfrm>
              <a:off x="4313411" y="12693633"/>
              <a:ext cx="1197284" cy="1384070"/>
            </a:xfrm>
            <a:custGeom>
              <a:avLst/>
              <a:gdLst>
                <a:gd name="T0" fmla="*/ 0 w 1032"/>
                <a:gd name="T1" fmla="*/ 0 h 1193"/>
                <a:gd name="T2" fmla="*/ 1032 w 1032"/>
                <a:gd name="T3" fmla="*/ 8 h 1193"/>
                <a:gd name="T4" fmla="*/ 608 w 1032"/>
                <a:gd name="T5" fmla="*/ 1193 h 1193"/>
                <a:gd name="T6" fmla="*/ 0 w 1032"/>
                <a:gd name="T7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2" h="1193">
                  <a:moveTo>
                    <a:pt x="0" y="0"/>
                  </a:moveTo>
                  <a:lnTo>
                    <a:pt x="1032" y="8"/>
                  </a:lnTo>
                  <a:lnTo>
                    <a:pt x="608" y="1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8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7644702" y="13092564"/>
              <a:ext cx="1132315" cy="1330703"/>
            </a:xfrm>
            <a:custGeom>
              <a:avLst/>
              <a:gdLst>
                <a:gd name="T0" fmla="*/ 808 w 976"/>
                <a:gd name="T1" fmla="*/ 0 h 1147"/>
                <a:gd name="T2" fmla="*/ 976 w 976"/>
                <a:gd name="T3" fmla="*/ 1147 h 1147"/>
                <a:gd name="T4" fmla="*/ 0 w 976"/>
                <a:gd name="T5" fmla="*/ 953 h 1147"/>
                <a:gd name="T6" fmla="*/ 808 w 976"/>
                <a:gd name="T7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6" h="1147">
                  <a:moveTo>
                    <a:pt x="808" y="0"/>
                  </a:moveTo>
                  <a:lnTo>
                    <a:pt x="976" y="1147"/>
                  </a:lnTo>
                  <a:lnTo>
                    <a:pt x="0" y="953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004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46" name="Freeform 12"/>
            <p:cNvSpPr>
              <a:spLocks/>
            </p:cNvSpPr>
            <p:nvPr/>
          </p:nvSpPr>
          <p:spPr bwMode="auto">
            <a:xfrm>
              <a:off x="5563673" y="12710083"/>
              <a:ext cx="1174080" cy="1374788"/>
            </a:xfrm>
            <a:custGeom>
              <a:avLst/>
              <a:gdLst>
                <a:gd name="T0" fmla="*/ 0 w 1012"/>
                <a:gd name="T1" fmla="*/ 1185 h 1185"/>
                <a:gd name="T2" fmla="*/ 1012 w 1012"/>
                <a:gd name="T3" fmla="*/ 1139 h 1185"/>
                <a:gd name="T4" fmla="*/ 424 w 1012"/>
                <a:gd name="T5" fmla="*/ 0 h 1185"/>
                <a:gd name="T6" fmla="*/ 0 w 1012"/>
                <a:gd name="T7" fmla="*/ 1185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2" h="1185">
                  <a:moveTo>
                    <a:pt x="0" y="1185"/>
                  </a:moveTo>
                  <a:lnTo>
                    <a:pt x="1012" y="1139"/>
                  </a:lnTo>
                  <a:lnTo>
                    <a:pt x="424" y="0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3F6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6279284" y="8619998"/>
              <a:ext cx="1222807" cy="1045303"/>
            </a:xfrm>
            <a:custGeom>
              <a:avLst/>
              <a:gdLst>
                <a:gd name="T0" fmla="*/ 0 w 1054"/>
                <a:gd name="T1" fmla="*/ 901 h 901"/>
                <a:gd name="T2" fmla="*/ 1054 w 1054"/>
                <a:gd name="T3" fmla="*/ 798 h 901"/>
                <a:gd name="T4" fmla="*/ 1054 w 1054"/>
                <a:gd name="T5" fmla="*/ 798 h 901"/>
                <a:gd name="T6" fmla="*/ 1020 w 1054"/>
                <a:gd name="T7" fmla="*/ 672 h 901"/>
                <a:gd name="T8" fmla="*/ 940 w 1054"/>
                <a:gd name="T9" fmla="*/ 394 h 901"/>
                <a:gd name="T10" fmla="*/ 898 w 1054"/>
                <a:gd name="T11" fmla="*/ 248 h 901"/>
                <a:gd name="T12" fmla="*/ 860 w 1054"/>
                <a:gd name="T13" fmla="*/ 120 h 901"/>
                <a:gd name="T14" fmla="*/ 830 w 1054"/>
                <a:gd name="T15" fmla="*/ 32 h 901"/>
                <a:gd name="T16" fmla="*/ 820 w 1054"/>
                <a:gd name="T17" fmla="*/ 8 h 901"/>
                <a:gd name="T18" fmla="*/ 816 w 1054"/>
                <a:gd name="T19" fmla="*/ 2 h 901"/>
                <a:gd name="T20" fmla="*/ 814 w 1054"/>
                <a:gd name="T21" fmla="*/ 0 h 901"/>
                <a:gd name="T22" fmla="*/ 814 w 1054"/>
                <a:gd name="T23" fmla="*/ 0 h 901"/>
                <a:gd name="T24" fmla="*/ 774 w 1054"/>
                <a:gd name="T25" fmla="*/ 42 h 901"/>
                <a:gd name="T26" fmla="*/ 680 w 1054"/>
                <a:gd name="T27" fmla="*/ 146 h 901"/>
                <a:gd name="T28" fmla="*/ 400 w 1054"/>
                <a:gd name="T29" fmla="*/ 454 h 901"/>
                <a:gd name="T30" fmla="*/ 0 w 1054"/>
                <a:gd name="T31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4" h="901">
                  <a:moveTo>
                    <a:pt x="0" y="901"/>
                  </a:moveTo>
                  <a:lnTo>
                    <a:pt x="1054" y="798"/>
                  </a:lnTo>
                  <a:lnTo>
                    <a:pt x="1054" y="798"/>
                  </a:lnTo>
                  <a:lnTo>
                    <a:pt x="1020" y="672"/>
                  </a:lnTo>
                  <a:lnTo>
                    <a:pt x="940" y="394"/>
                  </a:lnTo>
                  <a:lnTo>
                    <a:pt x="898" y="248"/>
                  </a:lnTo>
                  <a:lnTo>
                    <a:pt x="860" y="120"/>
                  </a:lnTo>
                  <a:lnTo>
                    <a:pt x="830" y="32"/>
                  </a:lnTo>
                  <a:lnTo>
                    <a:pt x="820" y="8"/>
                  </a:lnTo>
                  <a:lnTo>
                    <a:pt x="816" y="2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4" y="42"/>
                  </a:lnTo>
                  <a:lnTo>
                    <a:pt x="680" y="146"/>
                  </a:lnTo>
                  <a:lnTo>
                    <a:pt x="400" y="454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3F6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6279284" y="8619998"/>
              <a:ext cx="1222807" cy="1045303"/>
            </a:xfrm>
            <a:custGeom>
              <a:avLst/>
              <a:gdLst>
                <a:gd name="T0" fmla="*/ 0 w 1054"/>
                <a:gd name="T1" fmla="*/ 901 h 901"/>
                <a:gd name="T2" fmla="*/ 1054 w 1054"/>
                <a:gd name="T3" fmla="*/ 798 h 901"/>
                <a:gd name="T4" fmla="*/ 1054 w 1054"/>
                <a:gd name="T5" fmla="*/ 798 h 901"/>
                <a:gd name="T6" fmla="*/ 1020 w 1054"/>
                <a:gd name="T7" fmla="*/ 672 h 901"/>
                <a:gd name="T8" fmla="*/ 940 w 1054"/>
                <a:gd name="T9" fmla="*/ 394 h 901"/>
                <a:gd name="T10" fmla="*/ 898 w 1054"/>
                <a:gd name="T11" fmla="*/ 248 h 901"/>
                <a:gd name="T12" fmla="*/ 860 w 1054"/>
                <a:gd name="T13" fmla="*/ 120 h 901"/>
                <a:gd name="T14" fmla="*/ 830 w 1054"/>
                <a:gd name="T15" fmla="*/ 32 h 901"/>
                <a:gd name="T16" fmla="*/ 820 w 1054"/>
                <a:gd name="T17" fmla="*/ 8 h 901"/>
                <a:gd name="T18" fmla="*/ 816 w 1054"/>
                <a:gd name="T19" fmla="*/ 2 h 901"/>
                <a:gd name="T20" fmla="*/ 814 w 1054"/>
                <a:gd name="T21" fmla="*/ 0 h 901"/>
                <a:gd name="T22" fmla="*/ 814 w 1054"/>
                <a:gd name="T23" fmla="*/ 0 h 901"/>
                <a:gd name="T24" fmla="*/ 774 w 1054"/>
                <a:gd name="T25" fmla="*/ 42 h 901"/>
                <a:gd name="T26" fmla="*/ 680 w 1054"/>
                <a:gd name="T27" fmla="*/ 146 h 901"/>
                <a:gd name="T28" fmla="*/ 400 w 1054"/>
                <a:gd name="T29" fmla="*/ 454 h 901"/>
                <a:gd name="T30" fmla="*/ 0 w 1054"/>
                <a:gd name="T31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4" h="901">
                  <a:moveTo>
                    <a:pt x="0" y="901"/>
                  </a:moveTo>
                  <a:lnTo>
                    <a:pt x="1054" y="798"/>
                  </a:lnTo>
                  <a:lnTo>
                    <a:pt x="1054" y="798"/>
                  </a:lnTo>
                  <a:lnTo>
                    <a:pt x="1020" y="672"/>
                  </a:lnTo>
                  <a:lnTo>
                    <a:pt x="940" y="394"/>
                  </a:lnTo>
                  <a:lnTo>
                    <a:pt x="898" y="248"/>
                  </a:lnTo>
                  <a:lnTo>
                    <a:pt x="860" y="120"/>
                  </a:lnTo>
                  <a:lnTo>
                    <a:pt x="830" y="32"/>
                  </a:lnTo>
                  <a:lnTo>
                    <a:pt x="820" y="8"/>
                  </a:lnTo>
                  <a:lnTo>
                    <a:pt x="816" y="2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4" y="42"/>
                  </a:lnTo>
                  <a:lnTo>
                    <a:pt x="680" y="146"/>
                  </a:lnTo>
                  <a:lnTo>
                    <a:pt x="400" y="454"/>
                  </a:lnTo>
                  <a:lnTo>
                    <a:pt x="0" y="9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50" name="Freeform 16"/>
            <p:cNvSpPr>
              <a:spLocks/>
            </p:cNvSpPr>
            <p:nvPr/>
          </p:nvSpPr>
          <p:spPr bwMode="auto">
            <a:xfrm>
              <a:off x="9306234" y="13092564"/>
              <a:ext cx="751782" cy="1330701"/>
            </a:xfrm>
            <a:custGeom>
              <a:avLst/>
              <a:gdLst>
                <a:gd name="T0" fmla="*/ 0 w 648"/>
                <a:gd name="T1" fmla="*/ 0 h 1147"/>
                <a:gd name="T2" fmla="*/ 648 w 648"/>
                <a:gd name="T3" fmla="*/ 112 h 1147"/>
                <a:gd name="T4" fmla="*/ 168 w 648"/>
                <a:gd name="T5" fmla="*/ 1147 h 1147"/>
                <a:gd name="T6" fmla="*/ 0 w 648"/>
                <a:gd name="T7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8" h="1147">
                  <a:moveTo>
                    <a:pt x="0" y="0"/>
                  </a:moveTo>
                  <a:lnTo>
                    <a:pt x="648" y="112"/>
                  </a:lnTo>
                  <a:lnTo>
                    <a:pt x="168" y="1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51" name="Freeform 17"/>
            <p:cNvSpPr>
              <a:spLocks/>
            </p:cNvSpPr>
            <p:nvPr/>
          </p:nvSpPr>
          <p:spPr bwMode="auto">
            <a:xfrm>
              <a:off x="9306234" y="11912218"/>
              <a:ext cx="955970" cy="795869"/>
            </a:xfrm>
            <a:custGeom>
              <a:avLst/>
              <a:gdLst>
                <a:gd name="T0" fmla="*/ 824 w 824"/>
                <a:gd name="T1" fmla="*/ 0 h 686"/>
                <a:gd name="T2" fmla="*/ 648 w 824"/>
                <a:gd name="T3" fmla="*/ 686 h 686"/>
                <a:gd name="T4" fmla="*/ 0 w 824"/>
                <a:gd name="T5" fmla="*/ 574 h 686"/>
                <a:gd name="T6" fmla="*/ 824 w 824"/>
                <a:gd name="T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4" h="686">
                  <a:moveTo>
                    <a:pt x="824" y="0"/>
                  </a:moveTo>
                  <a:lnTo>
                    <a:pt x="648" y="686"/>
                  </a:lnTo>
                  <a:lnTo>
                    <a:pt x="0" y="574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004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52" name="Freeform 18"/>
            <p:cNvSpPr>
              <a:spLocks/>
            </p:cNvSpPr>
            <p:nvPr/>
          </p:nvSpPr>
          <p:spPr bwMode="auto">
            <a:xfrm>
              <a:off x="3712956" y="12693633"/>
              <a:ext cx="1044143" cy="1384070"/>
            </a:xfrm>
            <a:custGeom>
              <a:avLst/>
              <a:gdLst>
                <a:gd name="T0" fmla="*/ 292 w 900"/>
                <a:gd name="T1" fmla="*/ 0 h 1193"/>
                <a:gd name="T2" fmla="*/ 900 w 900"/>
                <a:gd name="T3" fmla="*/ 1193 h 1193"/>
                <a:gd name="T4" fmla="*/ 0 w 900"/>
                <a:gd name="T5" fmla="*/ 915 h 1193"/>
                <a:gd name="T6" fmla="*/ 292 w 900"/>
                <a:gd name="T7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1193">
                  <a:moveTo>
                    <a:pt x="292" y="0"/>
                  </a:moveTo>
                  <a:lnTo>
                    <a:pt x="900" y="1193"/>
                  </a:lnTo>
                  <a:lnTo>
                    <a:pt x="0" y="9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C58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53" name="Freeform 19"/>
            <p:cNvSpPr>
              <a:spLocks/>
            </p:cNvSpPr>
            <p:nvPr/>
          </p:nvSpPr>
          <p:spPr bwMode="auto">
            <a:xfrm>
              <a:off x="3408617" y="11171932"/>
              <a:ext cx="510470" cy="1920063"/>
            </a:xfrm>
            <a:custGeom>
              <a:avLst/>
              <a:gdLst>
                <a:gd name="T0" fmla="*/ 440 w 440"/>
                <a:gd name="T1" fmla="*/ 740 h 1655"/>
                <a:gd name="T2" fmla="*/ 148 w 440"/>
                <a:gd name="T3" fmla="*/ 1655 h 1655"/>
                <a:gd name="T4" fmla="*/ 0 w 440"/>
                <a:gd name="T5" fmla="*/ 0 h 1655"/>
                <a:gd name="T6" fmla="*/ 440 w 440"/>
                <a:gd name="T7" fmla="*/ 740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0" h="1655">
                  <a:moveTo>
                    <a:pt x="440" y="740"/>
                  </a:moveTo>
                  <a:lnTo>
                    <a:pt x="148" y="1655"/>
                  </a:lnTo>
                  <a:lnTo>
                    <a:pt x="0" y="0"/>
                  </a:lnTo>
                  <a:lnTo>
                    <a:pt x="440" y="740"/>
                  </a:lnTo>
                  <a:close/>
                </a:path>
              </a:pathLst>
            </a:custGeom>
            <a:solidFill>
              <a:srgbClr val="DFA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54" name="Freeform 20"/>
            <p:cNvSpPr>
              <a:spLocks/>
            </p:cNvSpPr>
            <p:nvPr/>
          </p:nvSpPr>
          <p:spPr bwMode="auto">
            <a:xfrm>
              <a:off x="8446680" y="10260967"/>
              <a:ext cx="1440916" cy="931607"/>
            </a:xfrm>
            <a:custGeom>
              <a:avLst/>
              <a:gdLst>
                <a:gd name="T0" fmla="*/ 1242 w 1242"/>
                <a:gd name="T1" fmla="*/ 803 h 803"/>
                <a:gd name="T2" fmla="*/ 1238 w 1242"/>
                <a:gd name="T3" fmla="*/ 22 h 803"/>
                <a:gd name="T4" fmla="*/ 0 w 1242"/>
                <a:gd name="T5" fmla="*/ 0 h 803"/>
                <a:gd name="T6" fmla="*/ 1242 w 1242"/>
                <a:gd name="T7" fmla="*/ 803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2" h="803">
                  <a:moveTo>
                    <a:pt x="1242" y="803"/>
                  </a:moveTo>
                  <a:lnTo>
                    <a:pt x="1238" y="22"/>
                  </a:lnTo>
                  <a:lnTo>
                    <a:pt x="0" y="0"/>
                  </a:lnTo>
                  <a:lnTo>
                    <a:pt x="1242" y="803"/>
                  </a:lnTo>
                  <a:close/>
                </a:path>
              </a:pathLst>
            </a:custGeom>
            <a:solidFill>
              <a:srgbClr val="004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55" name="Freeform 21"/>
            <p:cNvSpPr>
              <a:spLocks/>
            </p:cNvSpPr>
            <p:nvPr/>
          </p:nvSpPr>
          <p:spPr bwMode="auto">
            <a:xfrm>
              <a:off x="10638752" y="11912218"/>
              <a:ext cx="459422" cy="819071"/>
            </a:xfrm>
            <a:custGeom>
              <a:avLst/>
              <a:gdLst>
                <a:gd name="T0" fmla="*/ 0 w 396"/>
                <a:gd name="T1" fmla="*/ 686 h 706"/>
                <a:gd name="T2" fmla="*/ 396 w 396"/>
                <a:gd name="T3" fmla="*/ 706 h 706"/>
                <a:gd name="T4" fmla="*/ 176 w 396"/>
                <a:gd name="T5" fmla="*/ 0 h 706"/>
                <a:gd name="T6" fmla="*/ 0 w 396"/>
                <a:gd name="T7" fmla="*/ 68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706">
                  <a:moveTo>
                    <a:pt x="0" y="686"/>
                  </a:moveTo>
                  <a:lnTo>
                    <a:pt x="396" y="706"/>
                  </a:lnTo>
                  <a:lnTo>
                    <a:pt x="176" y="0"/>
                  </a:lnTo>
                  <a:lnTo>
                    <a:pt x="0" y="686"/>
                  </a:lnTo>
                  <a:close/>
                </a:path>
              </a:pathLst>
            </a:custGeom>
            <a:solidFill>
              <a:srgbClr val="00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56" name="Freeform 22"/>
            <p:cNvSpPr>
              <a:spLocks/>
            </p:cNvSpPr>
            <p:nvPr/>
          </p:nvSpPr>
          <p:spPr bwMode="auto">
            <a:xfrm>
              <a:off x="9651701" y="13322877"/>
              <a:ext cx="1016299" cy="1200764"/>
            </a:xfrm>
            <a:custGeom>
              <a:avLst/>
              <a:gdLst>
                <a:gd name="T0" fmla="*/ 876 w 876"/>
                <a:gd name="T1" fmla="*/ 20 h 1035"/>
                <a:gd name="T2" fmla="*/ 480 w 876"/>
                <a:gd name="T3" fmla="*/ 0 h 1035"/>
                <a:gd name="T4" fmla="*/ 0 w 876"/>
                <a:gd name="T5" fmla="*/ 1035 h 1035"/>
                <a:gd name="T6" fmla="*/ 678 w 876"/>
                <a:gd name="T7" fmla="*/ 841 h 1035"/>
                <a:gd name="T8" fmla="*/ 876 w 876"/>
                <a:gd name="T9" fmla="*/ 2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6" h="1035">
                  <a:moveTo>
                    <a:pt x="876" y="20"/>
                  </a:moveTo>
                  <a:lnTo>
                    <a:pt x="480" y="0"/>
                  </a:lnTo>
                  <a:lnTo>
                    <a:pt x="0" y="1035"/>
                  </a:lnTo>
                  <a:lnTo>
                    <a:pt x="678" y="841"/>
                  </a:lnTo>
                  <a:lnTo>
                    <a:pt x="876" y="20"/>
                  </a:lnTo>
                  <a:close/>
                </a:path>
              </a:pathLst>
            </a:custGeom>
            <a:solidFill>
              <a:srgbClr val="001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149" y="748790"/>
            <a:ext cx="7929702" cy="1729668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 rot="7103205">
            <a:off x="-2521500" y="1499368"/>
            <a:ext cx="6394574" cy="4009060"/>
            <a:chOff x="1251506" y="8619998"/>
            <a:chExt cx="9416494" cy="5903643"/>
          </a:xfrm>
        </p:grpSpPr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6279284" y="10260967"/>
              <a:ext cx="1222807" cy="1381749"/>
            </a:xfrm>
            <a:custGeom>
              <a:avLst/>
              <a:gdLst>
                <a:gd name="T0" fmla="*/ 0 w 1054"/>
                <a:gd name="T1" fmla="*/ 103 h 1191"/>
                <a:gd name="T2" fmla="*/ 1054 w 1054"/>
                <a:gd name="T3" fmla="*/ 0 h 1191"/>
                <a:gd name="T4" fmla="*/ 76 w 1054"/>
                <a:gd name="T5" fmla="*/ 1191 h 1191"/>
                <a:gd name="T6" fmla="*/ 0 w 1054"/>
                <a:gd name="T7" fmla="*/ 103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4" h="1191">
                  <a:moveTo>
                    <a:pt x="0" y="103"/>
                  </a:moveTo>
                  <a:lnTo>
                    <a:pt x="1054" y="0"/>
                  </a:lnTo>
                  <a:lnTo>
                    <a:pt x="76" y="1191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6E8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435567" y="10260967"/>
              <a:ext cx="1619581" cy="1597538"/>
            </a:xfrm>
            <a:custGeom>
              <a:avLst/>
              <a:gdLst>
                <a:gd name="T0" fmla="*/ 978 w 1396"/>
                <a:gd name="T1" fmla="*/ 0 h 1377"/>
                <a:gd name="T2" fmla="*/ 1396 w 1396"/>
                <a:gd name="T3" fmla="*/ 1377 h 1377"/>
                <a:gd name="T4" fmla="*/ 0 w 1396"/>
                <a:gd name="T5" fmla="*/ 1191 h 1377"/>
                <a:gd name="T6" fmla="*/ 978 w 1396"/>
                <a:gd name="T7" fmla="*/ 0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6" h="1377">
                  <a:moveTo>
                    <a:pt x="978" y="0"/>
                  </a:moveTo>
                  <a:lnTo>
                    <a:pt x="1396" y="1377"/>
                  </a:lnTo>
                  <a:lnTo>
                    <a:pt x="0" y="1191"/>
                  </a:lnTo>
                  <a:lnTo>
                    <a:pt x="978" y="0"/>
                  </a:lnTo>
                  <a:close/>
                </a:path>
              </a:pathLst>
            </a:custGeom>
            <a:solidFill>
              <a:srgbClr val="3F6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6435567" y="12710083"/>
              <a:ext cx="1619581" cy="1321421"/>
            </a:xfrm>
            <a:custGeom>
              <a:avLst/>
              <a:gdLst>
                <a:gd name="T0" fmla="*/ 0 w 1396"/>
                <a:gd name="T1" fmla="*/ 0 h 1139"/>
                <a:gd name="T2" fmla="*/ 588 w 1396"/>
                <a:gd name="T3" fmla="*/ 1139 h 1139"/>
                <a:gd name="T4" fmla="*/ 1396 w 1396"/>
                <a:gd name="T5" fmla="*/ 186 h 1139"/>
                <a:gd name="T6" fmla="*/ 0 w 1396"/>
                <a:gd name="T7" fmla="*/ 0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6" h="1139">
                  <a:moveTo>
                    <a:pt x="0" y="0"/>
                  </a:moveTo>
                  <a:lnTo>
                    <a:pt x="588" y="1139"/>
                  </a:lnTo>
                  <a:lnTo>
                    <a:pt x="1396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5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8446680" y="10260966"/>
              <a:ext cx="1440916" cy="1597538"/>
            </a:xfrm>
            <a:custGeom>
              <a:avLst/>
              <a:gdLst>
                <a:gd name="T0" fmla="*/ 418 w 1242"/>
                <a:gd name="T1" fmla="*/ 1377 h 1377"/>
                <a:gd name="T2" fmla="*/ 0 w 1242"/>
                <a:gd name="T3" fmla="*/ 0 h 1377"/>
                <a:gd name="T4" fmla="*/ 1242 w 1242"/>
                <a:gd name="T5" fmla="*/ 803 h 1377"/>
                <a:gd name="T6" fmla="*/ 418 w 1242"/>
                <a:gd name="T7" fmla="*/ 1377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2" h="1377">
                  <a:moveTo>
                    <a:pt x="418" y="1377"/>
                  </a:moveTo>
                  <a:lnTo>
                    <a:pt x="0" y="0"/>
                  </a:lnTo>
                  <a:lnTo>
                    <a:pt x="1242" y="803"/>
                  </a:lnTo>
                  <a:lnTo>
                    <a:pt x="418" y="1377"/>
                  </a:lnTo>
                  <a:close/>
                </a:path>
              </a:pathLst>
            </a:custGeom>
            <a:solidFill>
              <a:srgbClr val="105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76" name="Freeform 10"/>
            <p:cNvSpPr>
              <a:spLocks/>
            </p:cNvSpPr>
            <p:nvPr/>
          </p:nvSpPr>
          <p:spPr bwMode="auto">
            <a:xfrm>
              <a:off x="4313411" y="12693633"/>
              <a:ext cx="1197284" cy="1384070"/>
            </a:xfrm>
            <a:custGeom>
              <a:avLst/>
              <a:gdLst>
                <a:gd name="T0" fmla="*/ 0 w 1032"/>
                <a:gd name="T1" fmla="*/ 0 h 1193"/>
                <a:gd name="T2" fmla="*/ 1032 w 1032"/>
                <a:gd name="T3" fmla="*/ 8 h 1193"/>
                <a:gd name="T4" fmla="*/ 608 w 1032"/>
                <a:gd name="T5" fmla="*/ 1193 h 1193"/>
                <a:gd name="T6" fmla="*/ 0 w 1032"/>
                <a:gd name="T7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2" h="1193">
                  <a:moveTo>
                    <a:pt x="0" y="0"/>
                  </a:moveTo>
                  <a:lnTo>
                    <a:pt x="1032" y="8"/>
                  </a:lnTo>
                  <a:lnTo>
                    <a:pt x="608" y="1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8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77" name="Freeform 11"/>
            <p:cNvSpPr>
              <a:spLocks/>
            </p:cNvSpPr>
            <p:nvPr/>
          </p:nvSpPr>
          <p:spPr bwMode="auto">
            <a:xfrm>
              <a:off x="7644702" y="13092564"/>
              <a:ext cx="1132315" cy="1330703"/>
            </a:xfrm>
            <a:custGeom>
              <a:avLst/>
              <a:gdLst>
                <a:gd name="T0" fmla="*/ 808 w 976"/>
                <a:gd name="T1" fmla="*/ 0 h 1147"/>
                <a:gd name="T2" fmla="*/ 976 w 976"/>
                <a:gd name="T3" fmla="*/ 1147 h 1147"/>
                <a:gd name="T4" fmla="*/ 0 w 976"/>
                <a:gd name="T5" fmla="*/ 953 h 1147"/>
                <a:gd name="T6" fmla="*/ 808 w 976"/>
                <a:gd name="T7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6" h="1147">
                  <a:moveTo>
                    <a:pt x="808" y="0"/>
                  </a:moveTo>
                  <a:lnTo>
                    <a:pt x="976" y="1147"/>
                  </a:lnTo>
                  <a:lnTo>
                    <a:pt x="0" y="953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004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78" name="Freeform 12"/>
            <p:cNvSpPr>
              <a:spLocks/>
            </p:cNvSpPr>
            <p:nvPr/>
          </p:nvSpPr>
          <p:spPr bwMode="auto">
            <a:xfrm>
              <a:off x="5563673" y="12710083"/>
              <a:ext cx="1174080" cy="1374788"/>
            </a:xfrm>
            <a:custGeom>
              <a:avLst/>
              <a:gdLst>
                <a:gd name="T0" fmla="*/ 0 w 1012"/>
                <a:gd name="T1" fmla="*/ 1185 h 1185"/>
                <a:gd name="T2" fmla="*/ 1012 w 1012"/>
                <a:gd name="T3" fmla="*/ 1139 h 1185"/>
                <a:gd name="T4" fmla="*/ 424 w 1012"/>
                <a:gd name="T5" fmla="*/ 0 h 1185"/>
                <a:gd name="T6" fmla="*/ 0 w 1012"/>
                <a:gd name="T7" fmla="*/ 1185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2" h="1185">
                  <a:moveTo>
                    <a:pt x="0" y="1185"/>
                  </a:moveTo>
                  <a:lnTo>
                    <a:pt x="1012" y="1139"/>
                  </a:lnTo>
                  <a:lnTo>
                    <a:pt x="424" y="0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3F6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79" name="Freeform 13"/>
            <p:cNvSpPr>
              <a:spLocks/>
            </p:cNvSpPr>
            <p:nvPr/>
          </p:nvSpPr>
          <p:spPr bwMode="auto">
            <a:xfrm>
              <a:off x="6279284" y="8619998"/>
              <a:ext cx="1222807" cy="1045303"/>
            </a:xfrm>
            <a:custGeom>
              <a:avLst/>
              <a:gdLst>
                <a:gd name="T0" fmla="*/ 0 w 1054"/>
                <a:gd name="T1" fmla="*/ 901 h 901"/>
                <a:gd name="T2" fmla="*/ 1054 w 1054"/>
                <a:gd name="T3" fmla="*/ 798 h 901"/>
                <a:gd name="T4" fmla="*/ 1054 w 1054"/>
                <a:gd name="T5" fmla="*/ 798 h 901"/>
                <a:gd name="T6" fmla="*/ 1020 w 1054"/>
                <a:gd name="T7" fmla="*/ 672 h 901"/>
                <a:gd name="T8" fmla="*/ 940 w 1054"/>
                <a:gd name="T9" fmla="*/ 394 h 901"/>
                <a:gd name="T10" fmla="*/ 898 w 1054"/>
                <a:gd name="T11" fmla="*/ 248 h 901"/>
                <a:gd name="T12" fmla="*/ 860 w 1054"/>
                <a:gd name="T13" fmla="*/ 120 h 901"/>
                <a:gd name="T14" fmla="*/ 830 w 1054"/>
                <a:gd name="T15" fmla="*/ 32 h 901"/>
                <a:gd name="T16" fmla="*/ 820 w 1054"/>
                <a:gd name="T17" fmla="*/ 8 h 901"/>
                <a:gd name="T18" fmla="*/ 816 w 1054"/>
                <a:gd name="T19" fmla="*/ 2 h 901"/>
                <a:gd name="T20" fmla="*/ 814 w 1054"/>
                <a:gd name="T21" fmla="*/ 0 h 901"/>
                <a:gd name="T22" fmla="*/ 814 w 1054"/>
                <a:gd name="T23" fmla="*/ 0 h 901"/>
                <a:gd name="T24" fmla="*/ 774 w 1054"/>
                <a:gd name="T25" fmla="*/ 42 h 901"/>
                <a:gd name="T26" fmla="*/ 680 w 1054"/>
                <a:gd name="T27" fmla="*/ 146 h 901"/>
                <a:gd name="T28" fmla="*/ 400 w 1054"/>
                <a:gd name="T29" fmla="*/ 454 h 901"/>
                <a:gd name="T30" fmla="*/ 0 w 1054"/>
                <a:gd name="T31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4" h="901">
                  <a:moveTo>
                    <a:pt x="0" y="901"/>
                  </a:moveTo>
                  <a:lnTo>
                    <a:pt x="1054" y="798"/>
                  </a:lnTo>
                  <a:lnTo>
                    <a:pt x="1054" y="798"/>
                  </a:lnTo>
                  <a:lnTo>
                    <a:pt x="1020" y="672"/>
                  </a:lnTo>
                  <a:lnTo>
                    <a:pt x="940" y="394"/>
                  </a:lnTo>
                  <a:lnTo>
                    <a:pt x="898" y="248"/>
                  </a:lnTo>
                  <a:lnTo>
                    <a:pt x="860" y="120"/>
                  </a:lnTo>
                  <a:lnTo>
                    <a:pt x="830" y="32"/>
                  </a:lnTo>
                  <a:lnTo>
                    <a:pt x="820" y="8"/>
                  </a:lnTo>
                  <a:lnTo>
                    <a:pt x="816" y="2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4" y="42"/>
                  </a:lnTo>
                  <a:lnTo>
                    <a:pt x="680" y="146"/>
                  </a:lnTo>
                  <a:lnTo>
                    <a:pt x="400" y="454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3F6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80" name="Freeform 14"/>
            <p:cNvSpPr>
              <a:spLocks/>
            </p:cNvSpPr>
            <p:nvPr/>
          </p:nvSpPr>
          <p:spPr bwMode="auto">
            <a:xfrm>
              <a:off x="6279284" y="8619998"/>
              <a:ext cx="1222807" cy="1045303"/>
            </a:xfrm>
            <a:custGeom>
              <a:avLst/>
              <a:gdLst>
                <a:gd name="T0" fmla="*/ 0 w 1054"/>
                <a:gd name="T1" fmla="*/ 901 h 901"/>
                <a:gd name="T2" fmla="*/ 1054 w 1054"/>
                <a:gd name="T3" fmla="*/ 798 h 901"/>
                <a:gd name="T4" fmla="*/ 1054 w 1054"/>
                <a:gd name="T5" fmla="*/ 798 h 901"/>
                <a:gd name="T6" fmla="*/ 1020 w 1054"/>
                <a:gd name="T7" fmla="*/ 672 h 901"/>
                <a:gd name="T8" fmla="*/ 940 w 1054"/>
                <a:gd name="T9" fmla="*/ 394 h 901"/>
                <a:gd name="T10" fmla="*/ 898 w 1054"/>
                <a:gd name="T11" fmla="*/ 248 h 901"/>
                <a:gd name="T12" fmla="*/ 860 w 1054"/>
                <a:gd name="T13" fmla="*/ 120 h 901"/>
                <a:gd name="T14" fmla="*/ 830 w 1054"/>
                <a:gd name="T15" fmla="*/ 32 h 901"/>
                <a:gd name="T16" fmla="*/ 820 w 1054"/>
                <a:gd name="T17" fmla="*/ 8 h 901"/>
                <a:gd name="T18" fmla="*/ 816 w 1054"/>
                <a:gd name="T19" fmla="*/ 2 h 901"/>
                <a:gd name="T20" fmla="*/ 814 w 1054"/>
                <a:gd name="T21" fmla="*/ 0 h 901"/>
                <a:gd name="T22" fmla="*/ 814 w 1054"/>
                <a:gd name="T23" fmla="*/ 0 h 901"/>
                <a:gd name="T24" fmla="*/ 774 w 1054"/>
                <a:gd name="T25" fmla="*/ 42 h 901"/>
                <a:gd name="T26" fmla="*/ 680 w 1054"/>
                <a:gd name="T27" fmla="*/ 146 h 901"/>
                <a:gd name="T28" fmla="*/ 400 w 1054"/>
                <a:gd name="T29" fmla="*/ 454 h 901"/>
                <a:gd name="T30" fmla="*/ 0 w 1054"/>
                <a:gd name="T31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4" h="901">
                  <a:moveTo>
                    <a:pt x="0" y="901"/>
                  </a:moveTo>
                  <a:lnTo>
                    <a:pt x="1054" y="798"/>
                  </a:lnTo>
                  <a:lnTo>
                    <a:pt x="1054" y="798"/>
                  </a:lnTo>
                  <a:lnTo>
                    <a:pt x="1020" y="672"/>
                  </a:lnTo>
                  <a:lnTo>
                    <a:pt x="940" y="394"/>
                  </a:lnTo>
                  <a:lnTo>
                    <a:pt x="898" y="248"/>
                  </a:lnTo>
                  <a:lnTo>
                    <a:pt x="860" y="120"/>
                  </a:lnTo>
                  <a:lnTo>
                    <a:pt x="830" y="32"/>
                  </a:lnTo>
                  <a:lnTo>
                    <a:pt x="820" y="8"/>
                  </a:lnTo>
                  <a:lnTo>
                    <a:pt x="816" y="2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4" y="42"/>
                  </a:lnTo>
                  <a:lnTo>
                    <a:pt x="680" y="146"/>
                  </a:lnTo>
                  <a:lnTo>
                    <a:pt x="400" y="454"/>
                  </a:lnTo>
                  <a:lnTo>
                    <a:pt x="0" y="9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81" name="Freeform 16"/>
            <p:cNvSpPr>
              <a:spLocks/>
            </p:cNvSpPr>
            <p:nvPr/>
          </p:nvSpPr>
          <p:spPr bwMode="auto">
            <a:xfrm>
              <a:off x="9306233" y="13092562"/>
              <a:ext cx="751782" cy="1330701"/>
            </a:xfrm>
            <a:custGeom>
              <a:avLst/>
              <a:gdLst>
                <a:gd name="T0" fmla="*/ 0 w 648"/>
                <a:gd name="T1" fmla="*/ 0 h 1147"/>
                <a:gd name="T2" fmla="*/ 648 w 648"/>
                <a:gd name="T3" fmla="*/ 112 h 1147"/>
                <a:gd name="T4" fmla="*/ 168 w 648"/>
                <a:gd name="T5" fmla="*/ 1147 h 1147"/>
                <a:gd name="T6" fmla="*/ 0 w 648"/>
                <a:gd name="T7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8" h="1147">
                  <a:moveTo>
                    <a:pt x="0" y="0"/>
                  </a:moveTo>
                  <a:lnTo>
                    <a:pt x="648" y="112"/>
                  </a:lnTo>
                  <a:lnTo>
                    <a:pt x="168" y="1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82" name="Freeform 17"/>
            <p:cNvSpPr>
              <a:spLocks/>
            </p:cNvSpPr>
            <p:nvPr/>
          </p:nvSpPr>
          <p:spPr bwMode="auto">
            <a:xfrm>
              <a:off x="2274976" y="13716030"/>
              <a:ext cx="955970" cy="795870"/>
            </a:xfrm>
            <a:custGeom>
              <a:avLst/>
              <a:gdLst>
                <a:gd name="T0" fmla="*/ 824 w 824"/>
                <a:gd name="T1" fmla="*/ 0 h 686"/>
                <a:gd name="T2" fmla="*/ 648 w 824"/>
                <a:gd name="T3" fmla="*/ 686 h 686"/>
                <a:gd name="T4" fmla="*/ 0 w 824"/>
                <a:gd name="T5" fmla="*/ 574 h 686"/>
                <a:gd name="T6" fmla="*/ 824 w 824"/>
                <a:gd name="T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4" h="686">
                  <a:moveTo>
                    <a:pt x="824" y="0"/>
                  </a:moveTo>
                  <a:lnTo>
                    <a:pt x="648" y="686"/>
                  </a:lnTo>
                  <a:lnTo>
                    <a:pt x="0" y="574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004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83" name="Freeform 18"/>
            <p:cNvSpPr>
              <a:spLocks/>
            </p:cNvSpPr>
            <p:nvPr/>
          </p:nvSpPr>
          <p:spPr bwMode="auto">
            <a:xfrm>
              <a:off x="3712956" y="12693633"/>
              <a:ext cx="1044143" cy="1384070"/>
            </a:xfrm>
            <a:custGeom>
              <a:avLst/>
              <a:gdLst>
                <a:gd name="T0" fmla="*/ 292 w 900"/>
                <a:gd name="T1" fmla="*/ 0 h 1193"/>
                <a:gd name="T2" fmla="*/ 900 w 900"/>
                <a:gd name="T3" fmla="*/ 1193 h 1193"/>
                <a:gd name="T4" fmla="*/ 0 w 900"/>
                <a:gd name="T5" fmla="*/ 915 h 1193"/>
                <a:gd name="T6" fmla="*/ 292 w 900"/>
                <a:gd name="T7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1193">
                  <a:moveTo>
                    <a:pt x="292" y="0"/>
                  </a:moveTo>
                  <a:lnTo>
                    <a:pt x="900" y="1193"/>
                  </a:lnTo>
                  <a:lnTo>
                    <a:pt x="0" y="9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C58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84" name="Freeform 19"/>
            <p:cNvSpPr>
              <a:spLocks/>
            </p:cNvSpPr>
            <p:nvPr/>
          </p:nvSpPr>
          <p:spPr bwMode="auto">
            <a:xfrm>
              <a:off x="3408617" y="11171932"/>
              <a:ext cx="510470" cy="1920063"/>
            </a:xfrm>
            <a:custGeom>
              <a:avLst/>
              <a:gdLst>
                <a:gd name="T0" fmla="*/ 440 w 440"/>
                <a:gd name="T1" fmla="*/ 740 h 1655"/>
                <a:gd name="T2" fmla="*/ 148 w 440"/>
                <a:gd name="T3" fmla="*/ 1655 h 1655"/>
                <a:gd name="T4" fmla="*/ 0 w 440"/>
                <a:gd name="T5" fmla="*/ 0 h 1655"/>
                <a:gd name="T6" fmla="*/ 440 w 440"/>
                <a:gd name="T7" fmla="*/ 740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0" h="1655">
                  <a:moveTo>
                    <a:pt x="440" y="740"/>
                  </a:moveTo>
                  <a:lnTo>
                    <a:pt x="148" y="1655"/>
                  </a:lnTo>
                  <a:lnTo>
                    <a:pt x="0" y="0"/>
                  </a:lnTo>
                  <a:lnTo>
                    <a:pt x="440" y="740"/>
                  </a:lnTo>
                  <a:close/>
                </a:path>
              </a:pathLst>
            </a:custGeom>
            <a:solidFill>
              <a:srgbClr val="DFA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85" name="Freeform 20"/>
            <p:cNvSpPr>
              <a:spLocks/>
            </p:cNvSpPr>
            <p:nvPr/>
          </p:nvSpPr>
          <p:spPr bwMode="auto">
            <a:xfrm>
              <a:off x="8446680" y="10260967"/>
              <a:ext cx="1440916" cy="931607"/>
            </a:xfrm>
            <a:custGeom>
              <a:avLst/>
              <a:gdLst>
                <a:gd name="T0" fmla="*/ 1242 w 1242"/>
                <a:gd name="T1" fmla="*/ 803 h 803"/>
                <a:gd name="T2" fmla="*/ 1238 w 1242"/>
                <a:gd name="T3" fmla="*/ 22 h 803"/>
                <a:gd name="T4" fmla="*/ 0 w 1242"/>
                <a:gd name="T5" fmla="*/ 0 h 803"/>
                <a:gd name="T6" fmla="*/ 1242 w 1242"/>
                <a:gd name="T7" fmla="*/ 803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2" h="803">
                  <a:moveTo>
                    <a:pt x="1242" y="803"/>
                  </a:moveTo>
                  <a:lnTo>
                    <a:pt x="1238" y="22"/>
                  </a:lnTo>
                  <a:lnTo>
                    <a:pt x="0" y="0"/>
                  </a:lnTo>
                  <a:lnTo>
                    <a:pt x="1242" y="803"/>
                  </a:lnTo>
                  <a:close/>
                </a:path>
              </a:pathLst>
            </a:custGeom>
            <a:solidFill>
              <a:srgbClr val="004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86" name="Freeform 21"/>
            <p:cNvSpPr>
              <a:spLocks/>
            </p:cNvSpPr>
            <p:nvPr/>
          </p:nvSpPr>
          <p:spPr bwMode="auto">
            <a:xfrm>
              <a:off x="1251506" y="13245145"/>
              <a:ext cx="459422" cy="819071"/>
            </a:xfrm>
            <a:custGeom>
              <a:avLst/>
              <a:gdLst>
                <a:gd name="T0" fmla="*/ 0 w 396"/>
                <a:gd name="T1" fmla="*/ 686 h 706"/>
                <a:gd name="T2" fmla="*/ 396 w 396"/>
                <a:gd name="T3" fmla="*/ 706 h 706"/>
                <a:gd name="T4" fmla="*/ 176 w 396"/>
                <a:gd name="T5" fmla="*/ 0 h 706"/>
                <a:gd name="T6" fmla="*/ 0 w 396"/>
                <a:gd name="T7" fmla="*/ 68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706">
                  <a:moveTo>
                    <a:pt x="0" y="686"/>
                  </a:moveTo>
                  <a:lnTo>
                    <a:pt x="396" y="706"/>
                  </a:lnTo>
                  <a:lnTo>
                    <a:pt x="176" y="0"/>
                  </a:lnTo>
                  <a:lnTo>
                    <a:pt x="0" y="686"/>
                  </a:lnTo>
                  <a:close/>
                </a:path>
              </a:pathLst>
            </a:custGeom>
            <a:solidFill>
              <a:srgbClr val="00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87" name="Freeform 22"/>
            <p:cNvSpPr>
              <a:spLocks/>
            </p:cNvSpPr>
            <p:nvPr/>
          </p:nvSpPr>
          <p:spPr bwMode="auto">
            <a:xfrm>
              <a:off x="9651701" y="13322877"/>
              <a:ext cx="1016299" cy="1200764"/>
            </a:xfrm>
            <a:custGeom>
              <a:avLst/>
              <a:gdLst>
                <a:gd name="T0" fmla="*/ 876 w 876"/>
                <a:gd name="T1" fmla="*/ 20 h 1035"/>
                <a:gd name="T2" fmla="*/ 480 w 876"/>
                <a:gd name="T3" fmla="*/ 0 h 1035"/>
                <a:gd name="T4" fmla="*/ 0 w 876"/>
                <a:gd name="T5" fmla="*/ 1035 h 1035"/>
                <a:gd name="T6" fmla="*/ 678 w 876"/>
                <a:gd name="T7" fmla="*/ 841 h 1035"/>
                <a:gd name="T8" fmla="*/ 876 w 876"/>
                <a:gd name="T9" fmla="*/ 2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6" h="1035">
                  <a:moveTo>
                    <a:pt x="876" y="20"/>
                  </a:moveTo>
                  <a:lnTo>
                    <a:pt x="480" y="0"/>
                  </a:lnTo>
                  <a:lnTo>
                    <a:pt x="0" y="1035"/>
                  </a:lnTo>
                  <a:lnTo>
                    <a:pt x="678" y="841"/>
                  </a:lnTo>
                  <a:lnTo>
                    <a:pt x="876" y="20"/>
                  </a:lnTo>
                  <a:close/>
                </a:path>
              </a:pathLst>
            </a:custGeom>
            <a:solidFill>
              <a:srgbClr val="001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7621568" y="6174898"/>
            <a:ext cx="1845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300" normalizeH="0" baseline="0" noProof="0">
                <a:ln>
                  <a:noFill/>
                </a:ln>
                <a:solidFill>
                  <a:srgbClr val="214965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opsi@oecd.org</a:t>
            </a:r>
          </a:p>
        </p:txBody>
      </p:sp>
      <p:sp>
        <p:nvSpPr>
          <p:cNvPr id="34" name="Freeform 10"/>
          <p:cNvSpPr>
            <a:spLocks noChangeAspect="1" noEditPoints="1"/>
          </p:cNvSpPr>
          <p:nvPr/>
        </p:nvSpPr>
        <p:spPr bwMode="auto">
          <a:xfrm>
            <a:off x="7383147" y="6266748"/>
            <a:ext cx="246049" cy="149405"/>
          </a:xfrm>
          <a:custGeom>
            <a:avLst/>
            <a:gdLst>
              <a:gd name="T0" fmla="*/ 1467 w 1469"/>
              <a:gd name="T1" fmla="*/ 76 h 892"/>
              <a:gd name="T2" fmla="*/ 1461 w 1469"/>
              <a:gd name="T3" fmla="*/ 46 h 892"/>
              <a:gd name="T4" fmla="*/ 1445 w 1469"/>
              <a:gd name="T5" fmla="*/ 22 h 892"/>
              <a:gd name="T6" fmla="*/ 1421 w 1469"/>
              <a:gd name="T7" fmla="*/ 6 h 892"/>
              <a:gd name="T8" fmla="*/ 1393 w 1469"/>
              <a:gd name="T9" fmla="*/ 0 h 892"/>
              <a:gd name="T10" fmla="*/ 1393 w 1469"/>
              <a:gd name="T11" fmla="*/ 0 h 892"/>
              <a:gd name="T12" fmla="*/ 76 w 1469"/>
              <a:gd name="T13" fmla="*/ 2 h 892"/>
              <a:gd name="T14" fmla="*/ 46 w 1469"/>
              <a:gd name="T15" fmla="*/ 8 h 892"/>
              <a:gd name="T16" fmla="*/ 22 w 1469"/>
              <a:gd name="T17" fmla="*/ 24 h 892"/>
              <a:gd name="T18" fmla="*/ 12 w 1469"/>
              <a:gd name="T19" fmla="*/ 36 h 892"/>
              <a:gd name="T20" fmla="*/ 2 w 1469"/>
              <a:gd name="T21" fmla="*/ 62 h 892"/>
              <a:gd name="T22" fmla="*/ 2 w 1469"/>
              <a:gd name="T23" fmla="*/ 816 h 892"/>
              <a:gd name="T24" fmla="*/ 2 w 1469"/>
              <a:gd name="T25" fmla="*/ 832 h 892"/>
              <a:gd name="T26" fmla="*/ 14 w 1469"/>
              <a:gd name="T27" fmla="*/ 858 h 892"/>
              <a:gd name="T28" fmla="*/ 24 w 1469"/>
              <a:gd name="T29" fmla="*/ 870 h 892"/>
              <a:gd name="T30" fmla="*/ 48 w 1469"/>
              <a:gd name="T31" fmla="*/ 886 h 892"/>
              <a:gd name="T32" fmla="*/ 76 w 1469"/>
              <a:gd name="T33" fmla="*/ 892 h 892"/>
              <a:gd name="T34" fmla="*/ 76 w 1469"/>
              <a:gd name="T35" fmla="*/ 892 h 892"/>
              <a:gd name="T36" fmla="*/ 1393 w 1469"/>
              <a:gd name="T37" fmla="*/ 890 h 892"/>
              <a:gd name="T38" fmla="*/ 1423 w 1469"/>
              <a:gd name="T39" fmla="*/ 884 h 892"/>
              <a:gd name="T40" fmla="*/ 1447 w 1469"/>
              <a:gd name="T41" fmla="*/ 868 h 892"/>
              <a:gd name="T42" fmla="*/ 1463 w 1469"/>
              <a:gd name="T43" fmla="*/ 844 h 892"/>
              <a:gd name="T44" fmla="*/ 1469 w 1469"/>
              <a:gd name="T45" fmla="*/ 814 h 892"/>
              <a:gd name="T46" fmla="*/ 1309 w 1469"/>
              <a:gd name="T47" fmla="*/ 76 h 892"/>
              <a:gd name="T48" fmla="*/ 158 w 1469"/>
              <a:gd name="T49" fmla="*/ 76 h 892"/>
              <a:gd name="T50" fmla="*/ 977 w 1469"/>
              <a:gd name="T51" fmla="*/ 550 h 892"/>
              <a:gd name="T52" fmla="*/ 148 w 1469"/>
              <a:gd name="T53" fmla="*/ 816 h 892"/>
              <a:gd name="T54" fmla="*/ 492 w 1469"/>
              <a:gd name="T55" fmla="*/ 550 h 892"/>
              <a:gd name="T56" fmla="*/ 502 w 1469"/>
              <a:gd name="T57" fmla="*/ 540 h 892"/>
              <a:gd name="T58" fmla="*/ 506 w 1469"/>
              <a:gd name="T59" fmla="*/ 526 h 892"/>
              <a:gd name="T60" fmla="*/ 504 w 1469"/>
              <a:gd name="T61" fmla="*/ 510 h 892"/>
              <a:gd name="T62" fmla="*/ 498 w 1469"/>
              <a:gd name="T63" fmla="*/ 498 h 892"/>
              <a:gd name="T64" fmla="*/ 494 w 1469"/>
              <a:gd name="T65" fmla="*/ 492 h 892"/>
              <a:gd name="T66" fmla="*/ 480 w 1469"/>
              <a:gd name="T67" fmla="*/ 484 h 892"/>
              <a:gd name="T68" fmla="*/ 466 w 1469"/>
              <a:gd name="T69" fmla="*/ 484 h 892"/>
              <a:gd name="T70" fmla="*/ 452 w 1469"/>
              <a:gd name="T71" fmla="*/ 486 h 892"/>
              <a:gd name="T72" fmla="*/ 76 w 1469"/>
              <a:gd name="T73" fmla="*/ 778 h 892"/>
              <a:gd name="T74" fmla="*/ 712 w 1469"/>
              <a:gd name="T75" fmla="*/ 552 h 892"/>
              <a:gd name="T76" fmla="*/ 722 w 1469"/>
              <a:gd name="T77" fmla="*/ 556 h 892"/>
              <a:gd name="T78" fmla="*/ 734 w 1469"/>
              <a:gd name="T79" fmla="*/ 558 h 892"/>
              <a:gd name="T80" fmla="*/ 756 w 1469"/>
              <a:gd name="T81" fmla="*/ 552 h 892"/>
              <a:gd name="T82" fmla="*/ 1393 w 1469"/>
              <a:gd name="T83" fmla="*/ 778 h 892"/>
              <a:gd name="T84" fmla="*/ 1023 w 1469"/>
              <a:gd name="T85" fmla="*/ 490 h 892"/>
              <a:gd name="T86" fmla="*/ 1011 w 1469"/>
              <a:gd name="T87" fmla="*/ 484 h 892"/>
              <a:gd name="T88" fmla="*/ 997 w 1469"/>
              <a:gd name="T89" fmla="*/ 484 h 892"/>
              <a:gd name="T90" fmla="*/ 983 w 1469"/>
              <a:gd name="T91" fmla="*/ 488 h 892"/>
              <a:gd name="T92" fmla="*/ 971 w 1469"/>
              <a:gd name="T93" fmla="*/ 498 h 892"/>
              <a:gd name="T94" fmla="*/ 967 w 1469"/>
              <a:gd name="T95" fmla="*/ 504 h 892"/>
              <a:gd name="T96" fmla="*/ 963 w 1469"/>
              <a:gd name="T97" fmla="*/ 518 h 892"/>
              <a:gd name="T98" fmla="*/ 965 w 1469"/>
              <a:gd name="T99" fmla="*/ 532 h 892"/>
              <a:gd name="T100" fmla="*/ 973 w 1469"/>
              <a:gd name="T101" fmla="*/ 546 h 892"/>
              <a:gd name="T102" fmla="*/ 977 w 1469"/>
              <a:gd name="T103" fmla="*/ 550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69" h="892">
                <a:moveTo>
                  <a:pt x="1467" y="76"/>
                </a:moveTo>
                <a:lnTo>
                  <a:pt x="1467" y="76"/>
                </a:lnTo>
                <a:lnTo>
                  <a:pt x="1465" y="60"/>
                </a:lnTo>
                <a:lnTo>
                  <a:pt x="1461" y="46"/>
                </a:lnTo>
                <a:lnTo>
                  <a:pt x="1455" y="34"/>
                </a:lnTo>
                <a:lnTo>
                  <a:pt x="1445" y="22"/>
                </a:lnTo>
                <a:lnTo>
                  <a:pt x="1435" y="12"/>
                </a:lnTo>
                <a:lnTo>
                  <a:pt x="1421" y="6"/>
                </a:lnTo>
                <a:lnTo>
                  <a:pt x="1407" y="2"/>
                </a:lnTo>
                <a:lnTo>
                  <a:pt x="1393" y="0"/>
                </a:lnTo>
                <a:lnTo>
                  <a:pt x="1393" y="0"/>
                </a:lnTo>
                <a:lnTo>
                  <a:pt x="1393" y="0"/>
                </a:lnTo>
                <a:lnTo>
                  <a:pt x="76" y="2"/>
                </a:lnTo>
                <a:lnTo>
                  <a:pt x="76" y="2"/>
                </a:lnTo>
                <a:lnTo>
                  <a:pt x="60" y="4"/>
                </a:lnTo>
                <a:lnTo>
                  <a:pt x="46" y="8"/>
                </a:lnTo>
                <a:lnTo>
                  <a:pt x="34" y="14"/>
                </a:lnTo>
                <a:lnTo>
                  <a:pt x="22" y="24"/>
                </a:lnTo>
                <a:lnTo>
                  <a:pt x="22" y="24"/>
                </a:lnTo>
                <a:lnTo>
                  <a:pt x="12" y="36"/>
                </a:lnTo>
                <a:lnTo>
                  <a:pt x="6" y="48"/>
                </a:lnTo>
                <a:lnTo>
                  <a:pt x="2" y="62"/>
                </a:lnTo>
                <a:lnTo>
                  <a:pt x="0" y="78"/>
                </a:lnTo>
                <a:lnTo>
                  <a:pt x="2" y="816"/>
                </a:lnTo>
                <a:lnTo>
                  <a:pt x="2" y="816"/>
                </a:lnTo>
                <a:lnTo>
                  <a:pt x="2" y="832"/>
                </a:lnTo>
                <a:lnTo>
                  <a:pt x="6" y="846"/>
                </a:lnTo>
                <a:lnTo>
                  <a:pt x="14" y="858"/>
                </a:lnTo>
                <a:lnTo>
                  <a:pt x="24" y="870"/>
                </a:lnTo>
                <a:lnTo>
                  <a:pt x="24" y="870"/>
                </a:lnTo>
                <a:lnTo>
                  <a:pt x="34" y="880"/>
                </a:lnTo>
                <a:lnTo>
                  <a:pt x="48" y="886"/>
                </a:lnTo>
                <a:lnTo>
                  <a:pt x="62" y="890"/>
                </a:lnTo>
                <a:lnTo>
                  <a:pt x="76" y="892"/>
                </a:lnTo>
                <a:lnTo>
                  <a:pt x="76" y="892"/>
                </a:lnTo>
                <a:lnTo>
                  <a:pt x="76" y="892"/>
                </a:lnTo>
                <a:lnTo>
                  <a:pt x="1393" y="890"/>
                </a:lnTo>
                <a:lnTo>
                  <a:pt x="1393" y="890"/>
                </a:lnTo>
                <a:lnTo>
                  <a:pt x="1409" y="888"/>
                </a:lnTo>
                <a:lnTo>
                  <a:pt x="1423" y="884"/>
                </a:lnTo>
                <a:lnTo>
                  <a:pt x="1435" y="876"/>
                </a:lnTo>
                <a:lnTo>
                  <a:pt x="1447" y="868"/>
                </a:lnTo>
                <a:lnTo>
                  <a:pt x="1455" y="856"/>
                </a:lnTo>
                <a:lnTo>
                  <a:pt x="1463" y="844"/>
                </a:lnTo>
                <a:lnTo>
                  <a:pt x="1467" y="830"/>
                </a:lnTo>
                <a:lnTo>
                  <a:pt x="1469" y="814"/>
                </a:lnTo>
                <a:lnTo>
                  <a:pt x="1467" y="76"/>
                </a:lnTo>
                <a:close/>
                <a:moveTo>
                  <a:pt x="1309" y="76"/>
                </a:moveTo>
                <a:lnTo>
                  <a:pt x="734" y="474"/>
                </a:lnTo>
                <a:lnTo>
                  <a:pt x="158" y="76"/>
                </a:lnTo>
                <a:lnTo>
                  <a:pt x="1309" y="76"/>
                </a:lnTo>
                <a:close/>
                <a:moveTo>
                  <a:pt x="977" y="550"/>
                </a:moveTo>
                <a:lnTo>
                  <a:pt x="1319" y="814"/>
                </a:lnTo>
                <a:lnTo>
                  <a:pt x="148" y="816"/>
                </a:lnTo>
                <a:lnTo>
                  <a:pt x="492" y="550"/>
                </a:lnTo>
                <a:lnTo>
                  <a:pt x="492" y="550"/>
                </a:lnTo>
                <a:lnTo>
                  <a:pt x="498" y="546"/>
                </a:lnTo>
                <a:lnTo>
                  <a:pt x="502" y="540"/>
                </a:lnTo>
                <a:lnTo>
                  <a:pt x="504" y="532"/>
                </a:lnTo>
                <a:lnTo>
                  <a:pt x="506" y="526"/>
                </a:lnTo>
                <a:lnTo>
                  <a:pt x="506" y="518"/>
                </a:lnTo>
                <a:lnTo>
                  <a:pt x="504" y="510"/>
                </a:lnTo>
                <a:lnTo>
                  <a:pt x="502" y="504"/>
                </a:lnTo>
                <a:lnTo>
                  <a:pt x="498" y="498"/>
                </a:lnTo>
                <a:lnTo>
                  <a:pt x="498" y="498"/>
                </a:lnTo>
                <a:lnTo>
                  <a:pt x="494" y="492"/>
                </a:lnTo>
                <a:lnTo>
                  <a:pt x="488" y="488"/>
                </a:lnTo>
                <a:lnTo>
                  <a:pt x="480" y="484"/>
                </a:lnTo>
                <a:lnTo>
                  <a:pt x="474" y="484"/>
                </a:lnTo>
                <a:lnTo>
                  <a:pt x="466" y="484"/>
                </a:lnTo>
                <a:lnTo>
                  <a:pt x="458" y="484"/>
                </a:lnTo>
                <a:lnTo>
                  <a:pt x="452" y="486"/>
                </a:lnTo>
                <a:lnTo>
                  <a:pt x="446" y="490"/>
                </a:lnTo>
                <a:lnTo>
                  <a:pt x="76" y="778"/>
                </a:lnTo>
                <a:lnTo>
                  <a:pt x="76" y="112"/>
                </a:lnTo>
                <a:lnTo>
                  <a:pt x="712" y="552"/>
                </a:lnTo>
                <a:lnTo>
                  <a:pt x="712" y="552"/>
                </a:lnTo>
                <a:lnTo>
                  <a:pt x="722" y="556"/>
                </a:lnTo>
                <a:lnTo>
                  <a:pt x="734" y="558"/>
                </a:lnTo>
                <a:lnTo>
                  <a:pt x="734" y="558"/>
                </a:lnTo>
                <a:lnTo>
                  <a:pt x="744" y="556"/>
                </a:lnTo>
                <a:lnTo>
                  <a:pt x="756" y="552"/>
                </a:lnTo>
                <a:lnTo>
                  <a:pt x="1393" y="110"/>
                </a:lnTo>
                <a:lnTo>
                  <a:pt x="1393" y="778"/>
                </a:lnTo>
                <a:lnTo>
                  <a:pt x="1023" y="490"/>
                </a:lnTo>
                <a:lnTo>
                  <a:pt x="1023" y="490"/>
                </a:lnTo>
                <a:lnTo>
                  <a:pt x="1017" y="486"/>
                </a:lnTo>
                <a:lnTo>
                  <a:pt x="1011" y="484"/>
                </a:lnTo>
                <a:lnTo>
                  <a:pt x="1003" y="484"/>
                </a:lnTo>
                <a:lnTo>
                  <a:pt x="997" y="484"/>
                </a:lnTo>
                <a:lnTo>
                  <a:pt x="989" y="484"/>
                </a:lnTo>
                <a:lnTo>
                  <a:pt x="983" y="488"/>
                </a:lnTo>
                <a:lnTo>
                  <a:pt x="977" y="492"/>
                </a:lnTo>
                <a:lnTo>
                  <a:pt x="971" y="498"/>
                </a:lnTo>
                <a:lnTo>
                  <a:pt x="971" y="498"/>
                </a:lnTo>
                <a:lnTo>
                  <a:pt x="967" y="504"/>
                </a:lnTo>
                <a:lnTo>
                  <a:pt x="965" y="510"/>
                </a:lnTo>
                <a:lnTo>
                  <a:pt x="963" y="518"/>
                </a:lnTo>
                <a:lnTo>
                  <a:pt x="963" y="526"/>
                </a:lnTo>
                <a:lnTo>
                  <a:pt x="965" y="532"/>
                </a:lnTo>
                <a:lnTo>
                  <a:pt x="969" y="540"/>
                </a:lnTo>
                <a:lnTo>
                  <a:pt x="973" y="546"/>
                </a:lnTo>
                <a:lnTo>
                  <a:pt x="977" y="550"/>
                </a:lnTo>
                <a:lnTo>
                  <a:pt x="977" y="55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16222B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2736511" y="6235613"/>
            <a:ext cx="252378" cy="226490"/>
            <a:chOff x="1895475" y="4027488"/>
            <a:chExt cx="2228850" cy="2000250"/>
          </a:xfrm>
          <a:solidFill>
            <a:schemeClr val="accent5"/>
          </a:solidFill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1895475" y="4027488"/>
              <a:ext cx="2228850" cy="2000250"/>
            </a:xfrm>
            <a:custGeom>
              <a:avLst/>
              <a:gdLst>
                <a:gd name="T0" fmla="*/ 1232 w 1404"/>
                <a:gd name="T1" fmla="*/ 292 h 1260"/>
                <a:gd name="T2" fmla="*/ 1118 w 1404"/>
                <a:gd name="T3" fmla="*/ 158 h 1260"/>
                <a:gd name="T4" fmla="*/ 972 w 1404"/>
                <a:gd name="T5" fmla="*/ 62 h 1260"/>
                <a:gd name="T6" fmla="*/ 802 w 1404"/>
                <a:gd name="T7" fmla="*/ 8 h 1260"/>
                <a:gd name="T8" fmla="*/ 666 w 1404"/>
                <a:gd name="T9" fmla="*/ 2 h 1260"/>
                <a:gd name="T10" fmla="*/ 486 w 1404"/>
                <a:gd name="T11" fmla="*/ 38 h 1260"/>
                <a:gd name="T12" fmla="*/ 328 w 1404"/>
                <a:gd name="T13" fmla="*/ 124 h 1260"/>
                <a:gd name="T14" fmla="*/ 200 w 1404"/>
                <a:gd name="T15" fmla="*/ 252 h 1260"/>
                <a:gd name="T16" fmla="*/ 128 w 1404"/>
                <a:gd name="T17" fmla="*/ 370 h 1260"/>
                <a:gd name="T18" fmla="*/ 78 w 1404"/>
                <a:gd name="T19" fmla="*/ 386 h 1260"/>
                <a:gd name="T20" fmla="*/ 10 w 1404"/>
                <a:gd name="T21" fmla="*/ 464 h 1260"/>
                <a:gd name="T22" fmla="*/ 0 w 1404"/>
                <a:gd name="T23" fmla="*/ 518 h 1260"/>
                <a:gd name="T24" fmla="*/ 2 w 1404"/>
                <a:gd name="T25" fmla="*/ 770 h 1260"/>
                <a:gd name="T26" fmla="*/ 38 w 1404"/>
                <a:gd name="T27" fmla="*/ 842 h 1260"/>
                <a:gd name="T28" fmla="*/ 102 w 1404"/>
                <a:gd name="T29" fmla="*/ 884 h 1260"/>
                <a:gd name="T30" fmla="*/ 150 w 1404"/>
                <a:gd name="T31" fmla="*/ 932 h 1260"/>
                <a:gd name="T32" fmla="*/ 258 w 1404"/>
                <a:gd name="T33" fmla="*/ 1076 h 1260"/>
                <a:gd name="T34" fmla="*/ 400 w 1404"/>
                <a:gd name="T35" fmla="*/ 1182 h 1260"/>
                <a:gd name="T36" fmla="*/ 566 w 1404"/>
                <a:gd name="T37" fmla="*/ 1244 h 1260"/>
                <a:gd name="T38" fmla="*/ 702 w 1404"/>
                <a:gd name="T39" fmla="*/ 1260 h 1260"/>
                <a:gd name="T40" fmla="*/ 882 w 1404"/>
                <a:gd name="T41" fmla="*/ 1234 h 1260"/>
                <a:gd name="T42" fmla="*/ 1044 w 1404"/>
                <a:gd name="T43" fmla="*/ 1160 h 1260"/>
                <a:gd name="T44" fmla="*/ 1178 w 1404"/>
                <a:gd name="T45" fmla="*/ 1042 h 1260"/>
                <a:gd name="T46" fmla="*/ 1276 w 1404"/>
                <a:gd name="T47" fmla="*/ 890 h 1260"/>
                <a:gd name="T48" fmla="*/ 1314 w 1404"/>
                <a:gd name="T49" fmla="*/ 880 h 1260"/>
                <a:gd name="T50" fmla="*/ 1382 w 1404"/>
                <a:gd name="T51" fmla="*/ 820 h 1260"/>
                <a:gd name="T52" fmla="*/ 1404 w 1404"/>
                <a:gd name="T53" fmla="*/ 756 h 1260"/>
                <a:gd name="T54" fmla="*/ 1404 w 1404"/>
                <a:gd name="T55" fmla="*/ 504 h 1260"/>
                <a:gd name="T56" fmla="*/ 1382 w 1404"/>
                <a:gd name="T57" fmla="*/ 440 h 1260"/>
                <a:gd name="T58" fmla="*/ 1314 w 1404"/>
                <a:gd name="T59" fmla="*/ 382 h 1260"/>
                <a:gd name="T60" fmla="*/ 1276 w 1404"/>
                <a:gd name="T61" fmla="*/ 370 h 1260"/>
                <a:gd name="T62" fmla="*/ 790 w 1404"/>
                <a:gd name="T63" fmla="*/ 62 h 1260"/>
                <a:gd name="T64" fmla="*/ 940 w 1404"/>
                <a:gd name="T65" fmla="*/ 106 h 1260"/>
                <a:gd name="T66" fmla="*/ 1070 w 1404"/>
                <a:gd name="T67" fmla="*/ 188 h 1260"/>
                <a:gd name="T68" fmla="*/ 1176 w 1404"/>
                <a:gd name="T69" fmla="*/ 302 h 1260"/>
                <a:gd name="T70" fmla="*/ 188 w 1404"/>
                <a:gd name="T71" fmla="*/ 370 h 1260"/>
                <a:gd name="T72" fmla="*/ 282 w 1404"/>
                <a:gd name="T73" fmla="*/ 236 h 1260"/>
                <a:gd name="T74" fmla="*/ 404 w 1404"/>
                <a:gd name="T75" fmla="*/ 138 h 1260"/>
                <a:gd name="T76" fmla="*/ 550 w 1404"/>
                <a:gd name="T77" fmla="*/ 74 h 1260"/>
                <a:gd name="T78" fmla="*/ 712 w 1404"/>
                <a:gd name="T79" fmla="*/ 54 h 1260"/>
                <a:gd name="T80" fmla="*/ 662 w 1404"/>
                <a:gd name="T81" fmla="*/ 1204 h 1260"/>
                <a:gd name="T82" fmla="*/ 506 w 1404"/>
                <a:gd name="T83" fmla="*/ 1172 h 1260"/>
                <a:gd name="T84" fmla="*/ 368 w 1404"/>
                <a:gd name="T85" fmla="*/ 1100 h 1260"/>
                <a:gd name="T86" fmla="*/ 254 w 1404"/>
                <a:gd name="T87" fmla="*/ 992 h 1260"/>
                <a:gd name="T88" fmla="*/ 1216 w 1404"/>
                <a:gd name="T89" fmla="*/ 892 h 1260"/>
                <a:gd name="T90" fmla="*/ 1150 w 1404"/>
                <a:gd name="T91" fmla="*/ 992 h 1260"/>
                <a:gd name="T92" fmla="*/ 1036 w 1404"/>
                <a:gd name="T93" fmla="*/ 1100 h 1260"/>
                <a:gd name="T94" fmla="*/ 898 w 1404"/>
                <a:gd name="T95" fmla="*/ 1172 h 1260"/>
                <a:gd name="T96" fmla="*/ 744 w 1404"/>
                <a:gd name="T97" fmla="*/ 1204 h 1260"/>
                <a:gd name="T98" fmla="*/ 1350 w 1404"/>
                <a:gd name="T99" fmla="*/ 742 h 1260"/>
                <a:gd name="T100" fmla="*/ 1324 w 1404"/>
                <a:gd name="T101" fmla="*/ 810 h 1260"/>
                <a:gd name="T102" fmla="*/ 1256 w 1404"/>
                <a:gd name="T103" fmla="*/ 838 h 1260"/>
                <a:gd name="T104" fmla="*/ 112 w 1404"/>
                <a:gd name="T105" fmla="*/ 830 h 1260"/>
                <a:gd name="T106" fmla="*/ 62 w 1404"/>
                <a:gd name="T107" fmla="*/ 780 h 1260"/>
                <a:gd name="T108" fmla="*/ 54 w 1404"/>
                <a:gd name="T109" fmla="*/ 518 h 1260"/>
                <a:gd name="T110" fmla="*/ 82 w 1404"/>
                <a:gd name="T111" fmla="*/ 450 h 1260"/>
                <a:gd name="T112" fmla="*/ 148 w 1404"/>
                <a:gd name="T113" fmla="*/ 422 h 1260"/>
                <a:gd name="T114" fmla="*/ 1292 w 1404"/>
                <a:gd name="T115" fmla="*/ 430 h 1260"/>
                <a:gd name="T116" fmla="*/ 1344 w 1404"/>
                <a:gd name="T117" fmla="*/ 480 h 1260"/>
                <a:gd name="T118" fmla="*/ 1350 w 1404"/>
                <a:gd name="T119" fmla="*/ 742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4" h="1260">
                  <a:moveTo>
                    <a:pt x="1276" y="370"/>
                  </a:moveTo>
                  <a:lnTo>
                    <a:pt x="1276" y="370"/>
                  </a:lnTo>
                  <a:lnTo>
                    <a:pt x="1256" y="330"/>
                  </a:lnTo>
                  <a:lnTo>
                    <a:pt x="1232" y="292"/>
                  </a:lnTo>
                  <a:lnTo>
                    <a:pt x="1208" y="254"/>
                  </a:lnTo>
                  <a:lnTo>
                    <a:pt x="1180" y="220"/>
                  </a:lnTo>
                  <a:lnTo>
                    <a:pt x="1150" y="188"/>
                  </a:lnTo>
                  <a:lnTo>
                    <a:pt x="1118" y="158"/>
                  </a:lnTo>
                  <a:lnTo>
                    <a:pt x="1084" y="130"/>
                  </a:lnTo>
                  <a:lnTo>
                    <a:pt x="1048" y="104"/>
                  </a:lnTo>
                  <a:lnTo>
                    <a:pt x="1010" y="82"/>
                  </a:lnTo>
                  <a:lnTo>
                    <a:pt x="972" y="62"/>
                  </a:lnTo>
                  <a:lnTo>
                    <a:pt x="930" y="44"/>
                  </a:lnTo>
                  <a:lnTo>
                    <a:pt x="888" y="30"/>
                  </a:lnTo>
                  <a:lnTo>
                    <a:pt x="846" y="18"/>
                  </a:lnTo>
                  <a:lnTo>
                    <a:pt x="802" y="8"/>
                  </a:lnTo>
                  <a:lnTo>
                    <a:pt x="758" y="4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666" y="2"/>
                  </a:lnTo>
                  <a:lnTo>
                    <a:pt x="620" y="6"/>
                  </a:lnTo>
                  <a:lnTo>
                    <a:pt x="574" y="14"/>
                  </a:lnTo>
                  <a:lnTo>
                    <a:pt x="530" y="24"/>
                  </a:lnTo>
                  <a:lnTo>
                    <a:pt x="486" y="38"/>
                  </a:lnTo>
                  <a:lnTo>
                    <a:pt x="444" y="56"/>
                  </a:lnTo>
                  <a:lnTo>
                    <a:pt x="404" y="76"/>
                  </a:lnTo>
                  <a:lnTo>
                    <a:pt x="366" y="98"/>
                  </a:lnTo>
                  <a:lnTo>
                    <a:pt x="328" y="124"/>
                  </a:lnTo>
                  <a:lnTo>
                    <a:pt x="292" y="152"/>
                  </a:lnTo>
                  <a:lnTo>
                    <a:pt x="260" y="182"/>
                  </a:lnTo>
                  <a:lnTo>
                    <a:pt x="228" y="216"/>
                  </a:lnTo>
                  <a:lnTo>
                    <a:pt x="200" y="252"/>
                  </a:lnTo>
                  <a:lnTo>
                    <a:pt x="174" y="288"/>
                  </a:lnTo>
                  <a:lnTo>
                    <a:pt x="150" y="328"/>
                  </a:lnTo>
                  <a:lnTo>
                    <a:pt x="128" y="370"/>
                  </a:lnTo>
                  <a:lnTo>
                    <a:pt x="128" y="370"/>
                  </a:lnTo>
                  <a:lnTo>
                    <a:pt x="116" y="372"/>
                  </a:lnTo>
                  <a:lnTo>
                    <a:pt x="102" y="376"/>
                  </a:lnTo>
                  <a:lnTo>
                    <a:pt x="90" y="382"/>
                  </a:lnTo>
                  <a:lnTo>
                    <a:pt x="78" y="386"/>
                  </a:lnTo>
                  <a:lnTo>
                    <a:pt x="56" y="402"/>
                  </a:lnTo>
                  <a:lnTo>
                    <a:pt x="38" y="420"/>
                  </a:lnTo>
                  <a:lnTo>
                    <a:pt x="22" y="440"/>
                  </a:lnTo>
                  <a:lnTo>
                    <a:pt x="10" y="464"/>
                  </a:lnTo>
                  <a:lnTo>
                    <a:pt x="6" y="476"/>
                  </a:lnTo>
                  <a:lnTo>
                    <a:pt x="2" y="490"/>
                  </a:lnTo>
                  <a:lnTo>
                    <a:pt x="0" y="504"/>
                  </a:lnTo>
                  <a:lnTo>
                    <a:pt x="0" y="518"/>
                  </a:lnTo>
                  <a:lnTo>
                    <a:pt x="0" y="742"/>
                  </a:lnTo>
                  <a:lnTo>
                    <a:pt x="0" y="742"/>
                  </a:lnTo>
                  <a:lnTo>
                    <a:pt x="0" y="756"/>
                  </a:lnTo>
                  <a:lnTo>
                    <a:pt x="2" y="770"/>
                  </a:lnTo>
                  <a:lnTo>
                    <a:pt x="6" y="784"/>
                  </a:lnTo>
                  <a:lnTo>
                    <a:pt x="10" y="796"/>
                  </a:lnTo>
                  <a:lnTo>
                    <a:pt x="22" y="820"/>
                  </a:lnTo>
                  <a:lnTo>
                    <a:pt x="38" y="842"/>
                  </a:lnTo>
                  <a:lnTo>
                    <a:pt x="56" y="860"/>
                  </a:lnTo>
                  <a:lnTo>
                    <a:pt x="78" y="874"/>
                  </a:lnTo>
                  <a:lnTo>
                    <a:pt x="90" y="880"/>
                  </a:lnTo>
                  <a:lnTo>
                    <a:pt x="102" y="884"/>
                  </a:lnTo>
                  <a:lnTo>
                    <a:pt x="116" y="888"/>
                  </a:lnTo>
                  <a:lnTo>
                    <a:pt x="128" y="890"/>
                  </a:lnTo>
                  <a:lnTo>
                    <a:pt x="128" y="890"/>
                  </a:lnTo>
                  <a:lnTo>
                    <a:pt x="150" y="932"/>
                  </a:lnTo>
                  <a:lnTo>
                    <a:pt x="172" y="970"/>
                  </a:lnTo>
                  <a:lnTo>
                    <a:pt x="198" y="1008"/>
                  </a:lnTo>
                  <a:lnTo>
                    <a:pt x="226" y="1042"/>
                  </a:lnTo>
                  <a:lnTo>
                    <a:pt x="258" y="1076"/>
                  </a:lnTo>
                  <a:lnTo>
                    <a:pt x="290" y="1106"/>
                  </a:lnTo>
                  <a:lnTo>
                    <a:pt x="324" y="1134"/>
                  </a:lnTo>
                  <a:lnTo>
                    <a:pt x="360" y="1160"/>
                  </a:lnTo>
                  <a:lnTo>
                    <a:pt x="400" y="1182"/>
                  </a:lnTo>
                  <a:lnTo>
                    <a:pt x="438" y="1202"/>
                  </a:lnTo>
                  <a:lnTo>
                    <a:pt x="480" y="1220"/>
                  </a:lnTo>
                  <a:lnTo>
                    <a:pt x="522" y="1234"/>
                  </a:lnTo>
                  <a:lnTo>
                    <a:pt x="566" y="1244"/>
                  </a:lnTo>
                  <a:lnTo>
                    <a:pt x="610" y="1252"/>
                  </a:lnTo>
                  <a:lnTo>
                    <a:pt x="656" y="1258"/>
                  </a:lnTo>
                  <a:lnTo>
                    <a:pt x="702" y="1260"/>
                  </a:lnTo>
                  <a:lnTo>
                    <a:pt x="702" y="1260"/>
                  </a:lnTo>
                  <a:lnTo>
                    <a:pt x="748" y="1258"/>
                  </a:lnTo>
                  <a:lnTo>
                    <a:pt x="794" y="1252"/>
                  </a:lnTo>
                  <a:lnTo>
                    <a:pt x="838" y="1244"/>
                  </a:lnTo>
                  <a:lnTo>
                    <a:pt x="882" y="1234"/>
                  </a:lnTo>
                  <a:lnTo>
                    <a:pt x="924" y="1220"/>
                  </a:lnTo>
                  <a:lnTo>
                    <a:pt x="966" y="1202"/>
                  </a:lnTo>
                  <a:lnTo>
                    <a:pt x="1006" y="1182"/>
                  </a:lnTo>
                  <a:lnTo>
                    <a:pt x="1044" y="1160"/>
                  </a:lnTo>
                  <a:lnTo>
                    <a:pt x="1080" y="1134"/>
                  </a:lnTo>
                  <a:lnTo>
                    <a:pt x="1114" y="1106"/>
                  </a:lnTo>
                  <a:lnTo>
                    <a:pt x="1148" y="1076"/>
                  </a:lnTo>
                  <a:lnTo>
                    <a:pt x="1178" y="1042"/>
                  </a:lnTo>
                  <a:lnTo>
                    <a:pt x="1206" y="1008"/>
                  </a:lnTo>
                  <a:lnTo>
                    <a:pt x="1232" y="970"/>
                  </a:lnTo>
                  <a:lnTo>
                    <a:pt x="1256" y="932"/>
                  </a:lnTo>
                  <a:lnTo>
                    <a:pt x="1276" y="890"/>
                  </a:lnTo>
                  <a:lnTo>
                    <a:pt x="1276" y="890"/>
                  </a:lnTo>
                  <a:lnTo>
                    <a:pt x="1290" y="888"/>
                  </a:lnTo>
                  <a:lnTo>
                    <a:pt x="1302" y="884"/>
                  </a:lnTo>
                  <a:lnTo>
                    <a:pt x="1314" y="880"/>
                  </a:lnTo>
                  <a:lnTo>
                    <a:pt x="1326" y="874"/>
                  </a:lnTo>
                  <a:lnTo>
                    <a:pt x="1348" y="860"/>
                  </a:lnTo>
                  <a:lnTo>
                    <a:pt x="1368" y="842"/>
                  </a:lnTo>
                  <a:lnTo>
                    <a:pt x="1382" y="820"/>
                  </a:lnTo>
                  <a:lnTo>
                    <a:pt x="1394" y="796"/>
                  </a:lnTo>
                  <a:lnTo>
                    <a:pt x="1398" y="784"/>
                  </a:lnTo>
                  <a:lnTo>
                    <a:pt x="1402" y="770"/>
                  </a:lnTo>
                  <a:lnTo>
                    <a:pt x="1404" y="756"/>
                  </a:lnTo>
                  <a:lnTo>
                    <a:pt x="1404" y="742"/>
                  </a:lnTo>
                  <a:lnTo>
                    <a:pt x="1404" y="518"/>
                  </a:lnTo>
                  <a:lnTo>
                    <a:pt x="1404" y="518"/>
                  </a:lnTo>
                  <a:lnTo>
                    <a:pt x="1404" y="504"/>
                  </a:lnTo>
                  <a:lnTo>
                    <a:pt x="1402" y="490"/>
                  </a:lnTo>
                  <a:lnTo>
                    <a:pt x="1398" y="476"/>
                  </a:lnTo>
                  <a:lnTo>
                    <a:pt x="1394" y="464"/>
                  </a:lnTo>
                  <a:lnTo>
                    <a:pt x="1382" y="440"/>
                  </a:lnTo>
                  <a:lnTo>
                    <a:pt x="1368" y="420"/>
                  </a:lnTo>
                  <a:lnTo>
                    <a:pt x="1348" y="402"/>
                  </a:lnTo>
                  <a:lnTo>
                    <a:pt x="1326" y="386"/>
                  </a:lnTo>
                  <a:lnTo>
                    <a:pt x="1314" y="382"/>
                  </a:lnTo>
                  <a:lnTo>
                    <a:pt x="1302" y="376"/>
                  </a:lnTo>
                  <a:lnTo>
                    <a:pt x="1290" y="372"/>
                  </a:lnTo>
                  <a:lnTo>
                    <a:pt x="1276" y="370"/>
                  </a:lnTo>
                  <a:lnTo>
                    <a:pt x="1276" y="370"/>
                  </a:lnTo>
                  <a:close/>
                  <a:moveTo>
                    <a:pt x="712" y="54"/>
                  </a:moveTo>
                  <a:lnTo>
                    <a:pt x="712" y="54"/>
                  </a:lnTo>
                  <a:lnTo>
                    <a:pt x="752" y="56"/>
                  </a:lnTo>
                  <a:lnTo>
                    <a:pt x="790" y="62"/>
                  </a:lnTo>
                  <a:lnTo>
                    <a:pt x="830" y="68"/>
                  </a:lnTo>
                  <a:lnTo>
                    <a:pt x="866" y="78"/>
                  </a:lnTo>
                  <a:lnTo>
                    <a:pt x="904" y="92"/>
                  </a:lnTo>
                  <a:lnTo>
                    <a:pt x="940" y="106"/>
                  </a:lnTo>
                  <a:lnTo>
                    <a:pt x="974" y="124"/>
                  </a:lnTo>
                  <a:lnTo>
                    <a:pt x="1008" y="142"/>
                  </a:lnTo>
                  <a:lnTo>
                    <a:pt x="1040" y="164"/>
                  </a:lnTo>
                  <a:lnTo>
                    <a:pt x="1070" y="188"/>
                  </a:lnTo>
                  <a:lnTo>
                    <a:pt x="1100" y="214"/>
                  </a:lnTo>
                  <a:lnTo>
                    <a:pt x="1126" y="240"/>
                  </a:lnTo>
                  <a:lnTo>
                    <a:pt x="1152" y="270"/>
                  </a:lnTo>
                  <a:lnTo>
                    <a:pt x="1176" y="302"/>
                  </a:lnTo>
                  <a:lnTo>
                    <a:pt x="1196" y="334"/>
                  </a:lnTo>
                  <a:lnTo>
                    <a:pt x="1216" y="370"/>
                  </a:lnTo>
                  <a:lnTo>
                    <a:pt x="188" y="370"/>
                  </a:lnTo>
                  <a:lnTo>
                    <a:pt x="188" y="370"/>
                  </a:lnTo>
                  <a:lnTo>
                    <a:pt x="208" y="334"/>
                  </a:lnTo>
                  <a:lnTo>
                    <a:pt x="230" y="300"/>
                  </a:lnTo>
                  <a:lnTo>
                    <a:pt x="256" y="268"/>
                  </a:lnTo>
                  <a:lnTo>
                    <a:pt x="282" y="236"/>
                  </a:lnTo>
                  <a:lnTo>
                    <a:pt x="310" y="208"/>
                  </a:lnTo>
                  <a:lnTo>
                    <a:pt x="340" y="182"/>
                  </a:lnTo>
                  <a:lnTo>
                    <a:pt x="372" y="158"/>
                  </a:lnTo>
                  <a:lnTo>
                    <a:pt x="404" y="138"/>
                  </a:lnTo>
                  <a:lnTo>
                    <a:pt x="440" y="118"/>
                  </a:lnTo>
                  <a:lnTo>
                    <a:pt x="476" y="100"/>
                  </a:lnTo>
                  <a:lnTo>
                    <a:pt x="512" y="86"/>
                  </a:lnTo>
                  <a:lnTo>
                    <a:pt x="550" y="74"/>
                  </a:lnTo>
                  <a:lnTo>
                    <a:pt x="590" y="66"/>
                  </a:lnTo>
                  <a:lnTo>
                    <a:pt x="630" y="58"/>
                  </a:lnTo>
                  <a:lnTo>
                    <a:pt x="670" y="56"/>
                  </a:lnTo>
                  <a:lnTo>
                    <a:pt x="712" y="54"/>
                  </a:lnTo>
                  <a:lnTo>
                    <a:pt x="712" y="54"/>
                  </a:lnTo>
                  <a:close/>
                  <a:moveTo>
                    <a:pt x="702" y="1206"/>
                  </a:moveTo>
                  <a:lnTo>
                    <a:pt x="702" y="1206"/>
                  </a:lnTo>
                  <a:lnTo>
                    <a:pt x="662" y="1204"/>
                  </a:lnTo>
                  <a:lnTo>
                    <a:pt x="622" y="1200"/>
                  </a:lnTo>
                  <a:lnTo>
                    <a:pt x="582" y="1194"/>
                  </a:lnTo>
                  <a:lnTo>
                    <a:pt x="544" y="1184"/>
                  </a:lnTo>
                  <a:lnTo>
                    <a:pt x="506" y="1172"/>
                  </a:lnTo>
                  <a:lnTo>
                    <a:pt x="470" y="1158"/>
                  </a:lnTo>
                  <a:lnTo>
                    <a:pt x="434" y="1140"/>
                  </a:lnTo>
                  <a:lnTo>
                    <a:pt x="400" y="1120"/>
                  </a:lnTo>
                  <a:lnTo>
                    <a:pt x="368" y="1100"/>
                  </a:lnTo>
                  <a:lnTo>
                    <a:pt x="336" y="1076"/>
                  </a:lnTo>
                  <a:lnTo>
                    <a:pt x="308" y="1050"/>
                  </a:lnTo>
                  <a:lnTo>
                    <a:pt x="280" y="1022"/>
                  </a:lnTo>
                  <a:lnTo>
                    <a:pt x="254" y="992"/>
                  </a:lnTo>
                  <a:lnTo>
                    <a:pt x="230" y="960"/>
                  </a:lnTo>
                  <a:lnTo>
                    <a:pt x="208" y="926"/>
                  </a:lnTo>
                  <a:lnTo>
                    <a:pt x="190" y="892"/>
                  </a:lnTo>
                  <a:lnTo>
                    <a:pt x="1216" y="892"/>
                  </a:lnTo>
                  <a:lnTo>
                    <a:pt x="1216" y="892"/>
                  </a:lnTo>
                  <a:lnTo>
                    <a:pt x="1196" y="926"/>
                  </a:lnTo>
                  <a:lnTo>
                    <a:pt x="1174" y="960"/>
                  </a:lnTo>
                  <a:lnTo>
                    <a:pt x="1150" y="992"/>
                  </a:lnTo>
                  <a:lnTo>
                    <a:pt x="1124" y="1022"/>
                  </a:lnTo>
                  <a:lnTo>
                    <a:pt x="1098" y="1050"/>
                  </a:lnTo>
                  <a:lnTo>
                    <a:pt x="1068" y="1076"/>
                  </a:lnTo>
                  <a:lnTo>
                    <a:pt x="1036" y="1100"/>
                  </a:lnTo>
                  <a:lnTo>
                    <a:pt x="1004" y="1120"/>
                  </a:lnTo>
                  <a:lnTo>
                    <a:pt x="970" y="1140"/>
                  </a:lnTo>
                  <a:lnTo>
                    <a:pt x="934" y="1158"/>
                  </a:lnTo>
                  <a:lnTo>
                    <a:pt x="898" y="1172"/>
                  </a:lnTo>
                  <a:lnTo>
                    <a:pt x="860" y="1184"/>
                  </a:lnTo>
                  <a:lnTo>
                    <a:pt x="822" y="1194"/>
                  </a:lnTo>
                  <a:lnTo>
                    <a:pt x="784" y="1200"/>
                  </a:lnTo>
                  <a:lnTo>
                    <a:pt x="744" y="1204"/>
                  </a:lnTo>
                  <a:lnTo>
                    <a:pt x="702" y="1206"/>
                  </a:lnTo>
                  <a:lnTo>
                    <a:pt x="702" y="1206"/>
                  </a:lnTo>
                  <a:close/>
                  <a:moveTo>
                    <a:pt x="1350" y="742"/>
                  </a:moveTo>
                  <a:lnTo>
                    <a:pt x="1350" y="742"/>
                  </a:lnTo>
                  <a:lnTo>
                    <a:pt x="1350" y="762"/>
                  </a:lnTo>
                  <a:lnTo>
                    <a:pt x="1344" y="780"/>
                  </a:lnTo>
                  <a:lnTo>
                    <a:pt x="1334" y="796"/>
                  </a:lnTo>
                  <a:lnTo>
                    <a:pt x="1324" y="810"/>
                  </a:lnTo>
                  <a:lnTo>
                    <a:pt x="1310" y="822"/>
                  </a:lnTo>
                  <a:lnTo>
                    <a:pt x="1292" y="830"/>
                  </a:lnTo>
                  <a:lnTo>
                    <a:pt x="1276" y="836"/>
                  </a:lnTo>
                  <a:lnTo>
                    <a:pt x="1256" y="838"/>
                  </a:lnTo>
                  <a:lnTo>
                    <a:pt x="148" y="838"/>
                  </a:lnTo>
                  <a:lnTo>
                    <a:pt x="148" y="838"/>
                  </a:lnTo>
                  <a:lnTo>
                    <a:pt x="130" y="836"/>
                  </a:lnTo>
                  <a:lnTo>
                    <a:pt x="112" y="830"/>
                  </a:lnTo>
                  <a:lnTo>
                    <a:pt x="96" y="822"/>
                  </a:lnTo>
                  <a:lnTo>
                    <a:pt x="82" y="810"/>
                  </a:lnTo>
                  <a:lnTo>
                    <a:pt x="70" y="796"/>
                  </a:lnTo>
                  <a:lnTo>
                    <a:pt x="62" y="780"/>
                  </a:lnTo>
                  <a:lnTo>
                    <a:pt x="56" y="762"/>
                  </a:lnTo>
                  <a:lnTo>
                    <a:pt x="54" y="742"/>
                  </a:lnTo>
                  <a:lnTo>
                    <a:pt x="54" y="518"/>
                  </a:lnTo>
                  <a:lnTo>
                    <a:pt x="54" y="518"/>
                  </a:lnTo>
                  <a:lnTo>
                    <a:pt x="56" y="498"/>
                  </a:lnTo>
                  <a:lnTo>
                    <a:pt x="62" y="480"/>
                  </a:lnTo>
                  <a:lnTo>
                    <a:pt x="70" y="464"/>
                  </a:lnTo>
                  <a:lnTo>
                    <a:pt x="82" y="450"/>
                  </a:lnTo>
                  <a:lnTo>
                    <a:pt x="96" y="438"/>
                  </a:lnTo>
                  <a:lnTo>
                    <a:pt x="112" y="430"/>
                  </a:lnTo>
                  <a:lnTo>
                    <a:pt x="130" y="424"/>
                  </a:lnTo>
                  <a:lnTo>
                    <a:pt x="148" y="422"/>
                  </a:lnTo>
                  <a:lnTo>
                    <a:pt x="1256" y="422"/>
                  </a:lnTo>
                  <a:lnTo>
                    <a:pt x="1256" y="422"/>
                  </a:lnTo>
                  <a:lnTo>
                    <a:pt x="1276" y="424"/>
                  </a:lnTo>
                  <a:lnTo>
                    <a:pt x="1292" y="430"/>
                  </a:lnTo>
                  <a:lnTo>
                    <a:pt x="1310" y="438"/>
                  </a:lnTo>
                  <a:lnTo>
                    <a:pt x="1324" y="450"/>
                  </a:lnTo>
                  <a:lnTo>
                    <a:pt x="1334" y="464"/>
                  </a:lnTo>
                  <a:lnTo>
                    <a:pt x="1344" y="480"/>
                  </a:lnTo>
                  <a:lnTo>
                    <a:pt x="1350" y="498"/>
                  </a:lnTo>
                  <a:lnTo>
                    <a:pt x="1350" y="518"/>
                  </a:lnTo>
                  <a:lnTo>
                    <a:pt x="1350" y="742"/>
                  </a:lnTo>
                  <a:lnTo>
                    <a:pt x="1350" y="7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2092325" y="4865688"/>
              <a:ext cx="600075" cy="368300"/>
            </a:xfrm>
            <a:custGeom>
              <a:avLst/>
              <a:gdLst>
                <a:gd name="T0" fmla="*/ 266 w 378"/>
                <a:gd name="T1" fmla="*/ 140 h 232"/>
                <a:gd name="T2" fmla="*/ 220 w 378"/>
                <a:gd name="T3" fmla="*/ 0 h 232"/>
                <a:gd name="T4" fmla="*/ 158 w 378"/>
                <a:gd name="T5" fmla="*/ 0 h 232"/>
                <a:gd name="T6" fmla="*/ 112 w 378"/>
                <a:gd name="T7" fmla="*/ 140 h 232"/>
                <a:gd name="T8" fmla="*/ 68 w 378"/>
                <a:gd name="T9" fmla="*/ 0 h 232"/>
                <a:gd name="T10" fmla="*/ 0 w 378"/>
                <a:gd name="T11" fmla="*/ 0 h 232"/>
                <a:gd name="T12" fmla="*/ 80 w 378"/>
                <a:gd name="T13" fmla="*/ 232 h 232"/>
                <a:gd name="T14" fmla="*/ 146 w 378"/>
                <a:gd name="T15" fmla="*/ 232 h 232"/>
                <a:gd name="T16" fmla="*/ 190 w 378"/>
                <a:gd name="T17" fmla="*/ 106 h 232"/>
                <a:gd name="T18" fmla="*/ 232 w 378"/>
                <a:gd name="T19" fmla="*/ 232 h 232"/>
                <a:gd name="T20" fmla="*/ 300 w 378"/>
                <a:gd name="T21" fmla="*/ 232 h 232"/>
                <a:gd name="T22" fmla="*/ 378 w 378"/>
                <a:gd name="T23" fmla="*/ 0 h 232"/>
                <a:gd name="T24" fmla="*/ 312 w 378"/>
                <a:gd name="T25" fmla="*/ 0 h 232"/>
                <a:gd name="T26" fmla="*/ 266 w 378"/>
                <a:gd name="T27" fmla="*/ 14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8" h="232">
                  <a:moveTo>
                    <a:pt x="266" y="140"/>
                  </a:moveTo>
                  <a:lnTo>
                    <a:pt x="220" y="0"/>
                  </a:lnTo>
                  <a:lnTo>
                    <a:pt x="158" y="0"/>
                  </a:lnTo>
                  <a:lnTo>
                    <a:pt x="112" y="140"/>
                  </a:lnTo>
                  <a:lnTo>
                    <a:pt x="68" y="0"/>
                  </a:lnTo>
                  <a:lnTo>
                    <a:pt x="0" y="0"/>
                  </a:lnTo>
                  <a:lnTo>
                    <a:pt x="80" y="232"/>
                  </a:lnTo>
                  <a:lnTo>
                    <a:pt x="146" y="232"/>
                  </a:lnTo>
                  <a:lnTo>
                    <a:pt x="190" y="106"/>
                  </a:lnTo>
                  <a:lnTo>
                    <a:pt x="232" y="232"/>
                  </a:lnTo>
                  <a:lnTo>
                    <a:pt x="300" y="232"/>
                  </a:lnTo>
                  <a:lnTo>
                    <a:pt x="378" y="0"/>
                  </a:lnTo>
                  <a:lnTo>
                    <a:pt x="312" y="0"/>
                  </a:lnTo>
                  <a:lnTo>
                    <a:pt x="266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711450" y="4865688"/>
              <a:ext cx="600075" cy="368300"/>
            </a:xfrm>
            <a:custGeom>
              <a:avLst/>
              <a:gdLst>
                <a:gd name="T0" fmla="*/ 264 w 378"/>
                <a:gd name="T1" fmla="*/ 140 h 232"/>
                <a:gd name="T2" fmla="*/ 220 w 378"/>
                <a:gd name="T3" fmla="*/ 0 h 232"/>
                <a:gd name="T4" fmla="*/ 156 w 378"/>
                <a:gd name="T5" fmla="*/ 0 h 232"/>
                <a:gd name="T6" fmla="*/ 112 w 378"/>
                <a:gd name="T7" fmla="*/ 140 h 232"/>
                <a:gd name="T8" fmla="*/ 66 w 378"/>
                <a:gd name="T9" fmla="*/ 0 h 232"/>
                <a:gd name="T10" fmla="*/ 0 w 378"/>
                <a:gd name="T11" fmla="*/ 0 h 232"/>
                <a:gd name="T12" fmla="*/ 78 w 378"/>
                <a:gd name="T13" fmla="*/ 232 h 232"/>
                <a:gd name="T14" fmla="*/ 146 w 378"/>
                <a:gd name="T15" fmla="*/ 232 h 232"/>
                <a:gd name="T16" fmla="*/ 188 w 378"/>
                <a:gd name="T17" fmla="*/ 106 h 232"/>
                <a:gd name="T18" fmla="*/ 232 w 378"/>
                <a:gd name="T19" fmla="*/ 232 h 232"/>
                <a:gd name="T20" fmla="*/ 298 w 378"/>
                <a:gd name="T21" fmla="*/ 232 h 232"/>
                <a:gd name="T22" fmla="*/ 378 w 378"/>
                <a:gd name="T23" fmla="*/ 0 h 232"/>
                <a:gd name="T24" fmla="*/ 310 w 378"/>
                <a:gd name="T25" fmla="*/ 0 h 232"/>
                <a:gd name="T26" fmla="*/ 264 w 378"/>
                <a:gd name="T27" fmla="*/ 14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8" h="232">
                  <a:moveTo>
                    <a:pt x="264" y="140"/>
                  </a:moveTo>
                  <a:lnTo>
                    <a:pt x="220" y="0"/>
                  </a:lnTo>
                  <a:lnTo>
                    <a:pt x="156" y="0"/>
                  </a:lnTo>
                  <a:lnTo>
                    <a:pt x="112" y="14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78" y="232"/>
                  </a:lnTo>
                  <a:lnTo>
                    <a:pt x="146" y="232"/>
                  </a:lnTo>
                  <a:lnTo>
                    <a:pt x="188" y="106"/>
                  </a:lnTo>
                  <a:lnTo>
                    <a:pt x="232" y="232"/>
                  </a:lnTo>
                  <a:lnTo>
                    <a:pt x="298" y="232"/>
                  </a:lnTo>
                  <a:lnTo>
                    <a:pt x="378" y="0"/>
                  </a:lnTo>
                  <a:lnTo>
                    <a:pt x="310" y="0"/>
                  </a:lnTo>
                  <a:lnTo>
                    <a:pt x="264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3327400" y="4865688"/>
              <a:ext cx="600075" cy="368300"/>
            </a:xfrm>
            <a:custGeom>
              <a:avLst/>
              <a:gdLst>
                <a:gd name="T0" fmla="*/ 266 w 378"/>
                <a:gd name="T1" fmla="*/ 140 h 232"/>
                <a:gd name="T2" fmla="*/ 220 w 378"/>
                <a:gd name="T3" fmla="*/ 0 h 232"/>
                <a:gd name="T4" fmla="*/ 158 w 378"/>
                <a:gd name="T5" fmla="*/ 0 h 232"/>
                <a:gd name="T6" fmla="*/ 112 w 378"/>
                <a:gd name="T7" fmla="*/ 140 h 232"/>
                <a:gd name="T8" fmla="*/ 68 w 378"/>
                <a:gd name="T9" fmla="*/ 0 h 232"/>
                <a:gd name="T10" fmla="*/ 0 w 378"/>
                <a:gd name="T11" fmla="*/ 0 h 232"/>
                <a:gd name="T12" fmla="*/ 80 w 378"/>
                <a:gd name="T13" fmla="*/ 232 h 232"/>
                <a:gd name="T14" fmla="*/ 146 w 378"/>
                <a:gd name="T15" fmla="*/ 232 h 232"/>
                <a:gd name="T16" fmla="*/ 190 w 378"/>
                <a:gd name="T17" fmla="*/ 106 h 232"/>
                <a:gd name="T18" fmla="*/ 232 w 378"/>
                <a:gd name="T19" fmla="*/ 232 h 232"/>
                <a:gd name="T20" fmla="*/ 300 w 378"/>
                <a:gd name="T21" fmla="*/ 232 h 232"/>
                <a:gd name="T22" fmla="*/ 378 w 378"/>
                <a:gd name="T23" fmla="*/ 0 h 232"/>
                <a:gd name="T24" fmla="*/ 310 w 378"/>
                <a:gd name="T25" fmla="*/ 0 h 232"/>
                <a:gd name="T26" fmla="*/ 266 w 378"/>
                <a:gd name="T27" fmla="*/ 14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8" h="232">
                  <a:moveTo>
                    <a:pt x="266" y="140"/>
                  </a:moveTo>
                  <a:lnTo>
                    <a:pt x="220" y="0"/>
                  </a:lnTo>
                  <a:lnTo>
                    <a:pt x="158" y="0"/>
                  </a:lnTo>
                  <a:lnTo>
                    <a:pt x="112" y="140"/>
                  </a:lnTo>
                  <a:lnTo>
                    <a:pt x="68" y="0"/>
                  </a:lnTo>
                  <a:lnTo>
                    <a:pt x="0" y="0"/>
                  </a:lnTo>
                  <a:lnTo>
                    <a:pt x="80" y="232"/>
                  </a:lnTo>
                  <a:lnTo>
                    <a:pt x="146" y="232"/>
                  </a:lnTo>
                  <a:lnTo>
                    <a:pt x="190" y="106"/>
                  </a:lnTo>
                  <a:lnTo>
                    <a:pt x="232" y="232"/>
                  </a:lnTo>
                  <a:lnTo>
                    <a:pt x="300" y="232"/>
                  </a:lnTo>
                  <a:lnTo>
                    <a:pt x="378" y="0"/>
                  </a:lnTo>
                  <a:lnTo>
                    <a:pt x="310" y="0"/>
                  </a:lnTo>
                  <a:lnTo>
                    <a:pt x="266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2974652" y="6174898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300" normalizeH="0" baseline="0" noProof="0">
                <a:ln>
                  <a:noFill/>
                </a:ln>
                <a:solidFill>
                  <a:srgbClr val="214965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oe.cd/</a:t>
            </a:r>
            <a:r>
              <a:rPr kumimoji="0" lang="en-IN" sz="1400" b="0" i="0" u="none" strike="noStrike" kern="1200" cap="none" spc="300" normalizeH="0" baseline="0" noProof="0" err="1">
                <a:ln>
                  <a:noFill/>
                </a:ln>
                <a:solidFill>
                  <a:srgbClr val="214965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opsi</a:t>
            </a:r>
            <a:endParaRPr kumimoji="0" lang="en-IN" sz="1400" b="0" i="0" u="none" strike="noStrike" kern="1200" cap="none" spc="300" normalizeH="0" baseline="0" noProof="0">
              <a:ln>
                <a:noFill/>
              </a:ln>
              <a:solidFill>
                <a:srgbClr val="214965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3" name="Freeform 9"/>
          <p:cNvSpPr>
            <a:spLocks noChangeAspect="1"/>
          </p:cNvSpPr>
          <p:nvPr/>
        </p:nvSpPr>
        <p:spPr bwMode="auto">
          <a:xfrm>
            <a:off x="5104202" y="6252155"/>
            <a:ext cx="227930" cy="186348"/>
          </a:xfrm>
          <a:custGeom>
            <a:avLst/>
            <a:gdLst>
              <a:gd name="T0" fmla="*/ 824 w 888"/>
              <a:gd name="T1" fmla="*/ 98 h 726"/>
              <a:gd name="T2" fmla="*/ 856 w 888"/>
              <a:gd name="T3" fmla="*/ 50 h 726"/>
              <a:gd name="T4" fmla="*/ 864 w 888"/>
              <a:gd name="T5" fmla="*/ 22 h 726"/>
              <a:gd name="T6" fmla="*/ 854 w 888"/>
              <a:gd name="T7" fmla="*/ 14 h 726"/>
              <a:gd name="T8" fmla="*/ 842 w 888"/>
              <a:gd name="T9" fmla="*/ 14 h 726"/>
              <a:gd name="T10" fmla="*/ 742 w 888"/>
              <a:gd name="T11" fmla="*/ 54 h 726"/>
              <a:gd name="T12" fmla="*/ 698 w 888"/>
              <a:gd name="T13" fmla="*/ 22 h 726"/>
              <a:gd name="T14" fmla="*/ 628 w 888"/>
              <a:gd name="T15" fmla="*/ 0 h 726"/>
              <a:gd name="T16" fmla="*/ 570 w 888"/>
              <a:gd name="T17" fmla="*/ 4 h 726"/>
              <a:gd name="T18" fmla="*/ 502 w 888"/>
              <a:gd name="T19" fmla="*/ 32 h 726"/>
              <a:gd name="T20" fmla="*/ 450 w 888"/>
              <a:gd name="T21" fmla="*/ 84 h 726"/>
              <a:gd name="T22" fmla="*/ 422 w 888"/>
              <a:gd name="T23" fmla="*/ 152 h 726"/>
              <a:gd name="T24" fmla="*/ 420 w 888"/>
              <a:gd name="T25" fmla="*/ 214 h 726"/>
              <a:gd name="T26" fmla="*/ 348 w 888"/>
              <a:gd name="T27" fmla="*/ 202 h 726"/>
              <a:gd name="T28" fmla="*/ 234 w 888"/>
              <a:gd name="T29" fmla="*/ 160 h 726"/>
              <a:gd name="T30" fmla="*/ 154 w 888"/>
              <a:gd name="T31" fmla="*/ 106 h 726"/>
              <a:gd name="T32" fmla="*/ 84 w 888"/>
              <a:gd name="T33" fmla="*/ 36 h 726"/>
              <a:gd name="T34" fmla="*/ 72 w 888"/>
              <a:gd name="T35" fmla="*/ 32 h 726"/>
              <a:gd name="T36" fmla="*/ 50 w 888"/>
              <a:gd name="T37" fmla="*/ 62 h 726"/>
              <a:gd name="T38" fmla="*/ 36 w 888"/>
              <a:gd name="T39" fmla="*/ 134 h 726"/>
              <a:gd name="T40" fmla="*/ 48 w 888"/>
              <a:gd name="T41" fmla="*/ 200 h 726"/>
              <a:gd name="T42" fmla="*/ 80 w 888"/>
              <a:gd name="T43" fmla="*/ 258 h 726"/>
              <a:gd name="T44" fmla="*/ 56 w 888"/>
              <a:gd name="T45" fmla="*/ 246 h 726"/>
              <a:gd name="T46" fmla="*/ 36 w 888"/>
              <a:gd name="T47" fmla="*/ 252 h 726"/>
              <a:gd name="T48" fmla="*/ 34 w 888"/>
              <a:gd name="T49" fmla="*/ 262 h 726"/>
              <a:gd name="T50" fmla="*/ 60 w 888"/>
              <a:gd name="T51" fmla="*/ 356 h 726"/>
              <a:gd name="T52" fmla="*/ 128 w 888"/>
              <a:gd name="T53" fmla="*/ 426 h 726"/>
              <a:gd name="T54" fmla="*/ 106 w 888"/>
              <a:gd name="T55" fmla="*/ 424 h 726"/>
              <a:gd name="T56" fmla="*/ 96 w 888"/>
              <a:gd name="T57" fmla="*/ 442 h 726"/>
              <a:gd name="T58" fmla="*/ 132 w 888"/>
              <a:gd name="T59" fmla="*/ 508 h 726"/>
              <a:gd name="T60" fmla="*/ 212 w 888"/>
              <a:gd name="T61" fmla="*/ 562 h 726"/>
              <a:gd name="T62" fmla="*/ 194 w 888"/>
              <a:gd name="T63" fmla="*/ 592 h 726"/>
              <a:gd name="T64" fmla="*/ 104 w 888"/>
              <a:gd name="T65" fmla="*/ 618 h 726"/>
              <a:gd name="T66" fmla="*/ 16 w 888"/>
              <a:gd name="T67" fmla="*/ 618 h 726"/>
              <a:gd name="T68" fmla="*/ 2 w 888"/>
              <a:gd name="T69" fmla="*/ 624 h 726"/>
              <a:gd name="T70" fmla="*/ 0 w 888"/>
              <a:gd name="T71" fmla="*/ 638 h 726"/>
              <a:gd name="T72" fmla="*/ 38 w 888"/>
              <a:gd name="T73" fmla="*/ 664 h 726"/>
              <a:gd name="T74" fmla="*/ 174 w 888"/>
              <a:gd name="T75" fmla="*/ 714 h 726"/>
              <a:gd name="T76" fmla="*/ 284 w 888"/>
              <a:gd name="T77" fmla="*/ 726 h 726"/>
              <a:gd name="T78" fmla="*/ 416 w 888"/>
              <a:gd name="T79" fmla="*/ 712 h 726"/>
              <a:gd name="T80" fmla="*/ 524 w 888"/>
              <a:gd name="T81" fmla="*/ 672 h 726"/>
              <a:gd name="T82" fmla="*/ 606 w 888"/>
              <a:gd name="T83" fmla="*/ 618 h 726"/>
              <a:gd name="T84" fmla="*/ 698 w 888"/>
              <a:gd name="T85" fmla="*/ 520 h 726"/>
              <a:gd name="T86" fmla="*/ 780 w 888"/>
              <a:gd name="T87" fmla="*/ 350 h 726"/>
              <a:gd name="T88" fmla="*/ 800 w 888"/>
              <a:gd name="T89" fmla="*/ 210 h 726"/>
              <a:gd name="T90" fmla="*/ 846 w 888"/>
              <a:gd name="T91" fmla="*/ 154 h 726"/>
              <a:gd name="T92" fmla="*/ 888 w 888"/>
              <a:gd name="T93" fmla="*/ 100 h 726"/>
              <a:gd name="T94" fmla="*/ 884 w 888"/>
              <a:gd name="T95" fmla="*/ 88 h 726"/>
              <a:gd name="T96" fmla="*/ 868 w 888"/>
              <a:gd name="T97" fmla="*/ 84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88" h="726">
                <a:moveTo>
                  <a:pt x="868" y="84"/>
                </a:moveTo>
                <a:lnTo>
                  <a:pt x="868" y="84"/>
                </a:lnTo>
                <a:lnTo>
                  <a:pt x="846" y="92"/>
                </a:lnTo>
                <a:lnTo>
                  <a:pt x="824" y="98"/>
                </a:lnTo>
                <a:lnTo>
                  <a:pt x="824" y="98"/>
                </a:lnTo>
                <a:lnTo>
                  <a:pt x="836" y="84"/>
                </a:lnTo>
                <a:lnTo>
                  <a:pt x="848" y="68"/>
                </a:lnTo>
                <a:lnTo>
                  <a:pt x="856" y="50"/>
                </a:lnTo>
                <a:lnTo>
                  <a:pt x="864" y="30"/>
                </a:lnTo>
                <a:lnTo>
                  <a:pt x="864" y="30"/>
                </a:lnTo>
                <a:lnTo>
                  <a:pt x="864" y="26"/>
                </a:lnTo>
                <a:lnTo>
                  <a:pt x="864" y="22"/>
                </a:lnTo>
                <a:lnTo>
                  <a:pt x="862" y="18"/>
                </a:lnTo>
                <a:lnTo>
                  <a:pt x="858" y="16"/>
                </a:lnTo>
                <a:lnTo>
                  <a:pt x="858" y="16"/>
                </a:lnTo>
                <a:lnTo>
                  <a:pt x="854" y="14"/>
                </a:lnTo>
                <a:lnTo>
                  <a:pt x="850" y="12"/>
                </a:lnTo>
                <a:lnTo>
                  <a:pt x="846" y="12"/>
                </a:lnTo>
                <a:lnTo>
                  <a:pt x="842" y="14"/>
                </a:lnTo>
                <a:lnTo>
                  <a:pt x="842" y="14"/>
                </a:lnTo>
                <a:lnTo>
                  <a:pt x="818" y="28"/>
                </a:lnTo>
                <a:lnTo>
                  <a:pt x="794" y="38"/>
                </a:lnTo>
                <a:lnTo>
                  <a:pt x="768" y="46"/>
                </a:lnTo>
                <a:lnTo>
                  <a:pt x="742" y="54"/>
                </a:lnTo>
                <a:lnTo>
                  <a:pt x="742" y="54"/>
                </a:lnTo>
                <a:lnTo>
                  <a:pt x="728" y="42"/>
                </a:lnTo>
                <a:lnTo>
                  <a:pt x="714" y="30"/>
                </a:lnTo>
                <a:lnTo>
                  <a:pt x="698" y="22"/>
                </a:lnTo>
                <a:lnTo>
                  <a:pt x="682" y="14"/>
                </a:lnTo>
                <a:lnTo>
                  <a:pt x="664" y="8"/>
                </a:lnTo>
                <a:lnTo>
                  <a:pt x="646" y="2"/>
                </a:lnTo>
                <a:lnTo>
                  <a:pt x="628" y="0"/>
                </a:lnTo>
                <a:lnTo>
                  <a:pt x="608" y="0"/>
                </a:lnTo>
                <a:lnTo>
                  <a:pt x="608" y="0"/>
                </a:lnTo>
                <a:lnTo>
                  <a:pt x="590" y="0"/>
                </a:lnTo>
                <a:lnTo>
                  <a:pt x="570" y="4"/>
                </a:lnTo>
                <a:lnTo>
                  <a:pt x="552" y="8"/>
                </a:lnTo>
                <a:lnTo>
                  <a:pt x="534" y="14"/>
                </a:lnTo>
                <a:lnTo>
                  <a:pt x="518" y="22"/>
                </a:lnTo>
                <a:lnTo>
                  <a:pt x="502" y="32"/>
                </a:lnTo>
                <a:lnTo>
                  <a:pt x="488" y="42"/>
                </a:lnTo>
                <a:lnTo>
                  <a:pt x="474" y="56"/>
                </a:lnTo>
                <a:lnTo>
                  <a:pt x="462" y="68"/>
                </a:lnTo>
                <a:lnTo>
                  <a:pt x="450" y="84"/>
                </a:lnTo>
                <a:lnTo>
                  <a:pt x="442" y="100"/>
                </a:lnTo>
                <a:lnTo>
                  <a:pt x="434" y="116"/>
                </a:lnTo>
                <a:lnTo>
                  <a:pt x="426" y="134"/>
                </a:lnTo>
                <a:lnTo>
                  <a:pt x="422" y="152"/>
                </a:lnTo>
                <a:lnTo>
                  <a:pt x="420" y="170"/>
                </a:lnTo>
                <a:lnTo>
                  <a:pt x="418" y="190"/>
                </a:lnTo>
                <a:lnTo>
                  <a:pt x="418" y="190"/>
                </a:lnTo>
                <a:lnTo>
                  <a:pt x="420" y="214"/>
                </a:lnTo>
                <a:lnTo>
                  <a:pt x="420" y="214"/>
                </a:lnTo>
                <a:lnTo>
                  <a:pt x="396" y="212"/>
                </a:lnTo>
                <a:lnTo>
                  <a:pt x="372" y="208"/>
                </a:lnTo>
                <a:lnTo>
                  <a:pt x="348" y="202"/>
                </a:lnTo>
                <a:lnTo>
                  <a:pt x="324" y="196"/>
                </a:lnTo>
                <a:lnTo>
                  <a:pt x="302" y="188"/>
                </a:lnTo>
                <a:lnTo>
                  <a:pt x="278" y="180"/>
                </a:lnTo>
                <a:lnTo>
                  <a:pt x="234" y="160"/>
                </a:lnTo>
                <a:lnTo>
                  <a:pt x="214" y="148"/>
                </a:lnTo>
                <a:lnTo>
                  <a:pt x="192" y="136"/>
                </a:lnTo>
                <a:lnTo>
                  <a:pt x="174" y="122"/>
                </a:lnTo>
                <a:lnTo>
                  <a:pt x="154" y="106"/>
                </a:lnTo>
                <a:lnTo>
                  <a:pt x="136" y="90"/>
                </a:lnTo>
                <a:lnTo>
                  <a:pt x="118" y="74"/>
                </a:lnTo>
                <a:lnTo>
                  <a:pt x="100" y="56"/>
                </a:lnTo>
                <a:lnTo>
                  <a:pt x="84" y="36"/>
                </a:lnTo>
                <a:lnTo>
                  <a:pt x="84" y="36"/>
                </a:lnTo>
                <a:lnTo>
                  <a:pt x="80" y="32"/>
                </a:lnTo>
                <a:lnTo>
                  <a:pt x="72" y="32"/>
                </a:lnTo>
                <a:lnTo>
                  <a:pt x="72" y="32"/>
                </a:lnTo>
                <a:lnTo>
                  <a:pt x="66" y="34"/>
                </a:lnTo>
                <a:lnTo>
                  <a:pt x="62" y="38"/>
                </a:lnTo>
                <a:lnTo>
                  <a:pt x="62" y="38"/>
                </a:lnTo>
                <a:lnTo>
                  <a:pt x="50" y="62"/>
                </a:lnTo>
                <a:lnTo>
                  <a:pt x="42" y="84"/>
                </a:lnTo>
                <a:lnTo>
                  <a:pt x="38" y="110"/>
                </a:lnTo>
                <a:lnTo>
                  <a:pt x="36" y="134"/>
                </a:lnTo>
                <a:lnTo>
                  <a:pt x="36" y="134"/>
                </a:lnTo>
                <a:lnTo>
                  <a:pt x="36" y="152"/>
                </a:lnTo>
                <a:lnTo>
                  <a:pt x="38" y="168"/>
                </a:lnTo>
                <a:lnTo>
                  <a:pt x="42" y="184"/>
                </a:lnTo>
                <a:lnTo>
                  <a:pt x="48" y="200"/>
                </a:lnTo>
                <a:lnTo>
                  <a:pt x="54" y="216"/>
                </a:lnTo>
                <a:lnTo>
                  <a:pt x="62" y="230"/>
                </a:lnTo>
                <a:lnTo>
                  <a:pt x="70" y="246"/>
                </a:lnTo>
                <a:lnTo>
                  <a:pt x="80" y="258"/>
                </a:lnTo>
                <a:lnTo>
                  <a:pt x="80" y="258"/>
                </a:lnTo>
                <a:lnTo>
                  <a:pt x="68" y="254"/>
                </a:lnTo>
                <a:lnTo>
                  <a:pt x="56" y="246"/>
                </a:lnTo>
                <a:lnTo>
                  <a:pt x="56" y="246"/>
                </a:lnTo>
                <a:lnTo>
                  <a:pt x="48" y="246"/>
                </a:lnTo>
                <a:lnTo>
                  <a:pt x="42" y="246"/>
                </a:lnTo>
                <a:lnTo>
                  <a:pt x="42" y="246"/>
                </a:lnTo>
                <a:lnTo>
                  <a:pt x="36" y="252"/>
                </a:lnTo>
                <a:lnTo>
                  <a:pt x="34" y="260"/>
                </a:lnTo>
                <a:lnTo>
                  <a:pt x="34" y="260"/>
                </a:lnTo>
                <a:lnTo>
                  <a:pt x="34" y="262"/>
                </a:lnTo>
                <a:lnTo>
                  <a:pt x="34" y="262"/>
                </a:lnTo>
                <a:lnTo>
                  <a:pt x="36" y="286"/>
                </a:lnTo>
                <a:lnTo>
                  <a:pt x="40" y="312"/>
                </a:lnTo>
                <a:lnTo>
                  <a:pt x="48" y="334"/>
                </a:lnTo>
                <a:lnTo>
                  <a:pt x="60" y="356"/>
                </a:lnTo>
                <a:lnTo>
                  <a:pt x="72" y="376"/>
                </a:lnTo>
                <a:lnTo>
                  <a:pt x="88" y="396"/>
                </a:lnTo>
                <a:lnTo>
                  <a:pt x="108" y="412"/>
                </a:lnTo>
                <a:lnTo>
                  <a:pt x="128" y="426"/>
                </a:lnTo>
                <a:lnTo>
                  <a:pt x="128" y="426"/>
                </a:lnTo>
                <a:lnTo>
                  <a:pt x="112" y="424"/>
                </a:lnTo>
                <a:lnTo>
                  <a:pt x="112" y="424"/>
                </a:lnTo>
                <a:lnTo>
                  <a:pt x="106" y="424"/>
                </a:lnTo>
                <a:lnTo>
                  <a:pt x="100" y="428"/>
                </a:lnTo>
                <a:lnTo>
                  <a:pt x="100" y="428"/>
                </a:lnTo>
                <a:lnTo>
                  <a:pt x="96" y="434"/>
                </a:lnTo>
                <a:lnTo>
                  <a:pt x="96" y="442"/>
                </a:lnTo>
                <a:lnTo>
                  <a:pt x="96" y="442"/>
                </a:lnTo>
                <a:lnTo>
                  <a:pt x="106" y="466"/>
                </a:lnTo>
                <a:lnTo>
                  <a:pt x="118" y="488"/>
                </a:lnTo>
                <a:lnTo>
                  <a:pt x="132" y="508"/>
                </a:lnTo>
                <a:lnTo>
                  <a:pt x="150" y="524"/>
                </a:lnTo>
                <a:lnTo>
                  <a:pt x="168" y="540"/>
                </a:lnTo>
                <a:lnTo>
                  <a:pt x="190" y="552"/>
                </a:lnTo>
                <a:lnTo>
                  <a:pt x="212" y="562"/>
                </a:lnTo>
                <a:lnTo>
                  <a:pt x="236" y="570"/>
                </a:lnTo>
                <a:lnTo>
                  <a:pt x="236" y="570"/>
                </a:lnTo>
                <a:lnTo>
                  <a:pt x="216" y="582"/>
                </a:lnTo>
                <a:lnTo>
                  <a:pt x="194" y="592"/>
                </a:lnTo>
                <a:lnTo>
                  <a:pt x="172" y="600"/>
                </a:lnTo>
                <a:lnTo>
                  <a:pt x="150" y="608"/>
                </a:lnTo>
                <a:lnTo>
                  <a:pt x="128" y="614"/>
                </a:lnTo>
                <a:lnTo>
                  <a:pt x="104" y="618"/>
                </a:lnTo>
                <a:lnTo>
                  <a:pt x="80" y="620"/>
                </a:lnTo>
                <a:lnTo>
                  <a:pt x="56" y="622"/>
                </a:lnTo>
                <a:lnTo>
                  <a:pt x="56" y="622"/>
                </a:lnTo>
                <a:lnTo>
                  <a:pt x="16" y="618"/>
                </a:lnTo>
                <a:lnTo>
                  <a:pt x="16" y="618"/>
                </a:lnTo>
                <a:lnTo>
                  <a:pt x="10" y="620"/>
                </a:lnTo>
                <a:lnTo>
                  <a:pt x="6" y="620"/>
                </a:lnTo>
                <a:lnTo>
                  <a:pt x="2" y="624"/>
                </a:lnTo>
                <a:lnTo>
                  <a:pt x="0" y="628"/>
                </a:lnTo>
                <a:lnTo>
                  <a:pt x="0" y="628"/>
                </a:lnTo>
                <a:lnTo>
                  <a:pt x="0" y="634"/>
                </a:lnTo>
                <a:lnTo>
                  <a:pt x="0" y="638"/>
                </a:lnTo>
                <a:lnTo>
                  <a:pt x="2" y="642"/>
                </a:lnTo>
                <a:lnTo>
                  <a:pt x="6" y="646"/>
                </a:lnTo>
                <a:lnTo>
                  <a:pt x="6" y="646"/>
                </a:lnTo>
                <a:lnTo>
                  <a:pt x="38" y="664"/>
                </a:lnTo>
                <a:lnTo>
                  <a:pt x="70" y="680"/>
                </a:lnTo>
                <a:lnTo>
                  <a:pt x="104" y="694"/>
                </a:lnTo>
                <a:lnTo>
                  <a:pt x="140" y="706"/>
                </a:lnTo>
                <a:lnTo>
                  <a:pt x="174" y="714"/>
                </a:lnTo>
                <a:lnTo>
                  <a:pt x="210" y="722"/>
                </a:lnTo>
                <a:lnTo>
                  <a:pt x="248" y="726"/>
                </a:lnTo>
                <a:lnTo>
                  <a:pt x="284" y="726"/>
                </a:lnTo>
                <a:lnTo>
                  <a:pt x="284" y="726"/>
                </a:lnTo>
                <a:lnTo>
                  <a:pt x="320" y="726"/>
                </a:lnTo>
                <a:lnTo>
                  <a:pt x="354" y="722"/>
                </a:lnTo>
                <a:lnTo>
                  <a:pt x="386" y="718"/>
                </a:lnTo>
                <a:lnTo>
                  <a:pt x="416" y="712"/>
                </a:lnTo>
                <a:lnTo>
                  <a:pt x="446" y="704"/>
                </a:lnTo>
                <a:lnTo>
                  <a:pt x="472" y="694"/>
                </a:lnTo>
                <a:lnTo>
                  <a:pt x="498" y="684"/>
                </a:lnTo>
                <a:lnTo>
                  <a:pt x="524" y="672"/>
                </a:lnTo>
                <a:lnTo>
                  <a:pt x="546" y="658"/>
                </a:lnTo>
                <a:lnTo>
                  <a:pt x="568" y="646"/>
                </a:lnTo>
                <a:lnTo>
                  <a:pt x="588" y="632"/>
                </a:lnTo>
                <a:lnTo>
                  <a:pt x="606" y="618"/>
                </a:lnTo>
                <a:lnTo>
                  <a:pt x="640" y="588"/>
                </a:lnTo>
                <a:lnTo>
                  <a:pt x="668" y="558"/>
                </a:lnTo>
                <a:lnTo>
                  <a:pt x="668" y="558"/>
                </a:lnTo>
                <a:lnTo>
                  <a:pt x="698" y="520"/>
                </a:lnTo>
                <a:lnTo>
                  <a:pt x="724" y="482"/>
                </a:lnTo>
                <a:lnTo>
                  <a:pt x="746" y="440"/>
                </a:lnTo>
                <a:lnTo>
                  <a:pt x="766" y="396"/>
                </a:lnTo>
                <a:lnTo>
                  <a:pt x="780" y="350"/>
                </a:lnTo>
                <a:lnTo>
                  <a:pt x="792" y="304"/>
                </a:lnTo>
                <a:lnTo>
                  <a:pt x="798" y="258"/>
                </a:lnTo>
                <a:lnTo>
                  <a:pt x="800" y="210"/>
                </a:lnTo>
                <a:lnTo>
                  <a:pt x="800" y="210"/>
                </a:lnTo>
                <a:lnTo>
                  <a:pt x="800" y="194"/>
                </a:lnTo>
                <a:lnTo>
                  <a:pt x="800" y="194"/>
                </a:lnTo>
                <a:lnTo>
                  <a:pt x="824" y="174"/>
                </a:lnTo>
                <a:lnTo>
                  <a:pt x="846" y="154"/>
                </a:lnTo>
                <a:lnTo>
                  <a:pt x="866" y="130"/>
                </a:lnTo>
                <a:lnTo>
                  <a:pt x="886" y="104"/>
                </a:lnTo>
                <a:lnTo>
                  <a:pt x="886" y="104"/>
                </a:lnTo>
                <a:lnTo>
                  <a:pt x="888" y="100"/>
                </a:lnTo>
                <a:lnTo>
                  <a:pt x="888" y="96"/>
                </a:lnTo>
                <a:lnTo>
                  <a:pt x="886" y="92"/>
                </a:lnTo>
                <a:lnTo>
                  <a:pt x="884" y="88"/>
                </a:lnTo>
                <a:lnTo>
                  <a:pt x="884" y="88"/>
                </a:lnTo>
                <a:lnTo>
                  <a:pt x="880" y="84"/>
                </a:lnTo>
                <a:lnTo>
                  <a:pt x="876" y="82"/>
                </a:lnTo>
                <a:lnTo>
                  <a:pt x="872" y="82"/>
                </a:lnTo>
                <a:lnTo>
                  <a:pt x="868" y="84"/>
                </a:lnTo>
                <a:lnTo>
                  <a:pt x="868" y="8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16222B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5322526" y="6174898"/>
            <a:ext cx="133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300" normalizeH="0" baseline="0" noProof="0" dirty="0">
                <a:ln>
                  <a:noFill/>
                </a:ln>
                <a:solidFill>
                  <a:srgbClr val="214965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@OPSIgov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4739298" y="6135874"/>
            <a:ext cx="0" cy="391360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018244" y="6135874"/>
            <a:ext cx="0" cy="391360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3989870" y="3049221"/>
            <a:ext cx="4206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 smtClean="0">
                <a:ln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READ</a:t>
            </a:r>
            <a:r>
              <a:rPr kumimoji="0" lang="en-US" sz="3600" b="0" i="0" u="none" strike="noStrike" kern="1200" cap="none" spc="300" normalizeH="0" noProof="0" dirty="0" smtClean="0">
                <a:ln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THE PRIMER</a:t>
            </a:r>
            <a:endParaRPr kumimoji="0" lang="en-US" sz="3600" b="0" i="0" u="none" strike="noStrike" kern="1200" cap="none" spc="300" normalizeH="0" baseline="0" noProof="0" dirty="0">
              <a:ln>
                <a:noFill/>
              </a:ln>
              <a:blipFill>
                <a:blip r:embed="rId2"/>
                <a:stretch>
                  <a:fillRect/>
                </a:stretch>
              </a:blip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8662" y="3653932"/>
            <a:ext cx="6074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pc="300" dirty="0">
                <a:blipFill>
                  <a:blip r:embed="rId2"/>
                  <a:stretch>
                    <a:fillRect/>
                  </a:stretch>
                </a:blipFill>
                <a:latin typeface="Lato Black" panose="020F0A02020204030203" pitchFamily="34" charset="0"/>
                <a:hlinkClick r:id="rId4"/>
              </a:rPr>
              <a:t>https://oecd-opsi.org/projects/rulesascode/</a:t>
            </a:r>
            <a:r>
              <a:rPr lang="en-GB" spc="300" dirty="0">
                <a:blipFill>
                  <a:blip r:embed="rId2"/>
                  <a:stretch>
                    <a:fillRect/>
                  </a:stretch>
                </a:blipFill>
                <a:latin typeface="Lato Black" panose="020F0A02020204030203" pitchFamily="34" charset="0"/>
              </a:rPr>
              <a:t>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3055744" y="4459178"/>
            <a:ext cx="6080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 smtClean="0">
                <a:ln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JOIN</a:t>
            </a:r>
            <a:r>
              <a:rPr kumimoji="0" lang="en-US" sz="3600" b="0" i="0" u="none" strike="noStrike" kern="1200" cap="none" spc="300" normalizeH="0" noProof="0" dirty="0" smtClean="0">
                <a:ln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THE COMMUNITY</a:t>
            </a:r>
            <a:endParaRPr kumimoji="0" lang="en-US" sz="3600" b="0" i="0" u="none" strike="noStrike" kern="1200" cap="none" spc="300" normalizeH="0" baseline="0" noProof="0" dirty="0">
              <a:ln>
                <a:noFill/>
              </a:ln>
              <a:blipFill>
                <a:blip r:embed="rId2"/>
                <a:stretch>
                  <a:fillRect/>
                </a:stretch>
              </a:blip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511583" y="5105509"/>
            <a:ext cx="316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pc="300" dirty="0" smtClean="0">
                <a:blipFill>
                  <a:blip r:embed="rId2"/>
                  <a:stretch>
                    <a:fillRect/>
                  </a:stretch>
                </a:blipFill>
                <a:latin typeface="Lato Black" panose="020F0A02020204030203" pitchFamily="34" charset="0"/>
              </a:rPr>
              <a:t>Email </a:t>
            </a:r>
            <a:r>
              <a:rPr lang="en-GB" spc="300" dirty="0" smtClean="0">
                <a:blipFill>
                  <a:blip r:embed="rId2"/>
                  <a:stretch>
                    <a:fillRect/>
                  </a:stretch>
                </a:blipFill>
                <a:latin typeface="Lato Black" panose="020F0A02020204030203" pitchFamily="34" charset="0"/>
                <a:hlinkClick r:id="rId5"/>
              </a:rPr>
              <a:t>opsi@oecd.org</a:t>
            </a:r>
            <a:r>
              <a:rPr lang="en-GB" spc="300" dirty="0" smtClean="0">
                <a:blipFill>
                  <a:blip r:embed="rId2"/>
                  <a:stretch>
                    <a:fillRect/>
                  </a:stretch>
                </a:blipFill>
                <a:latin typeface="Lato Black" panose="020F0A02020204030203" pitchFamily="34" charset="0"/>
              </a:rPr>
              <a:t> </a:t>
            </a:r>
            <a:endParaRPr lang="en-GB" spc="300" dirty="0">
              <a:blipFill>
                <a:blip r:embed="rId2"/>
                <a:stretch>
                  <a:fillRect/>
                </a:stretch>
              </a:blipFill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233964F-6418-41B9-8DFE-902602A70F37}"/>
              </a:ext>
            </a:extLst>
          </p:cNvPr>
          <p:cNvSpPr/>
          <p:nvPr/>
        </p:nvSpPr>
        <p:spPr>
          <a:xfrm>
            <a:off x="241300" y="158750"/>
            <a:ext cx="11709400" cy="6540500"/>
          </a:xfrm>
          <a:prstGeom prst="rect">
            <a:avLst/>
          </a:prstGeom>
          <a:solidFill>
            <a:srgbClr val="214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6D1633F-5048-4EF2-BF18-45D9B605A5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260672" y="158747"/>
            <a:ext cx="11690028" cy="65214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650" y="1669715"/>
            <a:ext cx="35655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UNCOVERING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WHAT IS </a:t>
            </a:r>
            <a:r>
              <a:rPr kumimoji="0" lang="en-IN" sz="3400" b="1" i="0" u="none" strike="noStrike" kern="1200" cap="none" spc="0" normalizeH="0" baseline="0" noProof="0" dirty="0">
                <a:ln>
                  <a:noFill/>
                </a:ln>
                <a:solidFill>
                  <a:srgbClr val="6D84B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NEXT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AA07C1-68FC-4E51-9EAC-F2F510AFEDDF}"/>
              </a:ext>
            </a:extLst>
          </p:cNvPr>
          <p:cNvSpPr/>
          <p:nvPr/>
        </p:nvSpPr>
        <p:spPr>
          <a:xfrm>
            <a:off x="2819592" y="316406"/>
            <a:ext cx="659779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600" spc="300" dirty="0"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Lato Black"/>
              </a:rPr>
              <a:t>OPSI </a:t>
            </a:r>
            <a:r>
              <a:rPr lang="en-IN" sz="3600" spc="300" dirty="0" smtClean="0"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Lato Black"/>
              </a:rPr>
              <a:t>MISSION</a:t>
            </a:r>
            <a:endParaRPr lang="en-IN" sz="3600" spc="300" dirty="0">
              <a:blipFill dpi="0" rotWithShape="1">
                <a:blip r:embed="rId5"/>
                <a:srcRect/>
                <a:stretch>
                  <a:fillRect/>
                </a:stretch>
              </a:blipFill>
              <a:latin typeface="Lato Black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2CF602-5949-4349-A6FC-239FDDBF9AE8}"/>
              </a:ext>
            </a:extLst>
          </p:cNvPr>
          <p:cNvCxnSpPr>
            <a:cxnSpLocks/>
          </p:cNvCxnSpPr>
          <p:nvPr/>
        </p:nvCxnSpPr>
        <p:spPr>
          <a:xfrm>
            <a:off x="508000" y="1085850"/>
            <a:ext cx="11149793" cy="0"/>
          </a:xfrm>
          <a:prstGeom prst="line">
            <a:avLst/>
          </a:prstGeom>
          <a:ln>
            <a:solidFill>
              <a:srgbClr val="768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973D9E0-4BEB-4C53-A05D-C9EEAAD880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4654" y="3688315"/>
            <a:ext cx="1903823" cy="2670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9A47DF-4743-453C-9280-0A67E1DEAD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9542" y="3598178"/>
            <a:ext cx="2003910" cy="2857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8D2001F4-F7AA-43E9-B1ED-5006A57D7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08" y="3494317"/>
            <a:ext cx="2287778" cy="29617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F2CB63-3AB4-4957-93BB-E03740F023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001" y="3422956"/>
            <a:ext cx="2186432" cy="31044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63ED1E-4349-4F6E-A626-B5957D498B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41798">
            <a:off x="8944022" y="1453509"/>
            <a:ext cx="2480671" cy="31063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973484-6266-49E5-AAF0-9F9F0AC4FC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56751">
            <a:off x="7506644" y="2749295"/>
            <a:ext cx="2186432" cy="3129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70D6EAF8-E9F8-442A-A11C-137AB5CBE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170">
            <a:off x="9535490" y="3400111"/>
            <a:ext cx="2019300" cy="2857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1FDC616-12C9-47B6-81AF-4C39466AC1D8}"/>
              </a:ext>
            </a:extLst>
          </p:cNvPr>
          <p:cNvSpPr/>
          <p:nvPr/>
        </p:nvSpPr>
        <p:spPr>
          <a:xfrm>
            <a:off x="260672" y="1340000"/>
            <a:ext cx="3638088" cy="1744836"/>
          </a:xfrm>
          <a:prstGeom prst="rect">
            <a:avLst/>
          </a:prstGeom>
          <a:solidFill>
            <a:srgbClr val="7684B2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7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233964F-6418-41B9-8DFE-902602A70F37}"/>
              </a:ext>
            </a:extLst>
          </p:cNvPr>
          <p:cNvSpPr/>
          <p:nvPr/>
        </p:nvSpPr>
        <p:spPr>
          <a:xfrm>
            <a:off x="241300" y="158750"/>
            <a:ext cx="11709400" cy="6540500"/>
          </a:xfrm>
          <a:prstGeom prst="rect">
            <a:avLst/>
          </a:prstGeom>
          <a:solidFill>
            <a:srgbClr val="214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6D1633F-5048-4EF2-BF18-45D9B605A5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260672" y="158747"/>
            <a:ext cx="11690028" cy="65214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650" y="1423407"/>
            <a:ext cx="35655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TURNING THE NEW INTO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E2A6CA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 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6D84B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NORMAL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AA07C1-68FC-4E51-9EAC-F2F510AFEDDF}"/>
              </a:ext>
            </a:extLst>
          </p:cNvPr>
          <p:cNvSpPr/>
          <p:nvPr/>
        </p:nvSpPr>
        <p:spPr>
          <a:xfrm>
            <a:off x="2819592" y="316406"/>
            <a:ext cx="659779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600" spc="300" dirty="0"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Lato Black"/>
              </a:rPr>
              <a:t>OPSI </a:t>
            </a:r>
            <a:r>
              <a:rPr lang="en-IN" sz="3600" spc="300" dirty="0" smtClean="0"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Lato Black"/>
              </a:rPr>
              <a:t>MISSION</a:t>
            </a:r>
            <a:endParaRPr lang="en-IN" sz="3600" spc="300" dirty="0">
              <a:blipFill dpi="0" rotWithShape="1">
                <a:blip r:embed="rId5"/>
                <a:srcRect/>
                <a:stretch>
                  <a:fillRect/>
                </a:stretch>
              </a:blipFill>
              <a:latin typeface="Lato Black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2CF602-5949-4349-A6FC-239FDDBF9AE8}"/>
              </a:ext>
            </a:extLst>
          </p:cNvPr>
          <p:cNvCxnSpPr>
            <a:cxnSpLocks/>
          </p:cNvCxnSpPr>
          <p:nvPr/>
        </p:nvCxnSpPr>
        <p:spPr>
          <a:xfrm>
            <a:off x="508000" y="1085850"/>
            <a:ext cx="11149793" cy="0"/>
          </a:xfrm>
          <a:prstGeom prst="line">
            <a:avLst/>
          </a:prstGeom>
          <a:ln>
            <a:solidFill>
              <a:srgbClr val="768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83B7D58-9145-4EB3-942C-0BB5F1FE9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696" y="3907582"/>
            <a:ext cx="2503073" cy="23050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42" name="Picture 6" descr="Missions: 21st Century Drivers of Innovation? - Observatory of Public  Sector Innovation Observatory of Public Sector Innovation">
            <a:extLst>
              <a:ext uri="{FF2B5EF4-FFF2-40B4-BE49-F238E27FC236}">
                <a16:creationId xmlns:a16="http://schemas.microsoft.com/office/drawing/2014/main" id="{07B3894C-E0BB-4985-BFDD-676B312A9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48" y="4377936"/>
            <a:ext cx="2158581" cy="166727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ABC54FC-F2A0-4477-8648-6A9C03A29E63}"/>
              </a:ext>
            </a:extLst>
          </p:cNvPr>
          <p:cNvSpPr/>
          <p:nvPr/>
        </p:nvSpPr>
        <p:spPr>
          <a:xfrm>
            <a:off x="260672" y="1340000"/>
            <a:ext cx="3638088" cy="1744836"/>
          </a:xfrm>
          <a:prstGeom prst="rect">
            <a:avLst/>
          </a:prstGeom>
          <a:solidFill>
            <a:srgbClr val="7684B2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4CA231-D0BF-4494-A645-606E511839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1682" y="4377936"/>
            <a:ext cx="2347957" cy="16460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6" descr="Technology Tablet Computer - Free vector graphic on Pixabay">
            <a:extLst>
              <a:ext uri="{FF2B5EF4-FFF2-40B4-BE49-F238E27FC236}">
                <a16:creationId xmlns:a16="http://schemas.microsoft.com/office/drawing/2014/main" id="{0635BD09-7B27-4712-9471-80614E82F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37" y="1708190"/>
            <a:ext cx="3565537" cy="2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006034-B85E-4E43-9DFA-4D745831034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34236"/>
          <a:stretch/>
        </p:blipFill>
        <p:spPr>
          <a:xfrm>
            <a:off x="4545426" y="1863121"/>
            <a:ext cx="3218952" cy="1848350"/>
          </a:xfrm>
          <a:prstGeom prst="rect">
            <a:avLst/>
          </a:prstGeom>
          <a:ln>
            <a:solidFill>
              <a:srgbClr val="8B6A8B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00208B-8D80-4E07-A1AD-A11C10ABF3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97229" y="1828370"/>
            <a:ext cx="3060564" cy="4374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050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233964F-6418-41B9-8DFE-902602A70F37}"/>
              </a:ext>
            </a:extLst>
          </p:cNvPr>
          <p:cNvSpPr/>
          <p:nvPr/>
        </p:nvSpPr>
        <p:spPr>
          <a:xfrm>
            <a:off x="241300" y="158750"/>
            <a:ext cx="11709400" cy="6540500"/>
          </a:xfrm>
          <a:prstGeom prst="rect">
            <a:avLst/>
          </a:prstGeom>
          <a:solidFill>
            <a:srgbClr val="214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6D1633F-5048-4EF2-BF18-45D9B605A5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260672" y="158747"/>
            <a:ext cx="11690028" cy="6521447"/>
          </a:xfrm>
          <a:prstGeom prst="rect">
            <a:avLst/>
          </a:prstGeom>
        </p:spPr>
      </p:pic>
      <p:pic>
        <p:nvPicPr>
          <p:cNvPr id="3074" name="Picture 2" descr="book">
            <a:extLst>
              <a:ext uri="{FF2B5EF4-FFF2-40B4-BE49-F238E27FC236}">
                <a16:creationId xmlns:a16="http://schemas.microsoft.com/office/drawing/2014/main" id="{711AEAE6-3170-47D0-86FF-440262AFF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89" y="3698974"/>
            <a:ext cx="2077248" cy="27676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D36F34-B66E-4D1A-AB54-E9C7A3C39B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2" b="-154"/>
          <a:stretch/>
        </p:blipFill>
        <p:spPr>
          <a:xfrm>
            <a:off x="7863841" y="1595532"/>
            <a:ext cx="3834040" cy="3842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4650" y="1423407"/>
            <a:ext cx="35655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PROVIDING 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6D84B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TRUSTED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E2A6CA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 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ADVICE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AA07C1-68FC-4E51-9EAC-F2F510AFEDDF}"/>
              </a:ext>
            </a:extLst>
          </p:cNvPr>
          <p:cNvSpPr/>
          <p:nvPr/>
        </p:nvSpPr>
        <p:spPr>
          <a:xfrm>
            <a:off x="2819592" y="316406"/>
            <a:ext cx="659779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600" spc="300" dirty="0">
                <a:blipFill dpi="0" rotWithShape="1">
                  <a:blip r:embed="rId7"/>
                  <a:srcRect/>
                  <a:stretch>
                    <a:fillRect/>
                  </a:stretch>
                </a:blipFill>
                <a:latin typeface="Lato Black"/>
              </a:rPr>
              <a:t>OPSI </a:t>
            </a:r>
            <a:r>
              <a:rPr lang="en-IN" sz="3600" spc="300" dirty="0" smtClean="0">
                <a:blipFill dpi="0" rotWithShape="1">
                  <a:blip r:embed="rId7"/>
                  <a:srcRect/>
                  <a:stretch>
                    <a:fillRect/>
                  </a:stretch>
                </a:blipFill>
                <a:latin typeface="Lato Black"/>
              </a:rPr>
              <a:t>MISSION</a:t>
            </a:r>
            <a:endParaRPr lang="en-IN" sz="3600" spc="300" dirty="0">
              <a:blipFill dpi="0" rotWithShape="1">
                <a:blip r:embed="rId7"/>
                <a:srcRect/>
                <a:stretch>
                  <a:fillRect/>
                </a:stretch>
              </a:blipFill>
              <a:latin typeface="Lato Black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2CF602-5949-4349-A6FC-239FDDBF9AE8}"/>
              </a:ext>
            </a:extLst>
          </p:cNvPr>
          <p:cNvCxnSpPr>
            <a:cxnSpLocks/>
          </p:cNvCxnSpPr>
          <p:nvPr/>
        </p:nvCxnSpPr>
        <p:spPr>
          <a:xfrm>
            <a:off x="508000" y="1085850"/>
            <a:ext cx="11149793" cy="0"/>
          </a:xfrm>
          <a:prstGeom prst="line">
            <a:avLst/>
          </a:prstGeom>
          <a:ln>
            <a:solidFill>
              <a:srgbClr val="768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EB6E9AE-FA2B-495D-B550-627ACF0120F8}"/>
              </a:ext>
            </a:extLst>
          </p:cNvPr>
          <p:cNvSpPr/>
          <p:nvPr/>
        </p:nvSpPr>
        <p:spPr>
          <a:xfrm>
            <a:off x="260672" y="1340000"/>
            <a:ext cx="3638088" cy="1744836"/>
          </a:xfrm>
          <a:prstGeom prst="rect">
            <a:avLst/>
          </a:prstGeom>
          <a:solidFill>
            <a:srgbClr val="7684B2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392" name="Picture 8" descr="Procurement as a critical function in government | System Change in Slovenia  : Making Public Procurement More Effective | OECD iLibrary">
            <a:extLst>
              <a:ext uri="{FF2B5EF4-FFF2-40B4-BE49-F238E27FC236}">
                <a16:creationId xmlns:a16="http://schemas.microsoft.com/office/drawing/2014/main" id="{E1E94B76-AF82-4E71-9842-2BAB59E0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306" y="3590330"/>
            <a:ext cx="2157204" cy="287627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eport cover">
            <a:extLst>
              <a:ext uri="{FF2B5EF4-FFF2-40B4-BE49-F238E27FC236}">
                <a16:creationId xmlns:a16="http://schemas.microsoft.com/office/drawing/2014/main" id="{DE1B0AB3-4C06-4941-8C61-DE86CA0C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316" y="3496826"/>
            <a:ext cx="2189014" cy="297151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book">
            <a:extLst>
              <a:ext uri="{FF2B5EF4-FFF2-40B4-BE49-F238E27FC236}">
                <a16:creationId xmlns:a16="http://schemas.microsoft.com/office/drawing/2014/main" id="{275EED92-18B0-4EA1-AB8D-E336E4DD4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6" y="3383648"/>
            <a:ext cx="2314052" cy="308313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07CC1030-A5A8-4383-B244-865C876D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0808">
            <a:off x="3571886" y="4278868"/>
            <a:ext cx="1603234" cy="22580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9E70A8-E5BD-49F2-816B-431C35FF66FF}"/>
              </a:ext>
            </a:extLst>
          </p:cNvPr>
          <p:cNvSpPr txBox="1"/>
          <p:nvPr/>
        </p:nvSpPr>
        <p:spPr>
          <a:xfrm>
            <a:off x="10448102" y="1583945"/>
            <a:ext cx="1229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7466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Anticipatory Innovation Governance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74663"/>
              </a:solidFill>
              <a:effectLst/>
              <a:uLnTx/>
              <a:uFillTx/>
              <a:latin typeface="Lato" panose="020F050202020403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23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6225267" y="-455842"/>
            <a:ext cx="8665088" cy="7769684"/>
          </a:xfrm>
          <a:custGeom>
            <a:avLst/>
            <a:gdLst>
              <a:gd name="T0" fmla="*/ 1143 w 5458"/>
              <a:gd name="T1" fmla="*/ 4588 h 4894"/>
              <a:gd name="T2" fmla="*/ 82 w 5458"/>
              <a:gd name="T3" fmla="*/ 2753 h 4894"/>
              <a:gd name="T4" fmla="*/ 82 w 5458"/>
              <a:gd name="T5" fmla="*/ 2753 h 4894"/>
              <a:gd name="T6" fmla="*/ 46 w 5458"/>
              <a:gd name="T7" fmla="*/ 2676 h 4894"/>
              <a:gd name="T8" fmla="*/ 20 w 5458"/>
              <a:gd name="T9" fmla="*/ 2605 h 4894"/>
              <a:gd name="T10" fmla="*/ 5 w 5458"/>
              <a:gd name="T11" fmla="*/ 2523 h 4894"/>
              <a:gd name="T12" fmla="*/ 0 w 5458"/>
              <a:gd name="T13" fmla="*/ 2447 h 4894"/>
              <a:gd name="T14" fmla="*/ 5 w 5458"/>
              <a:gd name="T15" fmla="*/ 2371 h 4894"/>
              <a:gd name="T16" fmla="*/ 20 w 5458"/>
              <a:gd name="T17" fmla="*/ 2289 h 4894"/>
              <a:gd name="T18" fmla="*/ 46 w 5458"/>
              <a:gd name="T19" fmla="*/ 2218 h 4894"/>
              <a:gd name="T20" fmla="*/ 82 w 5458"/>
              <a:gd name="T21" fmla="*/ 2141 h 4894"/>
              <a:gd name="T22" fmla="*/ 1143 w 5458"/>
              <a:gd name="T23" fmla="*/ 306 h 4894"/>
              <a:gd name="T24" fmla="*/ 1143 w 5458"/>
              <a:gd name="T25" fmla="*/ 306 h 4894"/>
              <a:gd name="T26" fmla="*/ 1189 w 5458"/>
              <a:gd name="T27" fmla="*/ 240 h 4894"/>
              <a:gd name="T28" fmla="*/ 1240 w 5458"/>
              <a:gd name="T29" fmla="*/ 178 h 4894"/>
              <a:gd name="T30" fmla="*/ 1301 w 5458"/>
              <a:gd name="T31" fmla="*/ 127 h 4894"/>
              <a:gd name="T32" fmla="*/ 1362 w 5458"/>
              <a:gd name="T33" fmla="*/ 82 h 4894"/>
              <a:gd name="T34" fmla="*/ 1433 w 5458"/>
              <a:gd name="T35" fmla="*/ 51 h 4894"/>
              <a:gd name="T36" fmla="*/ 1510 w 5458"/>
              <a:gd name="T37" fmla="*/ 25 h 4894"/>
              <a:gd name="T38" fmla="*/ 1586 w 5458"/>
              <a:gd name="T39" fmla="*/ 10 h 4894"/>
              <a:gd name="T40" fmla="*/ 1668 w 5458"/>
              <a:gd name="T41" fmla="*/ 0 h 4894"/>
              <a:gd name="T42" fmla="*/ 3790 w 5458"/>
              <a:gd name="T43" fmla="*/ 0 h 4894"/>
              <a:gd name="T44" fmla="*/ 3790 w 5458"/>
              <a:gd name="T45" fmla="*/ 0 h 4894"/>
              <a:gd name="T46" fmla="*/ 3872 w 5458"/>
              <a:gd name="T47" fmla="*/ 10 h 4894"/>
              <a:gd name="T48" fmla="*/ 3948 w 5458"/>
              <a:gd name="T49" fmla="*/ 25 h 4894"/>
              <a:gd name="T50" fmla="*/ 4025 w 5458"/>
              <a:gd name="T51" fmla="*/ 51 h 4894"/>
              <a:gd name="T52" fmla="*/ 4096 w 5458"/>
              <a:gd name="T53" fmla="*/ 82 h 4894"/>
              <a:gd name="T54" fmla="*/ 4157 w 5458"/>
              <a:gd name="T55" fmla="*/ 127 h 4894"/>
              <a:gd name="T56" fmla="*/ 4218 w 5458"/>
              <a:gd name="T57" fmla="*/ 178 h 4894"/>
              <a:gd name="T58" fmla="*/ 4269 w 5458"/>
              <a:gd name="T59" fmla="*/ 240 h 4894"/>
              <a:gd name="T60" fmla="*/ 4315 w 5458"/>
              <a:gd name="T61" fmla="*/ 306 h 4894"/>
              <a:gd name="T62" fmla="*/ 5376 w 5458"/>
              <a:gd name="T63" fmla="*/ 2141 h 4894"/>
              <a:gd name="T64" fmla="*/ 5376 w 5458"/>
              <a:gd name="T65" fmla="*/ 2141 h 4894"/>
              <a:gd name="T66" fmla="*/ 5412 w 5458"/>
              <a:gd name="T67" fmla="*/ 2218 h 4894"/>
              <a:gd name="T68" fmla="*/ 5438 w 5458"/>
              <a:gd name="T69" fmla="*/ 2289 h 4894"/>
              <a:gd name="T70" fmla="*/ 5453 w 5458"/>
              <a:gd name="T71" fmla="*/ 2371 h 4894"/>
              <a:gd name="T72" fmla="*/ 5458 w 5458"/>
              <a:gd name="T73" fmla="*/ 2447 h 4894"/>
              <a:gd name="T74" fmla="*/ 5453 w 5458"/>
              <a:gd name="T75" fmla="*/ 2523 h 4894"/>
              <a:gd name="T76" fmla="*/ 5438 w 5458"/>
              <a:gd name="T77" fmla="*/ 2605 h 4894"/>
              <a:gd name="T78" fmla="*/ 5412 w 5458"/>
              <a:gd name="T79" fmla="*/ 2676 h 4894"/>
              <a:gd name="T80" fmla="*/ 5376 w 5458"/>
              <a:gd name="T81" fmla="*/ 2753 h 4894"/>
              <a:gd name="T82" fmla="*/ 4315 w 5458"/>
              <a:gd name="T83" fmla="*/ 4588 h 4894"/>
              <a:gd name="T84" fmla="*/ 4315 w 5458"/>
              <a:gd name="T85" fmla="*/ 4588 h 4894"/>
              <a:gd name="T86" fmla="*/ 4269 w 5458"/>
              <a:gd name="T87" fmla="*/ 4654 h 4894"/>
              <a:gd name="T88" fmla="*/ 4218 w 5458"/>
              <a:gd name="T89" fmla="*/ 4716 h 4894"/>
              <a:gd name="T90" fmla="*/ 4157 w 5458"/>
              <a:gd name="T91" fmla="*/ 4767 h 4894"/>
              <a:gd name="T92" fmla="*/ 4096 w 5458"/>
              <a:gd name="T93" fmla="*/ 4812 h 4894"/>
              <a:gd name="T94" fmla="*/ 4025 w 5458"/>
              <a:gd name="T95" fmla="*/ 4843 h 4894"/>
              <a:gd name="T96" fmla="*/ 3948 w 5458"/>
              <a:gd name="T97" fmla="*/ 4869 h 4894"/>
              <a:gd name="T98" fmla="*/ 3872 w 5458"/>
              <a:gd name="T99" fmla="*/ 4884 h 4894"/>
              <a:gd name="T100" fmla="*/ 3790 w 5458"/>
              <a:gd name="T101" fmla="*/ 4894 h 4894"/>
              <a:gd name="T102" fmla="*/ 1668 w 5458"/>
              <a:gd name="T103" fmla="*/ 4894 h 4894"/>
              <a:gd name="T104" fmla="*/ 1668 w 5458"/>
              <a:gd name="T105" fmla="*/ 4894 h 4894"/>
              <a:gd name="T106" fmla="*/ 1586 w 5458"/>
              <a:gd name="T107" fmla="*/ 4884 h 4894"/>
              <a:gd name="T108" fmla="*/ 1510 w 5458"/>
              <a:gd name="T109" fmla="*/ 4869 h 4894"/>
              <a:gd name="T110" fmla="*/ 1433 w 5458"/>
              <a:gd name="T111" fmla="*/ 4843 h 4894"/>
              <a:gd name="T112" fmla="*/ 1362 w 5458"/>
              <a:gd name="T113" fmla="*/ 4812 h 4894"/>
              <a:gd name="T114" fmla="*/ 1301 w 5458"/>
              <a:gd name="T115" fmla="*/ 4767 h 4894"/>
              <a:gd name="T116" fmla="*/ 1240 w 5458"/>
              <a:gd name="T117" fmla="*/ 4716 h 4894"/>
              <a:gd name="T118" fmla="*/ 1189 w 5458"/>
              <a:gd name="T119" fmla="*/ 4654 h 4894"/>
              <a:gd name="T120" fmla="*/ 1143 w 5458"/>
              <a:gd name="T121" fmla="*/ 4588 h 4894"/>
              <a:gd name="T122" fmla="*/ 1143 w 5458"/>
              <a:gd name="T123" fmla="*/ 4588 h 4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58" h="4894">
                <a:moveTo>
                  <a:pt x="1143" y="4588"/>
                </a:moveTo>
                <a:lnTo>
                  <a:pt x="82" y="2753"/>
                </a:lnTo>
                <a:lnTo>
                  <a:pt x="82" y="2753"/>
                </a:lnTo>
                <a:lnTo>
                  <a:pt x="46" y="2676"/>
                </a:lnTo>
                <a:lnTo>
                  <a:pt x="20" y="2605"/>
                </a:lnTo>
                <a:lnTo>
                  <a:pt x="5" y="2523"/>
                </a:lnTo>
                <a:lnTo>
                  <a:pt x="0" y="2447"/>
                </a:lnTo>
                <a:lnTo>
                  <a:pt x="5" y="2371"/>
                </a:lnTo>
                <a:lnTo>
                  <a:pt x="20" y="2289"/>
                </a:lnTo>
                <a:lnTo>
                  <a:pt x="46" y="2218"/>
                </a:lnTo>
                <a:lnTo>
                  <a:pt x="82" y="2141"/>
                </a:lnTo>
                <a:lnTo>
                  <a:pt x="1143" y="306"/>
                </a:lnTo>
                <a:lnTo>
                  <a:pt x="1143" y="306"/>
                </a:lnTo>
                <a:lnTo>
                  <a:pt x="1189" y="240"/>
                </a:lnTo>
                <a:lnTo>
                  <a:pt x="1240" y="178"/>
                </a:lnTo>
                <a:lnTo>
                  <a:pt x="1301" y="127"/>
                </a:lnTo>
                <a:lnTo>
                  <a:pt x="1362" y="82"/>
                </a:lnTo>
                <a:lnTo>
                  <a:pt x="1433" y="51"/>
                </a:lnTo>
                <a:lnTo>
                  <a:pt x="1510" y="25"/>
                </a:lnTo>
                <a:lnTo>
                  <a:pt x="1586" y="10"/>
                </a:lnTo>
                <a:lnTo>
                  <a:pt x="1668" y="0"/>
                </a:lnTo>
                <a:lnTo>
                  <a:pt x="3790" y="0"/>
                </a:lnTo>
                <a:lnTo>
                  <a:pt x="3790" y="0"/>
                </a:lnTo>
                <a:lnTo>
                  <a:pt x="3872" y="10"/>
                </a:lnTo>
                <a:lnTo>
                  <a:pt x="3948" y="25"/>
                </a:lnTo>
                <a:lnTo>
                  <a:pt x="4025" y="51"/>
                </a:lnTo>
                <a:lnTo>
                  <a:pt x="4096" y="82"/>
                </a:lnTo>
                <a:lnTo>
                  <a:pt x="4157" y="127"/>
                </a:lnTo>
                <a:lnTo>
                  <a:pt x="4218" y="178"/>
                </a:lnTo>
                <a:lnTo>
                  <a:pt x="4269" y="240"/>
                </a:lnTo>
                <a:lnTo>
                  <a:pt x="4315" y="306"/>
                </a:lnTo>
                <a:lnTo>
                  <a:pt x="5376" y="2141"/>
                </a:lnTo>
                <a:lnTo>
                  <a:pt x="5376" y="2141"/>
                </a:lnTo>
                <a:lnTo>
                  <a:pt x="5412" y="2218"/>
                </a:lnTo>
                <a:lnTo>
                  <a:pt x="5438" y="2289"/>
                </a:lnTo>
                <a:lnTo>
                  <a:pt x="5453" y="2371"/>
                </a:lnTo>
                <a:lnTo>
                  <a:pt x="5458" y="2447"/>
                </a:lnTo>
                <a:lnTo>
                  <a:pt x="5453" y="2523"/>
                </a:lnTo>
                <a:lnTo>
                  <a:pt x="5438" y="2605"/>
                </a:lnTo>
                <a:lnTo>
                  <a:pt x="5412" y="2676"/>
                </a:lnTo>
                <a:lnTo>
                  <a:pt x="5376" y="2753"/>
                </a:lnTo>
                <a:lnTo>
                  <a:pt x="4315" y="4588"/>
                </a:lnTo>
                <a:lnTo>
                  <a:pt x="4315" y="4588"/>
                </a:lnTo>
                <a:lnTo>
                  <a:pt x="4269" y="4654"/>
                </a:lnTo>
                <a:lnTo>
                  <a:pt x="4218" y="4716"/>
                </a:lnTo>
                <a:lnTo>
                  <a:pt x="4157" y="4767"/>
                </a:lnTo>
                <a:lnTo>
                  <a:pt x="4096" y="4812"/>
                </a:lnTo>
                <a:lnTo>
                  <a:pt x="4025" y="4843"/>
                </a:lnTo>
                <a:lnTo>
                  <a:pt x="3948" y="4869"/>
                </a:lnTo>
                <a:lnTo>
                  <a:pt x="3872" y="4884"/>
                </a:lnTo>
                <a:lnTo>
                  <a:pt x="3790" y="4894"/>
                </a:lnTo>
                <a:lnTo>
                  <a:pt x="1668" y="4894"/>
                </a:lnTo>
                <a:lnTo>
                  <a:pt x="1668" y="4894"/>
                </a:lnTo>
                <a:lnTo>
                  <a:pt x="1586" y="4884"/>
                </a:lnTo>
                <a:lnTo>
                  <a:pt x="1510" y="4869"/>
                </a:lnTo>
                <a:lnTo>
                  <a:pt x="1433" y="4843"/>
                </a:lnTo>
                <a:lnTo>
                  <a:pt x="1362" y="4812"/>
                </a:lnTo>
                <a:lnTo>
                  <a:pt x="1301" y="4767"/>
                </a:lnTo>
                <a:lnTo>
                  <a:pt x="1240" y="4716"/>
                </a:lnTo>
                <a:lnTo>
                  <a:pt x="1189" y="4654"/>
                </a:lnTo>
                <a:lnTo>
                  <a:pt x="1143" y="4588"/>
                </a:lnTo>
                <a:lnTo>
                  <a:pt x="1143" y="4588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16222B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51" y="1510205"/>
            <a:ext cx="4105275" cy="5067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984851" y="590606"/>
            <a:ext cx="5809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 smtClean="0">
                <a:ln>
                  <a:noFill/>
                </a:ln>
                <a:blipFill>
                  <a:blip r:embed="rId5"/>
                  <a:stretch>
                    <a:fillRect/>
                  </a:stretch>
                </a:blip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GLOBAL</a:t>
            </a:r>
            <a:r>
              <a:rPr kumimoji="0" lang="en-US" sz="3600" b="0" i="0" u="none" strike="noStrike" kern="1200" cap="none" spc="300" normalizeH="0" noProof="0" dirty="0" smtClean="0">
                <a:ln>
                  <a:noFill/>
                </a:ln>
                <a:blipFill>
                  <a:blip r:embed="rId5"/>
                  <a:stretch>
                    <a:fillRect/>
                  </a:stretch>
                </a:blip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TRENDS 2019</a:t>
            </a:r>
            <a:endParaRPr kumimoji="0" lang="en-US" sz="3600" b="0" i="0" u="none" strike="noStrike" kern="1200" cap="none" spc="300" normalizeH="0" baseline="0" noProof="0" dirty="0">
              <a:ln>
                <a:noFill/>
              </a:ln>
              <a:blipFill>
                <a:blip r:embed="rId5"/>
                <a:stretch>
                  <a:fillRect/>
                </a:stretch>
              </a:blip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9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3" b="12273"/>
          <a:stretch/>
        </p:blipFill>
        <p:spPr>
          <a:xfrm>
            <a:off x="3000" y="-19050"/>
            <a:ext cx="12186000" cy="689610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69B7282B-22EC-456A-8E5A-3CB02724F3F4}"/>
              </a:ext>
            </a:extLst>
          </p:cNvPr>
          <p:cNvSpPr/>
          <p:nvPr/>
        </p:nvSpPr>
        <p:spPr>
          <a:xfrm>
            <a:off x="-20830" y="0"/>
            <a:ext cx="1220982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8000"/>
                </a:schemeClr>
              </a:gs>
              <a:gs pos="100000">
                <a:schemeClr val="accent4"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F99E629-D198-47C2-BD25-8F19ED39F144}"/>
              </a:ext>
            </a:extLst>
          </p:cNvPr>
          <p:cNvSpPr txBox="1"/>
          <p:nvPr/>
        </p:nvSpPr>
        <p:spPr>
          <a:xfrm>
            <a:off x="3139685" y="401419"/>
            <a:ext cx="5912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600" spc="3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INNOVATION</a:t>
            </a:r>
            <a:r>
              <a:rPr kumimoji="0" lang="en-IN" sz="36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PRIMERS</a:t>
            </a:r>
            <a:endParaRPr kumimoji="0" lang="en-IN" sz="36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D3452EC-B89C-4896-8A40-5E5A33ABD851}"/>
              </a:ext>
            </a:extLst>
          </p:cNvPr>
          <p:cNvCxnSpPr/>
          <p:nvPr/>
        </p:nvCxnSpPr>
        <p:spPr>
          <a:xfrm>
            <a:off x="5238750" y="1085850"/>
            <a:ext cx="1714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DF98AB9E-1742-4E0D-A87F-E2D0F0FA0821}"/>
              </a:ext>
            </a:extLst>
          </p:cNvPr>
          <p:cNvSpPr/>
          <p:nvPr/>
        </p:nvSpPr>
        <p:spPr>
          <a:xfrm>
            <a:off x="1485900" y="1266220"/>
            <a:ext cx="922020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Cracking the Code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is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the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third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in the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series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of OPSI </a:t>
            </a:r>
            <a:r>
              <a:rPr kumimoji="0" lang="fr-FR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innovation </a:t>
            </a:r>
            <a:r>
              <a:rPr lang="fr-FR" sz="1200" i="1" dirty="0" err="1">
                <a:solidFill>
                  <a:prstClr val="white"/>
                </a:solidFill>
                <a:latin typeface="Lato"/>
              </a:rPr>
              <a:t>p</a:t>
            </a:r>
            <a:r>
              <a:rPr kumimoji="0" lang="fr-FR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rimers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. </a:t>
            </a:r>
            <a:endParaRPr kumimoji="0" lang="en-IN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775AB82-19B5-4C54-840A-7ED9C6C3DE84}"/>
              </a:ext>
            </a:extLst>
          </p:cNvPr>
          <p:cNvSpPr/>
          <p:nvPr/>
        </p:nvSpPr>
        <p:spPr>
          <a:xfrm>
            <a:off x="1365829" y="5413657"/>
            <a:ext cx="1517531" cy="315323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+mn-cs"/>
              </a:rPr>
              <a:t>Blockchain</a:t>
            </a:r>
            <a:r>
              <a: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+mn-cs"/>
              </a:rPr>
              <a:t>	</a:t>
            </a: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775AB82-19B5-4C54-840A-7ED9C6C3DE84}"/>
              </a:ext>
            </a:extLst>
          </p:cNvPr>
          <p:cNvSpPr/>
          <p:nvPr/>
        </p:nvSpPr>
        <p:spPr>
          <a:xfrm>
            <a:off x="4715343" y="5397890"/>
            <a:ext cx="2737481" cy="34685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+mn-cs"/>
              </a:rPr>
              <a:t>Artificial Intelligence</a:t>
            </a: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775AB82-19B5-4C54-840A-7ED9C6C3DE84}"/>
              </a:ext>
            </a:extLst>
          </p:cNvPr>
          <p:cNvSpPr/>
          <p:nvPr/>
        </p:nvSpPr>
        <p:spPr>
          <a:xfrm>
            <a:off x="9154256" y="5340484"/>
            <a:ext cx="1904688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+mn-cs"/>
              </a:rPr>
              <a:t>Rules as Code</a:t>
            </a:r>
          </a:p>
        </p:txBody>
      </p:sp>
      <p:sp>
        <p:nvSpPr>
          <p:cNvPr id="172" name="Frame 171"/>
          <p:cNvSpPr/>
          <p:nvPr/>
        </p:nvSpPr>
        <p:spPr>
          <a:xfrm>
            <a:off x="0" y="-28574"/>
            <a:ext cx="12192000" cy="6915149"/>
          </a:xfrm>
          <a:prstGeom prst="frame">
            <a:avLst>
              <a:gd name="adj1" fmla="val 14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16222B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E38933C-BFBD-4701-8593-063B40E1F409}"/>
              </a:ext>
            </a:extLst>
          </p:cNvPr>
          <p:cNvCxnSpPr/>
          <p:nvPr/>
        </p:nvCxnSpPr>
        <p:spPr>
          <a:xfrm flipH="1" flipV="1">
            <a:off x="395785" y="6482687"/>
            <a:ext cx="4999901" cy="34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5B3F794-9BD9-49A2-9130-04DDD229C965}"/>
              </a:ext>
            </a:extLst>
          </p:cNvPr>
          <p:cNvCxnSpPr/>
          <p:nvPr/>
        </p:nvCxnSpPr>
        <p:spPr>
          <a:xfrm flipH="1" flipV="1">
            <a:off x="6796314" y="6482687"/>
            <a:ext cx="4999901" cy="34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328031" y="6543408"/>
            <a:ext cx="11288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000" spc="100" dirty="0">
                <a:latin typeface="Lato" panose="020F0502020204030203" pitchFamily="34" charset="0"/>
              </a:rPr>
              <a:t>DIGDIR 2021</a:t>
            </a:r>
            <a:endParaRPr lang="en-US" sz="2800" spc="1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5771884" y="6387123"/>
            <a:ext cx="650023" cy="199415"/>
            <a:chOff x="1671638" y="2071688"/>
            <a:chExt cx="8848725" cy="2714625"/>
          </a:xfrm>
        </p:grpSpPr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9793288" y="2078038"/>
              <a:ext cx="727075" cy="2708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7146926" y="2078038"/>
              <a:ext cx="2271713" cy="2698750"/>
            </a:xfrm>
            <a:custGeom>
              <a:avLst/>
              <a:gdLst>
                <a:gd name="T0" fmla="*/ 78 w 1431"/>
                <a:gd name="T1" fmla="*/ 563 h 1700"/>
                <a:gd name="T2" fmla="*/ 96 w 1431"/>
                <a:gd name="T3" fmla="*/ 673 h 1700"/>
                <a:gd name="T4" fmla="*/ 138 w 1431"/>
                <a:gd name="T5" fmla="*/ 765 h 1700"/>
                <a:gd name="T6" fmla="*/ 198 w 1431"/>
                <a:gd name="T7" fmla="*/ 839 h 1700"/>
                <a:gd name="T8" fmla="*/ 300 w 1431"/>
                <a:gd name="T9" fmla="*/ 913 h 1700"/>
                <a:gd name="T10" fmla="*/ 510 w 1431"/>
                <a:gd name="T11" fmla="*/ 999 h 1700"/>
                <a:gd name="T12" fmla="*/ 696 w 1431"/>
                <a:gd name="T13" fmla="*/ 1047 h 1700"/>
                <a:gd name="T14" fmla="*/ 901 w 1431"/>
                <a:gd name="T15" fmla="*/ 1111 h 1700"/>
                <a:gd name="T16" fmla="*/ 953 w 1431"/>
                <a:gd name="T17" fmla="*/ 1149 h 1700"/>
                <a:gd name="T18" fmla="*/ 971 w 1431"/>
                <a:gd name="T19" fmla="*/ 1193 h 1700"/>
                <a:gd name="T20" fmla="*/ 971 w 1431"/>
                <a:gd name="T21" fmla="*/ 1223 h 1700"/>
                <a:gd name="T22" fmla="*/ 953 w 1431"/>
                <a:gd name="T23" fmla="*/ 1267 h 1700"/>
                <a:gd name="T24" fmla="*/ 911 w 1431"/>
                <a:gd name="T25" fmla="*/ 1300 h 1700"/>
                <a:gd name="T26" fmla="*/ 827 w 1431"/>
                <a:gd name="T27" fmla="*/ 1320 h 1700"/>
                <a:gd name="T28" fmla="*/ 714 w 1431"/>
                <a:gd name="T29" fmla="*/ 1320 h 1700"/>
                <a:gd name="T30" fmla="*/ 576 w 1431"/>
                <a:gd name="T31" fmla="*/ 1294 h 1700"/>
                <a:gd name="T32" fmla="*/ 442 w 1431"/>
                <a:gd name="T33" fmla="*/ 1243 h 1700"/>
                <a:gd name="T34" fmla="*/ 314 w 1431"/>
                <a:gd name="T35" fmla="*/ 1171 h 1700"/>
                <a:gd name="T36" fmla="*/ 0 w 1431"/>
                <a:gd name="T37" fmla="*/ 1428 h 1700"/>
                <a:gd name="T38" fmla="*/ 164 w 1431"/>
                <a:gd name="T39" fmla="*/ 1548 h 1700"/>
                <a:gd name="T40" fmla="*/ 352 w 1431"/>
                <a:gd name="T41" fmla="*/ 1632 h 1700"/>
                <a:gd name="T42" fmla="*/ 554 w 1431"/>
                <a:gd name="T43" fmla="*/ 1684 h 1700"/>
                <a:gd name="T44" fmla="*/ 769 w 1431"/>
                <a:gd name="T45" fmla="*/ 1700 h 1700"/>
                <a:gd name="T46" fmla="*/ 911 w 1431"/>
                <a:gd name="T47" fmla="*/ 1692 h 1700"/>
                <a:gd name="T48" fmla="*/ 1039 w 1431"/>
                <a:gd name="T49" fmla="*/ 1664 h 1700"/>
                <a:gd name="T50" fmla="*/ 1153 w 1431"/>
                <a:gd name="T51" fmla="*/ 1620 h 1700"/>
                <a:gd name="T52" fmla="*/ 1249 w 1431"/>
                <a:gd name="T53" fmla="*/ 1558 h 1700"/>
                <a:gd name="T54" fmla="*/ 1327 w 1431"/>
                <a:gd name="T55" fmla="*/ 1482 h 1700"/>
                <a:gd name="T56" fmla="*/ 1383 w 1431"/>
                <a:gd name="T57" fmla="*/ 1390 h 1700"/>
                <a:gd name="T58" fmla="*/ 1419 w 1431"/>
                <a:gd name="T59" fmla="*/ 1286 h 1700"/>
                <a:gd name="T60" fmla="*/ 1431 w 1431"/>
                <a:gd name="T61" fmla="*/ 1165 h 1700"/>
                <a:gd name="T62" fmla="*/ 1429 w 1431"/>
                <a:gd name="T63" fmla="*/ 1105 h 1700"/>
                <a:gd name="T64" fmla="*/ 1407 w 1431"/>
                <a:gd name="T65" fmla="*/ 1005 h 1700"/>
                <a:gd name="T66" fmla="*/ 1365 w 1431"/>
                <a:gd name="T67" fmla="*/ 921 h 1700"/>
                <a:gd name="T68" fmla="*/ 1305 w 1431"/>
                <a:gd name="T69" fmla="*/ 851 h 1700"/>
                <a:gd name="T70" fmla="*/ 1179 w 1431"/>
                <a:gd name="T71" fmla="*/ 765 h 1700"/>
                <a:gd name="T72" fmla="*/ 955 w 1431"/>
                <a:gd name="T73" fmla="*/ 681 h 1700"/>
                <a:gd name="T74" fmla="*/ 743 w 1431"/>
                <a:gd name="T75" fmla="*/ 631 h 1700"/>
                <a:gd name="T76" fmla="*/ 594 w 1431"/>
                <a:gd name="T77" fmla="*/ 579 h 1700"/>
                <a:gd name="T78" fmla="*/ 550 w 1431"/>
                <a:gd name="T79" fmla="*/ 539 h 1700"/>
                <a:gd name="T80" fmla="*/ 536 w 1431"/>
                <a:gd name="T81" fmla="*/ 489 h 1700"/>
                <a:gd name="T82" fmla="*/ 540 w 1431"/>
                <a:gd name="T83" fmla="*/ 463 h 1700"/>
                <a:gd name="T84" fmla="*/ 560 w 1431"/>
                <a:gd name="T85" fmla="*/ 425 h 1700"/>
                <a:gd name="T86" fmla="*/ 600 w 1431"/>
                <a:gd name="T87" fmla="*/ 396 h 1700"/>
                <a:gd name="T88" fmla="*/ 702 w 1431"/>
                <a:gd name="T89" fmla="*/ 378 h 1700"/>
                <a:gd name="T90" fmla="*/ 783 w 1431"/>
                <a:gd name="T91" fmla="*/ 384 h 1700"/>
                <a:gd name="T92" fmla="*/ 987 w 1431"/>
                <a:gd name="T93" fmla="*/ 443 h 1700"/>
                <a:gd name="T94" fmla="*/ 1387 w 1431"/>
                <a:gd name="T95" fmla="*/ 220 h 1700"/>
                <a:gd name="T96" fmla="*/ 1283 w 1431"/>
                <a:gd name="T97" fmla="*/ 146 h 1700"/>
                <a:gd name="T98" fmla="*/ 1129 w 1431"/>
                <a:gd name="T99" fmla="*/ 70 h 1700"/>
                <a:gd name="T100" fmla="*/ 957 w 1431"/>
                <a:gd name="T101" fmla="*/ 22 h 1700"/>
                <a:gd name="T102" fmla="*/ 763 w 1431"/>
                <a:gd name="T103" fmla="*/ 2 h 1700"/>
                <a:gd name="T104" fmla="*/ 640 w 1431"/>
                <a:gd name="T105" fmla="*/ 4 h 1700"/>
                <a:gd name="T106" fmla="*/ 508 w 1431"/>
                <a:gd name="T107" fmla="*/ 24 h 1700"/>
                <a:gd name="T108" fmla="*/ 390 w 1431"/>
                <a:gd name="T109" fmla="*/ 62 h 1700"/>
                <a:gd name="T110" fmla="*/ 290 w 1431"/>
                <a:gd name="T111" fmla="*/ 116 h 1700"/>
                <a:gd name="T112" fmla="*/ 208 w 1431"/>
                <a:gd name="T113" fmla="*/ 186 h 1700"/>
                <a:gd name="T114" fmla="*/ 146 w 1431"/>
                <a:gd name="T115" fmla="*/ 270 h 1700"/>
                <a:gd name="T116" fmla="*/ 102 w 1431"/>
                <a:gd name="T117" fmla="*/ 364 h 1700"/>
                <a:gd name="T118" fmla="*/ 80 w 1431"/>
                <a:gd name="T119" fmla="*/ 471 h 1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31" h="1700">
                  <a:moveTo>
                    <a:pt x="78" y="527"/>
                  </a:moveTo>
                  <a:lnTo>
                    <a:pt x="78" y="531"/>
                  </a:lnTo>
                  <a:lnTo>
                    <a:pt x="78" y="531"/>
                  </a:lnTo>
                  <a:lnTo>
                    <a:pt x="78" y="563"/>
                  </a:lnTo>
                  <a:lnTo>
                    <a:pt x="80" y="593"/>
                  </a:lnTo>
                  <a:lnTo>
                    <a:pt x="84" y="621"/>
                  </a:lnTo>
                  <a:lnTo>
                    <a:pt x="90" y="647"/>
                  </a:lnTo>
                  <a:lnTo>
                    <a:pt x="96" y="673"/>
                  </a:lnTo>
                  <a:lnTo>
                    <a:pt x="104" y="697"/>
                  </a:lnTo>
                  <a:lnTo>
                    <a:pt x="114" y="721"/>
                  </a:lnTo>
                  <a:lnTo>
                    <a:pt x="126" y="743"/>
                  </a:lnTo>
                  <a:lnTo>
                    <a:pt x="138" y="765"/>
                  </a:lnTo>
                  <a:lnTo>
                    <a:pt x="150" y="785"/>
                  </a:lnTo>
                  <a:lnTo>
                    <a:pt x="166" y="805"/>
                  </a:lnTo>
                  <a:lnTo>
                    <a:pt x="182" y="823"/>
                  </a:lnTo>
                  <a:lnTo>
                    <a:pt x="198" y="839"/>
                  </a:lnTo>
                  <a:lnTo>
                    <a:pt x="216" y="857"/>
                  </a:lnTo>
                  <a:lnTo>
                    <a:pt x="236" y="871"/>
                  </a:lnTo>
                  <a:lnTo>
                    <a:pt x="256" y="887"/>
                  </a:lnTo>
                  <a:lnTo>
                    <a:pt x="300" y="913"/>
                  </a:lnTo>
                  <a:lnTo>
                    <a:pt x="348" y="939"/>
                  </a:lnTo>
                  <a:lnTo>
                    <a:pt x="398" y="961"/>
                  </a:lnTo>
                  <a:lnTo>
                    <a:pt x="452" y="981"/>
                  </a:lnTo>
                  <a:lnTo>
                    <a:pt x="510" y="999"/>
                  </a:lnTo>
                  <a:lnTo>
                    <a:pt x="570" y="1017"/>
                  </a:lnTo>
                  <a:lnTo>
                    <a:pt x="632" y="1033"/>
                  </a:lnTo>
                  <a:lnTo>
                    <a:pt x="696" y="1047"/>
                  </a:lnTo>
                  <a:lnTo>
                    <a:pt x="696" y="1047"/>
                  </a:lnTo>
                  <a:lnTo>
                    <a:pt x="771" y="1067"/>
                  </a:lnTo>
                  <a:lnTo>
                    <a:pt x="833" y="1085"/>
                  </a:lnTo>
                  <a:lnTo>
                    <a:pt x="881" y="1101"/>
                  </a:lnTo>
                  <a:lnTo>
                    <a:pt x="901" y="1111"/>
                  </a:lnTo>
                  <a:lnTo>
                    <a:pt x="917" y="1119"/>
                  </a:lnTo>
                  <a:lnTo>
                    <a:pt x="931" y="1129"/>
                  </a:lnTo>
                  <a:lnTo>
                    <a:pt x="943" y="1139"/>
                  </a:lnTo>
                  <a:lnTo>
                    <a:pt x="953" y="1149"/>
                  </a:lnTo>
                  <a:lnTo>
                    <a:pt x="961" y="1159"/>
                  </a:lnTo>
                  <a:lnTo>
                    <a:pt x="965" y="1169"/>
                  </a:lnTo>
                  <a:lnTo>
                    <a:pt x="969" y="1181"/>
                  </a:lnTo>
                  <a:lnTo>
                    <a:pt x="971" y="1193"/>
                  </a:lnTo>
                  <a:lnTo>
                    <a:pt x="973" y="1205"/>
                  </a:lnTo>
                  <a:lnTo>
                    <a:pt x="973" y="1209"/>
                  </a:lnTo>
                  <a:lnTo>
                    <a:pt x="973" y="1209"/>
                  </a:lnTo>
                  <a:lnTo>
                    <a:pt x="971" y="1223"/>
                  </a:lnTo>
                  <a:lnTo>
                    <a:pt x="969" y="1235"/>
                  </a:lnTo>
                  <a:lnTo>
                    <a:pt x="965" y="1245"/>
                  </a:lnTo>
                  <a:lnTo>
                    <a:pt x="959" y="1257"/>
                  </a:lnTo>
                  <a:lnTo>
                    <a:pt x="953" y="1267"/>
                  </a:lnTo>
                  <a:lnTo>
                    <a:pt x="945" y="1275"/>
                  </a:lnTo>
                  <a:lnTo>
                    <a:pt x="935" y="1286"/>
                  </a:lnTo>
                  <a:lnTo>
                    <a:pt x="925" y="1292"/>
                  </a:lnTo>
                  <a:lnTo>
                    <a:pt x="911" y="1300"/>
                  </a:lnTo>
                  <a:lnTo>
                    <a:pt x="897" y="1306"/>
                  </a:lnTo>
                  <a:lnTo>
                    <a:pt x="883" y="1310"/>
                  </a:lnTo>
                  <a:lnTo>
                    <a:pt x="865" y="1316"/>
                  </a:lnTo>
                  <a:lnTo>
                    <a:pt x="827" y="1320"/>
                  </a:lnTo>
                  <a:lnTo>
                    <a:pt x="785" y="1322"/>
                  </a:lnTo>
                  <a:lnTo>
                    <a:pt x="785" y="1322"/>
                  </a:lnTo>
                  <a:lnTo>
                    <a:pt x="749" y="1322"/>
                  </a:lnTo>
                  <a:lnTo>
                    <a:pt x="714" y="1320"/>
                  </a:lnTo>
                  <a:lnTo>
                    <a:pt x="680" y="1316"/>
                  </a:lnTo>
                  <a:lnTo>
                    <a:pt x="644" y="1310"/>
                  </a:lnTo>
                  <a:lnTo>
                    <a:pt x="610" y="1304"/>
                  </a:lnTo>
                  <a:lnTo>
                    <a:pt x="576" y="1294"/>
                  </a:lnTo>
                  <a:lnTo>
                    <a:pt x="542" y="1284"/>
                  </a:lnTo>
                  <a:lnTo>
                    <a:pt x="508" y="1271"/>
                  </a:lnTo>
                  <a:lnTo>
                    <a:pt x="476" y="1259"/>
                  </a:lnTo>
                  <a:lnTo>
                    <a:pt x="442" y="1243"/>
                  </a:lnTo>
                  <a:lnTo>
                    <a:pt x="410" y="1227"/>
                  </a:lnTo>
                  <a:lnTo>
                    <a:pt x="378" y="1211"/>
                  </a:lnTo>
                  <a:lnTo>
                    <a:pt x="346" y="1191"/>
                  </a:lnTo>
                  <a:lnTo>
                    <a:pt x="314" y="1171"/>
                  </a:lnTo>
                  <a:lnTo>
                    <a:pt x="284" y="1149"/>
                  </a:lnTo>
                  <a:lnTo>
                    <a:pt x="254" y="1125"/>
                  </a:lnTo>
                  <a:lnTo>
                    <a:pt x="0" y="1428"/>
                  </a:lnTo>
                  <a:lnTo>
                    <a:pt x="0" y="1428"/>
                  </a:lnTo>
                  <a:lnTo>
                    <a:pt x="38" y="1462"/>
                  </a:lnTo>
                  <a:lnTo>
                    <a:pt x="80" y="1492"/>
                  </a:lnTo>
                  <a:lnTo>
                    <a:pt x="122" y="1520"/>
                  </a:lnTo>
                  <a:lnTo>
                    <a:pt x="164" y="1548"/>
                  </a:lnTo>
                  <a:lnTo>
                    <a:pt x="210" y="1572"/>
                  </a:lnTo>
                  <a:lnTo>
                    <a:pt x="256" y="1594"/>
                  </a:lnTo>
                  <a:lnTo>
                    <a:pt x="302" y="1614"/>
                  </a:lnTo>
                  <a:lnTo>
                    <a:pt x="352" y="1632"/>
                  </a:lnTo>
                  <a:lnTo>
                    <a:pt x="400" y="1648"/>
                  </a:lnTo>
                  <a:lnTo>
                    <a:pt x="452" y="1662"/>
                  </a:lnTo>
                  <a:lnTo>
                    <a:pt x="502" y="1674"/>
                  </a:lnTo>
                  <a:lnTo>
                    <a:pt x="554" y="1684"/>
                  </a:lnTo>
                  <a:lnTo>
                    <a:pt x="608" y="1690"/>
                  </a:lnTo>
                  <a:lnTo>
                    <a:pt x="660" y="1696"/>
                  </a:lnTo>
                  <a:lnTo>
                    <a:pt x="714" y="1700"/>
                  </a:lnTo>
                  <a:lnTo>
                    <a:pt x="769" y="1700"/>
                  </a:lnTo>
                  <a:lnTo>
                    <a:pt x="769" y="1700"/>
                  </a:lnTo>
                  <a:lnTo>
                    <a:pt x="841" y="1698"/>
                  </a:lnTo>
                  <a:lnTo>
                    <a:pt x="877" y="1696"/>
                  </a:lnTo>
                  <a:lnTo>
                    <a:pt x="911" y="1692"/>
                  </a:lnTo>
                  <a:lnTo>
                    <a:pt x="945" y="1686"/>
                  </a:lnTo>
                  <a:lnTo>
                    <a:pt x="977" y="1680"/>
                  </a:lnTo>
                  <a:lnTo>
                    <a:pt x="1009" y="1672"/>
                  </a:lnTo>
                  <a:lnTo>
                    <a:pt x="1039" y="1664"/>
                  </a:lnTo>
                  <a:lnTo>
                    <a:pt x="1069" y="1654"/>
                  </a:lnTo>
                  <a:lnTo>
                    <a:pt x="1099" y="1644"/>
                  </a:lnTo>
                  <a:lnTo>
                    <a:pt x="1127" y="1632"/>
                  </a:lnTo>
                  <a:lnTo>
                    <a:pt x="1153" y="1620"/>
                  </a:lnTo>
                  <a:lnTo>
                    <a:pt x="1179" y="1606"/>
                  </a:lnTo>
                  <a:lnTo>
                    <a:pt x="1203" y="1592"/>
                  </a:lnTo>
                  <a:lnTo>
                    <a:pt x="1227" y="1576"/>
                  </a:lnTo>
                  <a:lnTo>
                    <a:pt x="1249" y="1558"/>
                  </a:lnTo>
                  <a:lnTo>
                    <a:pt x="1271" y="1542"/>
                  </a:lnTo>
                  <a:lnTo>
                    <a:pt x="1291" y="1522"/>
                  </a:lnTo>
                  <a:lnTo>
                    <a:pt x="1309" y="1502"/>
                  </a:lnTo>
                  <a:lnTo>
                    <a:pt x="1327" y="1482"/>
                  </a:lnTo>
                  <a:lnTo>
                    <a:pt x="1343" y="1460"/>
                  </a:lnTo>
                  <a:lnTo>
                    <a:pt x="1357" y="1438"/>
                  </a:lnTo>
                  <a:lnTo>
                    <a:pt x="1371" y="1416"/>
                  </a:lnTo>
                  <a:lnTo>
                    <a:pt x="1383" y="1390"/>
                  </a:lnTo>
                  <a:lnTo>
                    <a:pt x="1395" y="1366"/>
                  </a:lnTo>
                  <a:lnTo>
                    <a:pt x="1405" y="1340"/>
                  </a:lnTo>
                  <a:lnTo>
                    <a:pt x="1413" y="1312"/>
                  </a:lnTo>
                  <a:lnTo>
                    <a:pt x="1419" y="1286"/>
                  </a:lnTo>
                  <a:lnTo>
                    <a:pt x="1425" y="1255"/>
                  </a:lnTo>
                  <a:lnTo>
                    <a:pt x="1429" y="1227"/>
                  </a:lnTo>
                  <a:lnTo>
                    <a:pt x="1431" y="1195"/>
                  </a:lnTo>
                  <a:lnTo>
                    <a:pt x="1431" y="1165"/>
                  </a:lnTo>
                  <a:lnTo>
                    <a:pt x="1431" y="1161"/>
                  </a:lnTo>
                  <a:lnTo>
                    <a:pt x="1431" y="1161"/>
                  </a:lnTo>
                  <a:lnTo>
                    <a:pt x="1431" y="1131"/>
                  </a:lnTo>
                  <a:lnTo>
                    <a:pt x="1429" y="1105"/>
                  </a:lnTo>
                  <a:lnTo>
                    <a:pt x="1425" y="1079"/>
                  </a:lnTo>
                  <a:lnTo>
                    <a:pt x="1421" y="1053"/>
                  </a:lnTo>
                  <a:lnTo>
                    <a:pt x="1415" y="1029"/>
                  </a:lnTo>
                  <a:lnTo>
                    <a:pt x="1407" y="1005"/>
                  </a:lnTo>
                  <a:lnTo>
                    <a:pt x="1399" y="983"/>
                  </a:lnTo>
                  <a:lnTo>
                    <a:pt x="1389" y="963"/>
                  </a:lnTo>
                  <a:lnTo>
                    <a:pt x="1377" y="941"/>
                  </a:lnTo>
                  <a:lnTo>
                    <a:pt x="1365" y="921"/>
                  </a:lnTo>
                  <a:lnTo>
                    <a:pt x="1353" y="903"/>
                  </a:lnTo>
                  <a:lnTo>
                    <a:pt x="1337" y="885"/>
                  </a:lnTo>
                  <a:lnTo>
                    <a:pt x="1321" y="867"/>
                  </a:lnTo>
                  <a:lnTo>
                    <a:pt x="1305" y="851"/>
                  </a:lnTo>
                  <a:lnTo>
                    <a:pt x="1287" y="835"/>
                  </a:lnTo>
                  <a:lnTo>
                    <a:pt x="1267" y="821"/>
                  </a:lnTo>
                  <a:lnTo>
                    <a:pt x="1225" y="791"/>
                  </a:lnTo>
                  <a:lnTo>
                    <a:pt x="1179" y="765"/>
                  </a:lnTo>
                  <a:lnTo>
                    <a:pt x="1129" y="743"/>
                  </a:lnTo>
                  <a:lnTo>
                    <a:pt x="1075" y="721"/>
                  </a:lnTo>
                  <a:lnTo>
                    <a:pt x="1017" y="701"/>
                  </a:lnTo>
                  <a:lnTo>
                    <a:pt x="955" y="681"/>
                  </a:lnTo>
                  <a:lnTo>
                    <a:pt x="889" y="665"/>
                  </a:lnTo>
                  <a:lnTo>
                    <a:pt x="819" y="649"/>
                  </a:lnTo>
                  <a:lnTo>
                    <a:pt x="819" y="649"/>
                  </a:lnTo>
                  <a:lnTo>
                    <a:pt x="743" y="631"/>
                  </a:lnTo>
                  <a:lnTo>
                    <a:pt x="680" y="613"/>
                  </a:lnTo>
                  <a:lnTo>
                    <a:pt x="630" y="595"/>
                  </a:lnTo>
                  <a:lnTo>
                    <a:pt x="610" y="587"/>
                  </a:lnTo>
                  <a:lnTo>
                    <a:pt x="594" y="579"/>
                  </a:lnTo>
                  <a:lnTo>
                    <a:pt x="578" y="569"/>
                  </a:lnTo>
                  <a:lnTo>
                    <a:pt x="566" y="559"/>
                  </a:lnTo>
                  <a:lnTo>
                    <a:pt x="556" y="549"/>
                  </a:lnTo>
                  <a:lnTo>
                    <a:pt x="550" y="539"/>
                  </a:lnTo>
                  <a:lnTo>
                    <a:pt x="544" y="527"/>
                  </a:lnTo>
                  <a:lnTo>
                    <a:pt x="540" y="515"/>
                  </a:lnTo>
                  <a:lnTo>
                    <a:pt x="538" y="503"/>
                  </a:lnTo>
                  <a:lnTo>
                    <a:pt x="536" y="489"/>
                  </a:lnTo>
                  <a:lnTo>
                    <a:pt x="536" y="485"/>
                  </a:lnTo>
                  <a:lnTo>
                    <a:pt x="536" y="485"/>
                  </a:lnTo>
                  <a:lnTo>
                    <a:pt x="538" y="475"/>
                  </a:lnTo>
                  <a:lnTo>
                    <a:pt x="540" y="463"/>
                  </a:lnTo>
                  <a:lnTo>
                    <a:pt x="542" y="453"/>
                  </a:lnTo>
                  <a:lnTo>
                    <a:pt x="548" y="443"/>
                  </a:lnTo>
                  <a:lnTo>
                    <a:pt x="552" y="435"/>
                  </a:lnTo>
                  <a:lnTo>
                    <a:pt x="560" y="425"/>
                  </a:lnTo>
                  <a:lnTo>
                    <a:pt x="568" y="416"/>
                  </a:lnTo>
                  <a:lnTo>
                    <a:pt x="578" y="410"/>
                  </a:lnTo>
                  <a:lnTo>
                    <a:pt x="588" y="402"/>
                  </a:lnTo>
                  <a:lnTo>
                    <a:pt x="600" y="396"/>
                  </a:lnTo>
                  <a:lnTo>
                    <a:pt x="614" y="392"/>
                  </a:lnTo>
                  <a:lnTo>
                    <a:pt x="628" y="386"/>
                  </a:lnTo>
                  <a:lnTo>
                    <a:pt x="662" y="380"/>
                  </a:lnTo>
                  <a:lnTo>
                    <a:pt x="702" y="378"/>
                  </a:lnTo>
                  <a:lnTo>
                    <a:pt x="702" y="378"/>
                  </a:lnTo>
                  <a:lnTo>
                    <a:pt x="728" y="380"/>
                  </a:lnTo>
                  <a:lnTo>
                    <a:pt x="755" y="380"/>
                  </a:lnTo>
                  <a:lnTo>
                    <a:pt x="783" y="384"/>
                  </a:lnTo>
                  <a:lnTo>
                    <a:pt x="813" y="388"/>
                  </a:lnTo>
                  <a:lnTo>
                    <a:pt x="869" y="402"/>
                  </a:lnTo>
                  <a:lnTo>
                    <a:pt x="929" y="420"/>
                  </a:lnTo>
                  <a:lnTo>
                    <a:pt x="987" y="443"/>
                  </a:lnTo>
                  <a:lnTo>
                    <a:pt x="1045" y="471"/>
                  </a:lnTo>
                  <a:lnTo>
                    <a:pt x="1103" y="503"/>
                  </a:lnTo>
                  <a:lnTo>
                    <a:pt x="1159" y="541"/>
                  </a:lnTo>
                  <a:lnTo>
                    <a:pt x="1387" y="220"/>
                  </a:lnTo>
                  <a:lnTo>
                    <a:pt x="1387" y="220"/>
                  </a:lnTo>
                  <a:lnTo>
                    <a:pt x="1353" y="192"/>
                  </a:lnTo>
                  <a:lnTo>
                    <a:pt x="1319" y="168"/>
                  </a:lnTo>
                  <a:lnTo>
                    <a:pt x="1283" y="146"/>
                  </a:lnTo>
                  <a:lnTo>
                    <a:pt x="1245" y="124"/>
                  </a:lnTo>
                  <a:lnTo>
                    <a:pt x="1207" y="106"/>
                  </a:lnTo>
                  <a:lnTo>
                    <a:pt x="1169" y="88"/>
                  </a:lnTo>
                  <a:lnTo>
                    <a:pt x="1129" y="70"/>
                  </a:lnTo>
                  <a:lnTo>
                    <a:pt x="1087" y="56"/>
                  </a:lnTo>
                  <a:lnTo>
                    <a:pt x="1045" y="44"/>
                  </a:lnTo>
                  <a:lnTo>
                    <a:pt x="1001" y="32"/>
                  </a:lnTo>
                  <a:lnTo>
                    <a:pt x="957" y="22"/>
                  </a:lnTo>
                  <a:lnTo>
                    <a:pt x="909" y="14"/>
                  </a:lnTo>
                  <a:lnTo>
                    <a:pt x="863" y="8"/>
                  </a:lnTo>
                  <a:lnTo>
                    <a:pt x="813" y="4"/>
                  </a:lnTo>
                  <a:lnTo>
                    <a:pt x="763" y="2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676" y="2"/>
                  </a:lnTo>
                  <a:lnTo>
                    <a:pt x="640" y="4"/>
                  </a:lnTo>
                  <a:lnTo>
                    <a:pt x="606" y="6"/>
                  </a:lnTo>
                  <a:lnTo>
                    <a:pt x="572" y="12"/>
                  </a:lnTo>
                  <a:lnTo>
                    <a:pt x="540" y="16"/>
                  </a:lnTo>
                  <a:lnTo>
                    <a:pt x="508" y="24"/>
                  </a:lnTo>
                  <a:lnTo>
                    <a:pt x="478" y="32"/>
                  </a:lnTo>
                  <a:lnTo>
                    <a:pt x="448" y="40"/>
                  </a:lnTo>
                  <a:lnTo>
                    <a:pt x="418" y="50"/>
                  </a:lnTo>
                  <a:lnTo>
                    <a:pt x="390" y="62"/>
                  </a:lnTo>
                  <a:lnTo>
                    <a:pt x="364" y="74"/>
                  </a:lnTo>
                  <a:lnTo>
                    <a:pt x="338" y="86"/>
                  </a:lnTo>
                  <a:lnTo>
                    <a:pt x="314" y="100"/>
                  </a:lnTo>
                  <a:lnTo>
                    <a:pt x="290" y="116"/>
                  </a:lnTo>
                  <a:lnTo>
                    <a:pt x="268" y="132"/>
                  </a:lnTo>
                  <a:lnTo>
                    <a:pt x="248" y="150"/>
                  </a:lnTo>
                  <a:lnTo>
                    <a:pt x="228" y="168"/>
                  </a:lnTo>
                  <a:lnTo>
                    <a:pt x="208" y="186"/>
                  </a:lnTo>
                  <a:lnTo>
                    <a:pt x="192" y="206"/>
                  </a:lnTo>
                  <a:lnTo>
                    <a:pt x="174" y="226"/>
                  </a:lnTo>
                  <a:lnTo>
                    <a:pt x="160" y="248"/>
                  </a:lnTo>
                  <a:lnTo>
                    <a:pt x="146" y="270"/>
                  </a:lnTo>
                  <a:lnTo>
                    <a:pt x="132" y="292"/>
                  </a:lnTo>
                  <a:lnTo>
                    <a:pt x="122" y="316"/>
                  </a:lnTo>
                  <a:lnTo>
                    <a:pt x="112" y="340"/>
                  </a:lnTo>
                  <a:lnTo>
                    <a:pt x="102" y="364"/>
                  </a:lnTo>
                  <a:lnTo>
                    <a:pt x="94" y="390"/>
                  </a:lnTo>
                  <a:lnTo>
                    <a:pt x="88" y="416"/>
                  </a:lnTo>
                  <a:lnTo>
                    <a:pt x="84" y="443"/>
                  </a:lnTo>
                  <a:lnTo>
                    <a:pt x="80" y="471"/>
                  </a:lnTo>
                  <a:lnTo>
                    <a:pt x="78" y="499"/>
                  </a:lnTo>
                  <a:lnTo>
                    <a:pt x="78" y="5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4835526" y="2071688"/>
              <a:ext cx="2200275" cy="2714625"/>
            </a:xfrm>
            <a:custGeom>
              <a:avLst/>
              <a:gdLst>
                <a:gd name="T0" fmla="*/ 670 w 1386"/>
                <a:gd name="T1" fmla="*/ 382 h 1710"/>
                <a:gd name="T2" fmla="*/ 700 w 1386"/>
                <a:gd name="T3" fmla="*/ 384 h 1710"/>
                <a:gd name="T4" fmla="*/ 754 w 1386"/>
                <a:gd name="T5" fmla="*/ 390 h 1710"/>
                <a:gd name="T6" fmla="*/ 802 w 1386"/>
                <a:gd name="T7" fmla="*/ 404 h 1710"/>
                <a:gd name="T8" fmla="*/ 844 w 1386"/>
                <a:gd name="T9" fmla="*/ 424 h 1710"/>
                <a:gd name="T10" fmla="*/ 878 w 1386"/>
                <a:gd name="T11" fmla="*/ 453 h 1710"/>
                <a:gd name="T12" fmla="*/ 904 w 1386"/>
                <a:gd name="T13" fmla="*/ 487 h 1710"/>
                <a:gd name="T14" fmla="*/ 922 w 1386"/>
                <a:gd name="T15" fmla="*/ 527 h 1710"/>
                <a:gd name="T16" fmla="*/ 930 w 1386"/>
                <a:gd name="T17" fmla="*/ 573 h 1710"/>
                <a:gd name="T18" fmla="*/ 932 w 1386"/>
                <a:gd name="T19" fmla="*/ 603 h 1710"/>
                <a:gd name="T20" fmla="*/ 930 w 1386"/>
                <a:gd name="T21" fmla="*/ 627 h 1710"/>
                <a:gd name="T22" fmla="*/ 922 w 1386"/>
                <a:gd name="T23" fmla="*/ 671 h 1710"/>
                <a:gd name="T24" fmla="*/ 904 w 1386"/>
                <a:gd name="T25" fmla="*/ 711 h 1710"/>
                <a:gd name="T26" fmla="*/ 878 w 1386"/>
                <a:gd name="T27" fmla="*/ 745 h 1710"/>
                <a:gd name="T28" fmla="*/ 844 w 1386"/>
                <a:gd name="T29" fmla="*/ 773 h 1710"/>
                <a:gd name="T30" fmla="*/ 804 w 1386"/>
                <a:gd name="T31" fmla="*/ 793 h 1710"/>
                <a:gd name="T32" fmla="*/ 756 w 1386"/>
                <a:gd name="T33" fmla="*/ 809 h 1710"/>
                <a:gd name="T34" fmla="*/ 700 w 1386"/>
                <a:gd name="T35" fmla="*/ 817 h 1710"/>
                <a:gd name="T36" fmla="*/ 456 w 1386"/>
                <a:gd name="T37" fmla="*/ 817 h 1710"/>
                <a:gd name="T38" fmla="*/ 0 w 1386"/>
                <a:gd name="T39" fmla="*/ 0 h 1710"/>
                <a:gd name="T40" fmla="*/ 456 w 1386"/>
                <a:gd name="T41" fmla="*/ 1710 h 1710"/>
                <a:gd name="T42" fmla="*/ 680 w 1386"/>
                <a:gd name="T43" fmla="*/ 1173 h 1710"/>
                <a:gd name="T44" fmla="*/ 718 w 1386"/>
                <a:gd name="T45" fmla="*/ 1173 h 1710"/>
                <a:gd name="T46" fmla="*/ 792 w 1386"/>
                <a:gd name="T47" fmla="*/ 1169 h 1710"/>
                <a:gd name="T48" fmla="*/ 864 w 1386"/>
                <a:gd name="T49" fmla="*/ 1159 h 1710"/>
                <a:gd name="T50" fmla="*/ 930 w 1386"/>
                <a:gd name="T51" fmla="*/ 1145 h 1710"/>
                <a:gd name="T52" fmla="*/ 994 w 1386"/>
                <a:gd name="T53" fmla="*/ 1125 h 1710"/>
                <a:gd name="T54" fmla="*/ 1054 w 1386"/>
                <a:gd name="T55" fmla="*/ 1103 h 1710"/>
                <a:gd name="T56" fmla="*/ 1110 w 1386"/>
                <a:gd name="T57" fmla="*/ 1073 h 1710"/>
                <a:gd name="T58" fmla="*/ 1162 w 1386"/>
                <a:gd name="T59" fmla="*/ 1041 h 1710"/>
                <a:gd name="T60" fmla="*/ 1210 w 1386"/>
                <a:gd name="T61" fmla="*/ 1005 h 1710"/>
                <a:gd name="T62" fmla="*/ 1252 w 1386"/>
                <a:gd name="T63" fmla="*/ 963 h 1710"/>
                <a:gd name="T64" fmla="*/ 1288 w 1386"/>
                <a:gd name="T65" fmla="*/ 915 h 1710"/>
                <a:gd name="T66" fmla="*/ 1320 w 1386"/>
                <a:gd name="T67" fmla="*/ 865 h 1710"/>
                <a:gd name="T68" fmla="*/ 1346 w 1386"/>
                <a:gd name="T69" fmla="*/ 811 h 1710"/>
                <a:gd name="T70" fmla="*/ 1366 w 1386"/>
                <a:gd name="T71" fmla="*/ 751 h 1710"/>
                <a:gd name="T72" fmla="*/ 1378 w 1386"/>
                <a:gd name="T73" fmla="*/ 687 h 1710"/>
                <a:gd name="T74" fmla="*/ 1386 w 1386"/>
                <a:gd name="T75" fmla="*/ 619 h 1710"/>
                <a:gd name="T76" fmla="*/ 1386 w 1386"/>
                <a:gd name="T77" fmla="*/ 577 h 1710"/>
                <a:gd name="T78" fmla="*/ 1386 w 1386"/>
                <a:gd name="T79" fmla="*/ 545 h 1710"/>
                <a:gd name="T80" fmla="*/ 1380 w 1386"/>
                <a:gd name="T81" fmla="*/ 479 h 1710"/>
                <a:gd name="T82" fmla="*/ 1368 w 1386"/>
                <a:gd name="T83" fmla="*/ 418 h 1710"/>
                <a:gd name="T84" fmla="*/ 1350 w 1386"/>
                <a:gd name="T85" fmla="*/ 360 h 1710"/>
                <a:gd name="T86" fmla="*/ 1326 w 1386"/>
                <a:gd name="T87" fmla="*/ 308 h 1710"/>
                <a:gd name="T88" fmla="*/ 1296 w 1386"/>
                <a:gd name="T89" fmla="*/ 258 h 1710"/>
                <a:gd name="T90" fmla="*/ 1262 w 1386"/>
                <a:gd name="T91" fmla="*/ 212 h 1710"/>
                <a:gd name="T92" fmla="*/ 1222 w 1386"/>
                <a:gd name="T93" fmla="*/ 172 h 1710"/>
                <a:gd name="T94" fmla="*/ 1178 w 1386"/>
                <a:gd name="T95" fmla="*/ 134 h 1710"/>
                <a:gd name="T96" fmla="*/ 1128 w 1386"/>
                <a:gd name="T97" fmla="*/ 102 h 1710"/>
                <a:gd name="T98" fmla="*/ 1074 w 1386"/>
                <a:gd name="T99" fmla="*/ 74 h 1710"/>
                <a:gd name="T100" fmla="*/ 1016 w 1386"/>
                <a:gd name="T101" fmla="*/ 50 h 1710"/>
                <a:gd name="T102" fmla="*/ 954 w 1386"/>
                <a:gd name="T103" fmla="*/ 30 h 1710"/>
                <a:gd name="T104" fmla="*/ 888 w 1386"/>
                <a:gd name="T105" fmla="*/ 16 h 1710"/>
                <a:gd name="T106" fmla="*/ 816 w 1386"/>
                <a:gd name="T107" fmla="*/ 6 h 1710"/>
                <a:gd name="T108" fmla="*/ 742 w 1386"/>
                <a:gd name="T109" fmla="*/ 0 h 1710"/>
                <a:gd name="T110" fmla="*/ 0 w 1386"/>
                <a:gd name="T111" fmla="*/ 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86" h="1710">
                  <a:moveTo>
                    <a:pt x="456" y="382"/>
                  </a:moveTo>
                  <a:lnTo>
                    <a:pt x="670" y="382"/>
                  </a:lnTo>
                  <a:lnTo>
                    <a:pt x="670" y="382"/>
                  </a:lnTo>
                  <a:lnTo>
                    <a:pt x="700" y="384"/>
                  </a:lnTo>
                  <a:lnTo>
                    <a:pt x="728" y="386"/>
                  </a:lnTo>
                  <a:lnTo>
                    <a:pt x="754" y="390"/>
                  </a:lnTo>
                  <a:lnTo>
                    <a:pt x="780" y="396"/>
                  </a:lnTo>
                  <a:lnTo>
                    <a:pt x="802" y="404"/>
                  </a:lnTo>
                  <a:lnTo>
                    <a:pt x="824" y="414"/>
                  </a:lnTo>
                  <a:lnTo>
                    <a:pt x="844" y="424"/>
                  </a:lnTo>
                  <a:lnTo>
                    <a:pt x="862" y="439"/>
                  </a:lnTo>
                  <a:lnTo>
                    <a:pt x="878" y="453"/>
                  </a:lnTo>
                  <a:lnTo>
                    <a:pt x="892" y="469"/>
                  </a:lnTo>
                  <a:lnTo>
                    <a:pt x="904" y="487"/>
                  </a:lnTo>
                  <a:lnTo>
                    <a:pt x="914" y="507"/>
                  </a:lnTo>
                  <a:lnTo>
                    <a:pt x="922" y="527"/>
                  </a:lnTo>
                  <a:lnTo>
                    <a:pt x="928" y="549"/>
                  </a:lnTo>
                  <a:lnTo>
                    <a:pt x="930" y="573"/>
                  </a:lnTo>
                  <a:lnTo>
                    <a:pt x="932" y="599"/>
                  </a:lnTo>
                  <a:lnTo>
                    <a:pt x="932" y="603"/>
                  </a:lnTo>
                  <a:lnTo>
                    <a:pt x="932" y="603"/>
                  </a:lnTo>
                  <a:lnTo>
                    <a:pt x="930" y="627"/>
                  </a:lnTo>
                  <a:lnTo>
                    <a:pt x="928" y="649"/>
                  </a:lnTo>
                  <a:lnTo>
                    <a:pt x="922" y="671"/>
                  </a:lnTo>
                  <a:lnTo>
                    <a:pt x="914" y="691"/>
                  </a:lnTo>
                  <a:lnTo>
                    <a:pt x="904" y="711"/>
                  </a:lnTo>
                  <a:lnTo>
                    <a:pt x="892" y="727"/>
                  </a:lnTo>
                  <a:lnTo>
                    <a:pt x="878" y="745"/>
                  </a:lnTo>
                  <a:lnTo>
                    <a:pt x="862" y="759"/>
                  </a:lnTo>
                  <a:lnTo>
                    <a:pt x="844" y="773"/>
                  </a:lnTo>
                  <a:lnTo>
                    <a:pt x="824" y="783"/>
                  </a:lnTo>
                  <a:lnTo>
                    <a:pt x="804" y="793"/>
                  </a:lnTo>
                  <a:lnTo>
                    <a:pt x="780" y="801"/>
                  </a:lnTo>
                  <a:lnTo>
                    <a:pt x="756" y="809"/>
                  </a:lnTo>
                  <a:lnTo>
                    <a:pt x="728" y="813"/>
                  </a:lnTo>
                  <a:lnTo>
                    <a:pt x="700" y="817"/>
                  </a:lnTo>
                  <a:lnTo>
                    <a:pt x="672" y="817"/>
                  </a:lnTo>
                  <a:lnTo>
                    <a:pt x="456" y="817"/>
                  </a:lnTo>
                  <a:lnTo>
                    <a:pt x="456" y="382"/>
                  </a:lnTo>
                  <a:close/>
                  <a:moveTo>
                    <a:pt x="0" y="0"/>
                  </a:moveTo>
                  <a:lnTo>
                    <a:pt x="0" y="1710"/>
                  </a:lnTo>
                  <a:lnTo>
                    <a:pt x="456" y="1710"/>
                  </a:lnTo>
                  <a:lnTo>
                    <a:pt x="456" y="1173"/>
                  </a:lnTo>
                  <a:lnTo>
                    <a:pt x="680" y="1173"/>
                  </a:lnTo>
                  <a:lnTo>
                    <a:pt x="680" y="1173"/>
                  </a:lnTo>
                  <a:lnTo>
                    <a:pt x="718" y="1173"/>
                  </a:lnTo>
                  <a:lnTo>
                    <a:pt x="756" y="1171"/>
                  </a:lnTo>
                  <a:lnTo>
                    <a:pt x="792" y="1169"/>
                  </a:lnTo>
                  <a:lnTo>
                    <a:pt x="828" y="1163"/>
                  </a:lnTo>
                  <a:lnTo>
                    <a:pt x="864" y="1159"/>
                  </a:lnTo>
                  <a:lnTo>
                    <a:pt x="898" y="1153"/>
                  </a:lnTo>
                  <a:lnTo>
                    <a:pt x="930" y="1145"/>
                  </a:lnTo>
                  <a:lnTo>
                    <a:pt x="964" y="1135"/>
                  </a:lnTo>
                  <a:lnTo>
                    <a:pt x="994" y="1125"/>
                  </a:lnTo>
                  <a:lnTo>
                    <a:pt x="1026" y="1115"/>
                  </a:lnTo>
                  <a:lnTo>
                    <a:pt x="1054" y="1103"/>
                  </a:lnTo>
                  <a:lnTo>
                    <a:pt x="1084" y="1089"/>
                  </a:lnTo>
                  <a:lnTo>
                    <a:pt x="1110" y="1073"/>
                  </a:lnTo>
                  <a:lnTo>
                    <a:pt x="1138" y="1059"/>
                  </a:lnTo>
                  <a:lnTo>
                    <a:pt x="1162" y="1041"/>
                  </a:lnTo>
                  <a:lnTo>
                    <a:pt x="1186" y="1023"/>
                  </a:lnTo>
                  <a:lnTo>
                    <a:pt x="1210" y="1005"/>
                  </a:lnTo>
                  <a:lnTo>
                    <a:pt x="1232" y="983"/>
                  </a:lnTo>
                  <a:lnTo>
                    <a:pt x="1252" y="963"/>
                  </a:lnTo>
                  <a:lnTo>
                    <a:pt x="1270" y="939"/>
                  </a:lnTo>
                  <a:lnTo>
                    <a:pt x="1288" y="915"/>
                  </a:lnTo>
                  <a:lnTo>
                    <a:pt x="1304" y="891"/>
                  </a:lnTo>
                  <a:lnTo>
                    <a:pt x="1320" y="865"/>
                  </a:lnTo>
                  <a:lnTo>
                    <a:pt x="1334" y="839"/>
                  </a:lnTo>
                  <a:lnTo>
                    <a:pt x="1346" y="811"/>
                  </a:lnTo>
                  <a:lnTo>
                    <a:pt x="1356" y="781"/>
                  </a:lnTo>
                  <a:lnTo>
                    <a:pt x="1366" y="751"/>
                  </a:lnTo>
                  <a:lnTo>
                    <a:pt x="1372" y="719"/>
                  </a:lnTo>
                  <a:lnTo>
                    <a:pt x="1378" y="687"/>
                  </a:lnTo>
                  <a:lnTo>
                    <a:pt x="1382" y="653"/>
                  </a:lnTo>
                  <a:lnTo>
                    <a:pt x="1386" y="619"/>
                  </a:lnTo>
                  <a:lnTo>
                    <a:pt x="1386" y="583"/>
                  </a:lnTo>
                  <a:lnTo>
                    <a:pt x="1386" y="577"/>
                  </a:lnTo>
                  <a:lnTo>
                    <a:pt x="1386" y="577"/>
                  </a:lnTo>
                  <a:lnTo>
                    <a:pt x="1386" y="545"/>
                  </a:lnTo>
                  <a:lnTo>
                    <a:pt x="1384" y="511"/>
                  </a:lnTo>
                  <a:lnTo>
                    <a:pt x="1380" y="479"/>
                  </a:lnTo>
                  <a:lnTo>
                    <a:pt x="1374" y="449"/>
                  </a:lnTo>
                  <a:lnTo>
                    <a:pt x="1368" y="418"/>
                  </a:lnTo>
                  <a:lnTo>
                    <a:pt x="1360" y="388"/>
                  </a:lnTo>
                  <a:lnTo>
                    <a:pt x="1350" y="360"/>
                  </a:lnTo>
                  <a:lnTo>
                    <a:pt x="1338" y="334"/>
                  </a:lnTo>
                  <a:lnTo>
                    <a:pt x="1326" y="308"/>
                  </a:lnTo>
                  <a:lnTo>
                    <a:pt x="1312" y="282"/>
                  </a:lnTo>
                  <a:lnTo>
                    <a:pt x="1296" y="258"/>
                  </a:lnTo>
                  <a:lnTo>
                    <a:pt x="1280" y="234"/>
                  </a:lnTo>
                  <a:lnTo>
                    <a:pt x="1262" y="212"/>
                  </a:lnTo>
                  <a:lnTo>
                    <a:pt x="1242" y="192"/>
                  </a:lnTo>
                  <a:lnTo>
                    <a:pt x="1222" y="172"/>
                  </a:lnTo>
                  <a:lnTo>
                    <a:pt x="1200" y="152"/>
                  </a:lnTo>
                  <a:lnTo>
                    <a:pt x="1178" y="134"/>
                  </a:lnTo>
                  <a:lnTo>
                    <a:pt x="1154" y="118"/>
                  </a:lnTo>
                  <a:lnTo>
                    <a:pt x="1128" y="102"/>
                  </a:lnTo>
                  <a:lnTo>
                    <a:pt x="1102" y="86"/>
                  </a:lnTo>
                  <a:lnTo>
                    <a:pt x="1074" y="74"/>
                  </a:lnTo>
                  <a:lnTo>
                    <a:pt x="1046" y="60"/>
                  </a:lnTo>
                  <a:lnTo>
                    <a:pt x="1016" y="50"/>
                  </a:lnTo>
                  <a:lnTo>
                    <a:pt x="986" y="40"/>
                  </a:lnTo>
                  <a:lnTo>
                    <a:pt x="954" y="30"/>
                  </a:lnTo>
                  <a:lnTo>
                    <a:pt x="922" y="22"/>
                  </a:lnTo>
                  <a:lnTo>
                    <a:pt x="888" y="16"/>
                  </a:lnTo>
                  <a:lnTo>
                    <a:pt x="852" y="10"/>
                  </a:lnTo>
                  <a:lnTo>
                    <a:pt x="816" y="6"/>
                  </a:lnTo>
                  <a:lnTo>
                    <a:pt x="780" y="2"/>
                  </a:lnTo>
                  <a:lnTo>
                    <a:pt x="742" y="0"/>
                  </a:lnTo>
                  <a:lnTo>
                    <a:pt x="7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1671638" y="2071688"/>
              <a:ext cx="2805113" cy="2714625"/>
            </a:xfrm>
            <a:custGeom>
              <a:avLst/>
              <a:gdLst>
                <a:gd name="T0" fmla="*/ 468 w 1767"/>
                <a:gd name="T1" fmla="*/ 805 h 1710"/>
                <a:gd name="T2" fmla="*/ 512 w 1767"/>
                <a:gd name="T3" fmla="*/ 643 h 1710"/>
                <a:gd name="T4" fmla="*/ 608 w 1767"/>
                <a:gd name="T5" fmla="*/ 513 h 1710"/>
                <a:gd name="T6" fmla="*/ 750 w 1767"/>
                <a:gd name="T7" fmla="*/ 431 h 1710"/>
                <a:gd name="T8" fmla="*/ 880 w 1767"/>
                <a:gd name="T9" fmla="*/ 410 h 1710"/>
                <a:gd name="T10" fmla="*/ 1012 w 1767"/>
                <a:gd name="T11" fmla="*/ 433 h 1710"/>
                <a:gd name="T12" fmla="*/ 1156 w 1767"/>
                <a:gd name="T13" fmla="*/ 515 h 1710"/>
                <a:gd name="T14" fmla="*/ 1256 w 1767"/>
                <a:gd name="T15" fmla="*/ 647 h 1710"/>
                <a:gd name="T16" fmla="*/ 1300 w 1767"/>
                <a:gd name="T17" fmla="*/ 811 h 1710"/>
                <a:gd name="T18" fmla="*/ 1300 w 1767"/>
                <a:gd name="T19" fmla="*/ 903 h 1710"/>
                <a:gd name="T20" fmla="*/ 1256 w 1767"/>
                <a:gd name="T21" fmla="*/ 1065 h 1710"/>
                <a:gd name="T22" fmla="*/ 1160 w 1767"/>
                <a:gd name="T23" fmla="*/ 1195 h 1710"/>
                <a:gd name="T24" fmla="*/ 1018 w 1767"/>
                <a:gd name="T25" fmla="*/ 1277 h 1710"/>
                <a:gd name="T26" fmla="*/ 886 w 1767"/>
                <a:gd name="T27" fmla="*/ 1298 h 1710"/>
                <a:gd name="T28" fmla="*/ 754 w 1767"/>
                <a:gd name="T29" fmla="*/ 1277 h 1710"/>
                <a:gd name="T30" fmla="*/ 612 w 1767"/>
                <a:gd name="T31" fmla="*/ 1195 h 1710"/>
                <a:gd name="T32" fmla="*/ 514 w 1767"/>
                <a:gd name="T33" fmla="*/ 1063 h 1710"/>
                <a:gd name="T34" fmla="*/ 468 w 1767"/>
                <a:gd name="T35" fmla="*/ 899 h 1710"/>
                <a:gd name="T36" fmla="*/ 0 w 1767"/>
                <a:gd name="T37" fmla="*/ 859 h 1710"/>
                <a:gd name="T38" fmla="*/ 16 w 1767"/>
                <a:gd name="T39" fmla="*/ 1031 h 1710"/>
                <a:gd name="T40" fmla="*/ 66 w 1767"/>
                <a:gd name="T41" fmla="*/ 1191 h 1710"/>
                <a:gd name="T42" fmla="*/ 144 w 1767"/>
                <a:gd name="T43" fmla="*/ 1336 h 1710"/>
                <a:gd name="T44" fmla="*/ 250 w 1767"/>
                <a:gd name="T45" fmla="*/ 1462 h 1710"/>
                <a:gd name="T46" fmla="*/ 380 w 1767"/>
                <a:gd name="T47" fmla="*/ 1564 h 1710"/>
                <a:gd name="T48" fmla="*/ 530 w 1767"/>
                <a:gd name="T49" fmla="*/ 1642 h 1710"/>
                <a:gd name="T50" fmla="*/ 698 w 1767"/>
                <a:gd name="T51" fmla="*/ 1692 h 1710"/>
                <a:gd name="T52" fmla="*/ 880 w 1767"/>
                <a:gd name="T53" fmla="*/ 1710 h 1710"/>
                <a:gd name="T54" fmla="*/ 1020 w 1767"/>
                <a:gd name="T55" fmla="*/ 1700 h 1710"/>
                <a:gd name="T56" fmla="*/ 1192 w 1767"/>
                <a:gd name="T57" fmla="*/ 1658 h 1710"/>
                <a:gd name="T58" fmla="*/ 1348 w 1767"/>
                <a:gd name="T59" fmla="*/ 1586 h 1710"/>
                <a:gd name="T60" fmla="*/ 1483 w 1767"/>
                <a:gd name="T61" fmla="*/ 1488 h 1710"/>
                <a:gd name="T62" fmla="*/ 1595 w 1767"/>
                <a:gd name="T63" fmla="*/ 1366 h 1710"/>
                <a:gd name="T64" fmla="*/ 1681 w 1767"/>
                <a:gd name="T65" fmla="*/ 1225 h 1710"/>
                <a:gd name="T66" fmla="*/ 1739 w 1767"/>
                <a:gd name="T67" fmla="*/ 1067 h 1710"/>
                <a:gd name="T68" fmla="*/ 1765 w 1767"/>
                <a:gd name="T69" fmla="*/ 899 h 1710"/>
                <a:gd name="T70" fmla="*/ 1765 w 1767"/>
                <a:gd name="T71" fmla="*/ 807 h 1710"/>
                <a:gd name="T72" fmla="*/ 1739 w 1767"/>
                <a:gd name="T73" fmla="*/ 637 h 1710"/>
                <a:gd name="T74" fmla="*/ 1683 w 1767"/>
                <a:gd name="T75" fmla="*/ 481 h 1710"/>
                <a:gd name="T76" fmla="*/ 1597 w 1767"/>
                <a:gd name="T77" fmla="*/ 340 h 1710"/>
                <a:gd name="T78" fmla="*/ 1485 w 1767"/>
                <a:gd name="T79" fmla="*/ 220 h 1710"/>
                <a:gd name="T80" fmla="*/ 1352 w 1767"/>
                <a:gd name="T81" fmla="*/ 122 h 1710"/>
                <a:gd name="T82" fmla="*/ 1196 w 1767"/>
                <a:gd name="T83" fmla="*/ 52 h 1710"/>
                <a:gd name="T84" fmla="*/ 1024 w 1767"/>
                <a:gd name="T85" fmla="*/ 10 h 1710"/>
                <a:gd name="T86" fmla="*/ 886 w 1767"/>
                <a:gd name="T87" fmla="*/ 0 h 1710"/>
                <a:gd name="T88" fmla="*/ 702 w 1767"/>
                <a:gd name="T89" fmla="*/ 18 h 1710"/>
                <a:gd name="T90" fmla="*/ 534 w 1767"/>
                <a:gd name="T91" fmla="*/ 68 h 1710"/>
                <a:gd name="T92" fmla="*/ 382 w 1767"/>
                <a:gd name="T93" fmla="*/ 146 h 1710"/>
                <a:gd name="T94" fmla="*/ 252 w 1767"/>
                <a:gd name="T95" fmla="*/ 250 h 1710"/>
                <a:gd name="T96" fmla="*/ 146 w 1767"/>
                <a:gd name="T97" fmla="*/ 376 h 1710"/>
                <a:gd name="T98" fmla="*/ 66 w 1767"/>
                <a:gd name="T99" fmla="*/ 523 h 1710"/>
                <a:gd name="T100" fmla="*/ 16 w 1767"/>
                <a:gd name="T101" fmla="*/ 683 h 1710"/>
                <a:gd name="T102" fmla="*/ 0 w 1767"/>
                <a:gd name="T103" fmla="*/ 855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67" h="1710">
                  <a:moveTo>
                    <a:pt x="466" y="855"/>
                  </a:moveTo>
                  <a:lnTo>
                    <a:pt x="466" y="849"/>
                  </a:lnTo>
                  <a:lnTo>
                    <a:pt x="466" y="849"/>
                  </a:lnTo>
                  <a:lnTo>
                    <a:pt x="468" y="805"/>
                  </a:lnTo>
                  <a:lnTo>
                    <a:pt x="474" y="763"/>
                  </a:lnTo>
                  <a:lnTo>
                    <a:pt x="482" y="721"/>
                  </a:lnTo>
                  <a:lnTo>
                    <a:pt x="496" y="681"/>
                  </a:lnTo>
                  <a:lnTo>
                    <a:pt x="512" y="643"/>
                  </a:lnTo>
                  <a:lnTo>
                    <a:pt x="532" y="607"/>
                  </a:lnTo>
                  <a:lnTo>
                    <a:pt x="554" y="573"/>
                  </a:lnTo>
                  <a:lnTo>
                    <a:pt x="580" y="541"/>
                  </a:lnTo>
                  <a:lnTo>
                    <a:pt x="608" y="513"/>
                  </a:lnTo>
                  <a:lnTo>
                    <a:pt x="640" y="487"/>
                  </a:lnTo>
                  <a:lnTo>
                    <a:pt x="674" y="465"/>
                  </a:lnTo>
                  <a:lnTo>
                    <a:pt x="712" y="447"/>
                  </a:lnTo>
                  <a:lnTo>
                    <a:pt x="750" y="431"/>
                  </a:lnTo>
                  <a:lnTo>
                    <a:pt x="792" y="420"/>
                  </a:lnTo>
                  <a:lnTo>
                    <a:pt x="836" y="412"/>
                  </a:lnTo>
                  <a:lnTo>
                    <a:pt x="880" y="410"/>
                  </a:lnTo>
                  <a:lnTo>
                    <a:pt x="880" y="410"/>
                  </a:lnTo>
                  <a:lnTo>
                    <a:pt x="904" y="412"/>
                  </a:lnTo>
                  <a:lnTo>
                    <a:pt x="926" y="412"/>
                  </a:lnTo>
                  <a:lnTo>
                    <a:pt x="970" y="420"/>
                  </a:lnTo>
                  <a:lnTo>
                    <a:pt x="1012" y="433"/>
                  </a:lnTo>
                  <a:lnTo>
                    <a:pt x="1052" y="447"/>
                  </a:lnTo>
                  <a:lnTo>
                    <a:pt x="1090" y="467"/>
                  </a:lnTo>
                  <a:lnTo>
                    <a:pt x="1124" y="489"/>
                  </a:lnTo>
                  <a:lnTo>
                    <a:pt x="1156" y="515"/>
                  </a:lnTo>
                  <a:lnTo>
                    <a:pt x="1186" y="545"/>
                  </a:lnTo>
                  <a:lnTo>
                    <a:pt x="1212" y="577"/>
                  </a:lnTo>
                  <a:lnTo>
                    <a:pt x="1236" y="611"/>
                  </a:lnTo>
                  <a:lnTo>
                    <a:pt x="1256" y="647"/>
                  </a:lnTo>
                  <a:lnTo>
                    <a:pt x="1272" y="685"/>
                  </a:lnTo>
                  <a:lnTo>
                    <a:pt x="1286" y="725"/>
                  </a:lnTo>
                  <a:lnTo>
                    <a:pt x="1296" y="767"/>
                  </a:lnTo>
                  <a:lnTo>
                    <a:pt x="1300" y="811"/>
                  </a:lnTo>
                  <a:lnTo>
                    <a:pt x="1302" y="855"/>
                  </a:lnTo>
                  <a:lnTo>
                    <a:pt x="1302" y="859"/>
                  </a:lnTo>
                  <a:lnTo>
                    <a:pt x="1302" y="859"/>
                  </a:lnTo>
                  <a:lnTo>
                    <a:pt x="1300" y="903"/>
                  </a:lnTo>
                  <a:lnTo>
                    <a:pt x="1296" y="947"/>
                  </a:lnTo>
                  <a:lnTo>
                    <a:pt x="1286" y="987"/>
                  </a:lnTo>
                  <a:lnTo>
                    <a:pt x="1272" y="1027"/>
                  </a:lnTo>
                  <a:lnTo>
                    <a:pt x="1256" y="1065"/>
                  </a:lnTo>
                  <a:lnTo>
                    <a:pt x="1236" y="1103"/>
                  </a:lnTo>
                  <a:lnTo>
                    <a:pt x="1214" y="1137"/>
                  </a:lnTo>
                  <a:lnTo>
                    <a:pt x="1188" y="1167"/>
                  </a:lnTo>
                  <a:lnTo>
                    <a:pt x="1160" y="1195"/>
                  </a:lnTo>
                  <a:lnTo>
                    <a:pt x="1128" y="1221"/>
                  </a:lnTo>
                  <a:lnTo>
                    <a:pt x="1094" y="1243"/>
                  </a:lnTo>
                  <a:lnTo>
                    <a:pt x="1056" y="1263"/>
                  </a:lnTo>
                  <a:lnTo>
                    <a:pt x="1018" y="1277"/>
                  </a:lnTo>
                  <a:lnTo>
                    <a:pt x="976" y="1290"/>
                  </a:lnTo>
                  <a:lnTo>
                    <a:pt x="932" y="1296"/>
                  </a:lnTo>
                  <a:lnTo>
                    <a:pt x="886" y="1298"/>
                  </a:lnTo>
                  <a:lnTo>
                    <a:pt x="886" y="1298"/>
                  </a:lnTo>
                  <a:lnTo>
                    <a:pt x="862" y="1298"/>
                  </a:lnTo>
                  <a:lnTo>
                    <a:pt x="840" y="1296"/>
                  </a:lnTo>
                  <a:lnTo>
                    <a:pt x="796" y="1290"/>
                  </a:lnTo>
                  <a:lnTo>
                    <a:pt x="754" y="1277"/>
                  </a:lnTo>
                  <a:lnTo>
                    <a:pt x="716" y="1261"/>
                  </a:lnTo>
                  <a:lnTo>
                    <a:pt x="678" y="1243"/>
                  </a:lnTo>
                  <a:lnTo>
                    <a:pt x="644" y="1221"/>
                  </a:lnTo>
                  <a:lnTo>
                    <a:pt x="612" y="1195"/>
                  </a:lnTo>
                  <a:lnTo>
                    <a:pt x="582" y="1165"/>
                  </a:lnTo>
                  <a:lnTo>
                    <a:pt x="556" y="1133"/>
                  </a:lnTo>
                  <a:lnTo>
                    <a:pt x="534" y="1099"/>
                  </a:lnTo>
                  <a:lnTo>
                    <a:pt x="514" y="1063"/>
                  </a:lnTo>
                  <a:lnTo>
                    <a:pt x="496" y="1023"/>
                  </a:lnTo>
                  <a:lnTo>
                    <a:pt x="484" y="983"/>
                  </a:lnTo>
                  <a:lnTo>
                    <a:pt x="474" y="941"/>
                  </a:lnTo>
                  <a:lnTo>
                    <a:pt x="468" y="899"/>
                  </a:lnTo>
                  <a:lnTo>
                    <a:pt x="466" y="855"/>
                  </a:lnTo>
                  <a:close/>
                  <a:moveTo>
                    <a:pt x="0" y="855"/>
                  </a:moveTo>
                  <a:lnTo>
                    <a:pt x="0" y="859"/>
                  </a:lnTo>
                  <a:lnTo>
                    <a:pt x="0" y="859"/>
                  </a:lnTo>
                  <a:lnTo>
                    <a:pt x="0" y="903"/>
                  </a:lnTo>
                  <a:lnTo>
                    <a:pt x="4" y="947"/>
                  </a:lnTo>
                  <a:lnTo>
                    <a:pt x="10" y="989"/>
                  </a:lnTo>
                  <a:lnTo>
                    <a:pt x="16" y="1031"/>
                  </a:lnTo>
                  <a:lnTo>
                    <a:pt x="26" y="1073"/>
                  </a:lnTo>
                  <a:lnTo>
                    <a:pt x="38" y="1113"/>
                  </a:lnTo>
                  <a:lnTo>
                    <a:pt x="50" y="1153"/>
                  </a:lnTo>
                  <a:lnTo>
                    <a:pt x="66" y="1191"/>
                  </a:lnTo>
                  <a:lnTo>
                    <a:pt x="82" y="1229"/>
                  </a:lnTo>
                  <a:lnTo>
                    <a:pt x="102" y="1265"/>
                  </a:lnTo>
                  <a:lnTo>
                    <a:pt x="122" y="1302"/>
                  </a:lnTo>
                  <a:lnTo>
                    <a:pt x="144" y="1336"/>
                  </a:lnTo>
                  <a:lnTo>
                    <a:pt x="168" y="1370"/>
                  </a:lnTo>
                  <a:lnTo>
                    <a:pt x="194" y="1402"/>
                  </a:lnTo>
                  <a:lnTo>
                    <a:pt x="222" y="1432"/>
                  </a:lnTo>
                  <a:lnTo>
                    <a:pt x="250" y="1462"/>
                  </a:lnTo>
                  <a:lnTo>
                    <a:pt x="280" y="1490"/>
                  </a:lnTo>
                  <a:lnTo>
                    <a:pt x="312" y="1516"/>
                  </a:lnTo>
                  <a:lnTo>
                    <a:pt x="346" y="1542"/>
                  </a:lnTo>
                  <a:lnTo>
                    <a:pt x="380" y="1564"/>
                  </a:lnTo>
                  <a:lnTo>
                    <a:pt x="416" y="1586"/>
                  </a:lnTo>
                  <a:lnTo>
                    <a:pt x="452" y="1608"/>
                  </a:lnTo>
                  <a:lnTo>
                    <a:pt x="490" y="1626"/>
                  </a:lnTo>
                  <a:lnTo>
                    <a:pt x="530" y="1642"/>
                  </a:lnTo>
                  <a:lnTo>
                    <a:pt x="570" y="1658"/>
                  </a:lnTo>
                  <a:lnTo>
                    <a:pt x="612" y="1672"/>
                  </a:lnTo>
                  <a:lnTo>
                    <a:pt x="654" y="1682"/>
                  </a:lnTo>
                  <a:lnTo>
                    <a:pt x="698" y="1692"/>
                  </a:lnTo>
                  <a:lnTo>
                    <a:pt x="742" y="1700"/>
                  </a:lnTo>
                  <a:lnTo>
                    <a:pt x="788" y="1704"/>
                  </a:lnTo>
                  <a:lnTo>
                    <a:pt x="834" y="1708"/>
                  </a:lnTo>
                  <a:lnTo>
                    <a:pt x="880" y="1710"/>
                  </a:lnTo>
                  <a:lnTo>
                    <a:pt x="880" y="1710"/>
                  </a:lnTo>
                  <a:lnTo>
                    <a:pt x="928" y="1708"/>
                  </a:lnTo>
                  <a:lnTo>
                    <a:pt x="974" y="1704"/>
                  </a:lnTo>
                  <a:lnTo>
                    <a:pt x="1020" y="1700"/>
                  </a:lnTo>
                  <a:lnTo>
                    <a:pt x="1064" y="1692"/>
                  </a:lnTo>
                  <a:lnTo>
                    <a:pt x="1108" y="1682"/>
                  </a:lnTo>
                  <a:lnTo>
                    <a:pt x="1150" y="1670"/>
                  </a:lnTo>
                  <a:lnTo>
                    <a:pt x="1192" y="1658"/>
                  </a:lnTo>
                  <a:lnTo>
                    <a:pt x="1232" y="1642"/>
                  </a:lnTo>
                  <a:lnTo>
                    <a:pt x="1272" y="1624"/>
                  </a:lnTo>
                  <a:lnTo>
                    <a:pt x="1310" y="1606"/>
                  </a:lnTo>
                  <a:lnTo>
                    <a:pt x="1348" y="1586"/>
                  </a:lnTo>
                  <a:lnTo>
                    <a:pt x="1384" y="1564"/>
                  </a:lnTo>
                  <a:lnTo>
                    <a:pt x="1417" y="1540"/>
                  </a:lnTo>
                  <a:lnTo>
                    <a:pt x="1451" y="1514"/>
                  </a:lnTo>
                  <a:lnTo>
                    <a:pt x="1483" y="1488"/>
                  </a:lnTo>
                  <a:lnTo>
                    <a:pt x="1513" y="1460"/>
                  </a:lnTo>
                  <a:lnTo>
                    <a:pt x="1541" y="1430"/>
                  </a:lnTo>
                  <a:lnTo>
                    <a:pt x="1569" y="1398"/>
                  </a:lnTo>
                  <a:lnTo>
                    <a:pt x="1595" y="1366"/>
                  </a:lnTo>
                  <a:lnTo>
                    <a:pt x="1619" y="1332"/>
                  </a:lnTo>
                  <a:lnTo>
                    <a:pt x="1641" y="1298"/>
                  </a:lnTo>
                  <a:lnTo>
                    <a:pt x="1663" y="1261"/>
                  </a:lnTo>
                  <a:lnTo>
                    <a:pt x="1681" y="1225"/>
                  </a:lnTo>
                  <a:lnTo>
                    <a:pt x="1699" y="1187"/>
                  </a:lnTo>
                  <a:lnTo>
                    <a:pt x="1715" y="1149"/>
                  </a:lnTo>
                  <a:lnTo>
                    <a:pt x="1727" y="1109"/>
                  </a:lnTo>
                  <a:lnTo>
                    <a:pt x="1739" y="1067"/>
                  </a:lnTo>
                  <a:lnTo>
                    <a:pt x="1749" y="1027"/>
                  </a:lnTo>
                  <a:lnTo>
                    <a:pt x="1757" y="985"/>
                  </a:lnTo>
                  <a:lnTo>
                    <a:pt x="1761" y="941"/>
                  </a:lnTo>
                  <a:lnTo>
                    <a:pt x="1765" y="899"/>
                  </a:lnTo>
                  <a:lnTo>
                    <a:pt x="1767" y="855"/>
                  </a:lnTo>
                  <a:lnTo>
                    <a:pt x="1767" y="849"/>
                  </a:lnTo>
                  <a:lnTo>
                    <a:pt x="1767" y="849"/>
                  </a:lnTo>
                  <a:lnTo>
                    <a:pt x="1765" y="807"/>
                  </a:lnTo>
                  <a:lnTo>
                    <a:pt x="1761" y="763"/>
                  </a:lnTo>
                  <a:lnTo>
                    <a:pt x="1757" y="721"/>
                  </a:lnTo>
                  <a:lnTo>
                    <a:pt x="1749" y="679"/>
                  </a:lnTo>
                  <a:lnTo>
                    <a:pt x="1739" y="637"/>
                  </a:lnTo>
                  <a:lnTo>
                    <a:pt x="1729" y="597"/>
                  </a:lnTo>
                  <a:lnTo>
                    <a:pt x="1715" y="557"/>
                  </a:lnTo>
                  <a:lnTo>
                    <a:pt x="1699" y="519"/>
                  </a:lnTo>
                  <a:lnTo>
                    <a:pt x="1683" y="481"/>
                  </a:lnTo>
                  <a:lnTo>
                    <a:pt x="1663" y="445"/>
                  </a:lnTo>
                  <a:lnTo>
                    <a:pt x="1643" y="408"/>
                  </a:lnTo>
                  <a:lnTo>
                    <a:pt x="1621" y="374"/>
                  </a:lnTo>
                  <a:lnTo>
                    <a:pt x="1597" y="340"/>
                  </a:lnTo>
                  <a:lnTo>
                    <a:pt x="1571" y="308"/>
                  </a:lnTo>
                  <a:lnTo>
                    <a:pt x="1543" y="278"/>
                  </a:lnTo>
                  <a:lnTo>
                    <a:pt x="1515" y="248"/>
                  </a:lnTo>
                  <a:lnTo>
                    <a:pt x="1485" y="220"/>
                  </a:lnTo>
                  <a:lnTo>
                    <a:pt x="1453" y="194"/>
                  </a:lnTo>
                  <a:lnTo>
                    <a:pt x="1421" y="168"/>
                  </a:lnTo>
                  <a:lnTo>
                    <a:pt x="1388" y="144"/>
                  </a:lnTo>
                  <a:lnTo>
                    <a:pt x="1352" y="122"/>
                  </a:lnTo>
                  <a:lnTo>
                    <a:pt x="1314" y="102"/>
                  </a:lnTo>
                  <a:lnTo>
                    <a:pt x="1276" y="84"/>
                  </a:lnTo>
                  <a:lnTo>
                    <a:pt x="1236" y="66"/>
                  </a:lnTo>
                  <a:lnTo>
                    <a:pt x="1196" y="52"/>
                  </a:lnTo>
                  <a:lnTo>
                    <a:pt x="1154" y="38"/>
                  </a:lnTo>
                  <a:lnTo>
                    <a:pt x="1112" y="26"/>
                  </a:lnTo>
                  <a:lnTo>
                    <a:pt x="1068" y="18"/>
                  </a:lnTo>
                  <a:lnTo>
                    <a:pt x="1024" y="10"/>
                  </a:lnTo>
                  <a:lnTo>
                    <a:pt x="978" y="4"/>
                  </a:lnTo>
                  <a:lnTo>
                    <a:pt x="932" y="2"/>
                  </a:lnTo>
                  <a:lnTo>
                    <a:pt x="886" y="0"/>
                  </a:lnTo>
                  <a:lnTo>
                    <a:pt x="886" y="0"/>
                  </a:lnTo>
                  <a:lnTo>
                    <a:pt x="838" y="2"/>
                  </a:lnTo>
                  <a:lnTo>
                    <a:pt x="792" y="4"/>
                  </a:lnTo>
                  <a:lnTo>
                    <a:pt x="746" y="10"/>
                  </a:lnTo>
                  <a:lnTo>
                    <a:pt x="702" y="18"/>
                  </a:lnTo>
                  <a:lnTo>
                    <a:pt x="658" y="28"/>
                  </a:lnTo>
                  <a:lnTo>
                    <a:pt x="616" y="38"/>
                  </a:lnTo>
                  <a:lnTo>
                    <a:pt x="574" y="52"/>
                  </a:lnTo>
                  <a:lnTo>
                    <a:pt x="534" y="68"/>
                  </a:lnTo>
                  <a:lnTo>
                    <a:pt x="494" y="84"/>
                  </a:lnTo>
                  <a:lnTo>
                    <a:pt x="456" y="104"/>
                  </a:lnTo>
                  <a:lnTo>
                    <a:pt x="418" y="124"/>
                  </a:lnTo>
                  <a:lnTo>
                    <a:pt x="382" y="146"/>
                  </a:lnTo>
                  <a:lnTo>
                    <a:pt x="348" y="170"/>
                  </a:lnTo>
                  <a:lnTo>
                    <a:pt x="314" y="196"/>
                  </a:lnTo>
                  <a:lnTo>
                    <a:pt x="282" y="222"/>
                  </a:lnTo>
                  <a:lnTo>
                    <a:pt x="252" y="250"/>
                  </a:lnTo>
                  <a:lnTo>
                    <a:pt x="224" y="280"/>
                  </a:lnTo>
                  <a:lnTo>
                    <a:pt x="196" y="310"/>
                  </a:lnTo>
                  <a:lnTo>
                    <a:pt x="170" y="344"/>
                  </a:lnTo>
                  <a:lnTo>
                    <a:pt x="146" y="376"/>
                  </a:lnTo>
                  <a:lnTo>
                    <a:pt x="124" y="412"/>
                  </a:lnTo>
                  <a:lnTo>
                    <a:pt x="102" y="447"/>
                  </a:lnTo>
                  <a:lnTo>
                    <a:pt x="84" y="485"/>
                  </a:lnTo>
                  <a:lnTo>
                    <a:pt x="66" y="523"/>
                  </a:lnTo>
                  <a:lnTo>
                    <a:pt x="52" y="561"/>
                  </a:lnTo>
                  <a:lnTo>
                    <a:pt x="38" y="601"/>
                  </a:lnTo>
                  <a:lnTo>
                    <a:pt x="26" y="641"/>
                  </a:lnTo>
                  <a:lnTo>
                    <a:pt x="16" y="683"/>
                  </a:lnTo>
                  <a:lnTo>
                    <a:pt x="10" y="725"/>
                  </a:lnTo>
                  <a:lnTo>
                    <a:pt x="4" y="767"/>
                  </a:lnTo>
                  <a:lnTo>
                    <a:pt x="0" y="811"/>
                  </a:lnTo>
                  <a:lnTo>
                    <a:pt x="0" y="8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1622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84" y="1690128"/>
            <a:ext cx="2323420" cy="3326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057" y="1690128"/>
            <a:ext cx="2411885" cy="33264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50827" y="1690128"/>
            <a:ext cx="2311547" cy="326727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16222B">
                      <a:alpha val="40000"/>
                    </a:srgbClr>
                  </a:outerShdw>
                </a:effectLst>
                <a:uLnTx/>
                <a:uFillTx/>
                <a:latin typeface="Lato"/>
                <a:ea typeface="+mn-ea"/>
                <a:cs typeface="+mn-cs"/>
              </a:rPr>
              <a:t>DRAFT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829" y="1690128"/>
            <a:ext cx="2295545" cy="32452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10706100" y="6543408"/>
            <a:ext cx="12409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#</a:t>
            </a:r>
            <a:r>
              <a:rPr kumimoji="0" lang="en-US" sz="10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RulesAsCode</a:t>
            </a:r>
            <a:endParaRPr kumimoji="0" lang="en-US" sz="2800" b="0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6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-3442424" y="-455842"/>
            <a:ext cx="8665088" cy="7769684"/>
          </a:xfrm>
          <a:custGeom>
            <a:avLst/>
            <a:gdLst>
              <a:gd name="T0" fmla="*/ 1143 w 5458"/>
              <a:gd name="T1" fmla="*/ 4588 h 4894"/>
              <a:gd name="T2" fmla="*/ 82 w 5458"/>
              <a:gd name="T3" fmla="*/ 2753 h 4894"/>
              <a:gd name="T4" fmla="*/ 82 w 5458"/>
              <a:gd name="T5" fmla="*/ 2753 h 4894"/>
              <a:gd name="T6" fmla="*/ 46 w 5458"/>
              <a:gd name="T7" fmla="*/ 2676 h 4894"/>
              <a:gd name="T8" fmla="*/ 20 w 5458"/>
              <a:gd name="T9" fmla="*/ 2605 h 4894"/>
              <a:gd name="T10" fmla="*/ 5 w 5458"/>
              <a:gd name="T11" fmla="*/ 2523 h 4894"/>
              <a:gd name="T12" fmla="*/ 0 w 5458"/>
              <a:gd name="T13" fmla="*/ 2447 h 4894"/>
              <a:gd name="T14" fmla="*/ 5 w 5458"/>
              <a:gd name="T15" fmla="*/ 2371 h 4894"/>
              <a:gd name="T16" fmla="*/ 20 w 5458"/>
              <a:gd name="T17" fmla="*/ 2289 h 4894"/>
              <a:gd name="T18" fmla="*/ 46 w 5458"/>
              <a:gd name="T19" fmla="*/ 2218 h 4894"/>
              <a:gd name="T20" fmla="*/ 82 w 5458"/>
              <a:gd name="T21" fmla="*/ 2141 h 4894"/>
              <a:gd name="T22" fmla="*/ 1143 w 5458"/>
              <a:gd name="T23" fmla="*/ 306 h 4894"/>
              <a:gd name="T24" fmla="*/ 1143 w 5458"/>
              <a:gd name="T25" fmla="*/ 306 h 4894"/>
              <a:gd name="T26" fmla="*/ 1189 w 5458"/>
              <a:gd name="T27" fmla="*/ 240 h 4894"/>
              <a:gd name="T28" fmla="*/ 1240 w 5458"/>
              <a:gd name="T29" fmla="*/ 178 h 4894"/>
              <a:gd name="T30" fmla="*/ 1301 w 5458"/>
              <a:gd name="T31" fmla="*/ 127 h 4894"/>
              <a:gd name="T32" fmla="*/ 1362 w 5458"/>
              <a:gd name="T33" fmla="*/ 82 h 4894"/>
              <a:gd name="T34" fmla="*/ 1433 w 5458"/>
              <a:gd name="T35" fmla="*/ 51 h 4894"/>
              <a:gd name="T36" fmla="*/ 1510 w 5458"/>
              <a:gd name="T37" fmla="*/ 25 h 4894"/>
              <a:gd name="T38" fmla="*/ 1586 w 5458"/>
              <a:gd name="T39" fmla="*/ 10 h 4894"/>
              <a:gd name="T40" fmla="*/ 1668 w 5458"/>
              <a:gd name="T41" fmla="*/ 0 h 4894"/>
              <a:gd name="T42" fmla="*/ 3790 w 5458"/>
              <a:gd name="T43" fmla="*/ 0 h 4894"/>
              <a:gd name="T44" fmla="*/ 3790 w 5458"/>
              <a:gd name="T45" fmla="*/ 0 h 4894"/>
              <a:gd name="T46" fmla="*/ 3872 w 5458"/>
              <a:gd name="T47" fmla="*/ 10 h 4894"/>
              <a:gd name="T48" fmla="*/ 3948 w 5458"/>
              <a:gd name="T49" fmla="*/ 25 h 4894"/>
              <a:gd name="T50" fmla="*/ 4025 w 5458"/>
              <a:gd name="T51" fmla="*/ 51 h 4894"/>
              <a:gd name="T52" fmla="*/ 4096 w 5458"/>
              <a:gd name="T53" fmla="*/ 82 h 4894"/>
              <a:gd name="T54" fmla="*/ 4157 w 5458"/>
              <a:gd name="T55" fmla="*/ 127 h 4894"/>
              <a:gd name="T56" fmla="*/ 4218 w 5458"/>
              <a:gd name="T57" fmla="*/ 178 h 4894"/>
              <a:gd name="T58" fmla="*/ 4269 w 5458"/>
              <a:gd name="T59" fmla="*/ 240 h 4894"/>
              <a:gd name="T60" fmla="*/ 4315 w 5458"/>
              <a:gd name="T61" fmla="*/ 306 h 4894"/>
              <a:gd name="T62" fmla="*/ 5376 w 5458"/>
              <a:gd name="T63" fmla="*/ 2141 h 4894"/>
              <a:gd name="T64" fmla="*/ 5376 w 5458"/>
              <a:gd name="T65" fmla="*/ 2141 h 4894"/>
              <a:gd name="T66" fmla="*/ 5412 w 5458"/>
              <a:gd name="T67" fmla="*/ 2218 h 4894"/>
              <a:gd name="T68" fmla="*/ 5438 w 5458"/>
              <a:gd name="T69" fmla="*/ 2289 h 4894"/>
              <a:gd name="T70" fmla="*/ 5453 w 5458"/>
              <a:gd name="T71" fmla="*/ 2371 h 4894"/>
              <a:gd name="T72" fmla="*/ 5458 w 5458"/>
              <a:gd name="T73" fmla="*/ 2447 h 4894"/>
              <a:gd name="T74" fmla="*/ 5453 w 5458"/>
              <a:gd name="T75" fmla="*/ 2523 h 4894"/>
              <a:gd name="T76" fmla="*/ 5438 w 5458"/>
              <a:gd name="T77" fmla="*/ 2605 h 4894"/>
              <a:gd name="T78" fmla="*/ 5412 w 5458"/>
              <a:gd name="T79" fmla="*/ 2676 h 4894"/>
              <a:gd name="T80" fmla="*/ 5376 w 5458"/>
              <a:gd name="T81" fmla="*/ 2753 h 4894"/>
              <a:gd name="T82" fmla="*/ 4315 w 5458"/>
              <a:gd name="T83" fmla="*/ 4588 h 4894"/>
              <a:gd name="T84" fmla="*/ 4315 w 5458"/>
              <a:gd name="T85" fmla="*/ 4588 h 4894"/>
              <a:gd name="T86" fmla="*/ 4269 w 5458"/>
              <a:gd name="T87" fmla="*/ 4654 h 4894"/>
              <a:gd name="T88" fmla="*/ 4218 w 5458"/>
              <a:gd name="T89" fmla="*/ 4716 h 4894"/>
              <a:gd name="T90" fmla="*/ 4157 w 5458"/>
              <a:gd name="T91" fmla="*/ 4767 h 4894"/>
              <a:gd name="T92" fmla="*/ 4096 w 5458"/>
              <a:gd name="T93" fmla="*/ 4812 h 4894"/>
              <a:gd name="T94" fmla="*/ 4025 w 5458"/>
              <a:gd name="T95" fmla="*/ 4843 h 4894"/>
              <a:gd name="T96" fmla="*/ 3948 w 5458"/>
              <a:gd name="T97" fmla="*/ 4869 h 4894"/>
              <a:gd name="T98" fmla="*/ 3872 w 5458"/>
              <a:gd name="T99" fmla="*/ 4884 h 4894"/>
              <a:gd name="T100" fmla="*/ 3790 w 5458"/>
              <a:gd name="T101" fmla="*/ 4894 h 4894"/>
              <a:gd name="T102" fmla="*/ 1668 w 5458"/>
              <a:gd name="T103" fmla="*/ 4894 h 4894"/>
              <a:gd name="T104" fmla="*/ 1668 w 5458"/>
              <a:gd name="T105" fmla="*/ 4894 h 4894"/>
              <a:gd name="T106" fmla="*/ 1586 w 5458"/>
              <a:gd name="T107" fmla="*/ 4884 h 4894"/>
              <a:gd name="T108" fmla="*/ 1510 w 5458"/>
              <a:gd name="T109" fmla="*/ 4869 h 4894"/>
              <a:gd name="T110" fmla="*/ 1433 w 5458"/>
              <a:gd name="T111" fmla="*/ 4843 h 4894"/>
              <a:gd name="T112" fmla="*/ 1362 w 5458"/>
              <a:gd name="T113" fmla="*/ 4812 h 4894"/>
              <a:gd name="T114" fmla="*/ 1301 w 5458"/>
              <a:gd name="T115" fmla="*/ 4767 h 4894"/>
              <a:gd name="T116" fmla="*/ 1240 w 5458"/>
              <a:gd name="T117" fmla="*/ 4716 h 4894"/>
              <a:gd name="T118" fmla="*/ 1189 w 5458"/>
              <a:gd name="T119" fmla="*/ 4654 h 4894"/>
              <a:gd name="T120" fmla="*/ 1143 w 5458"/>
              <a:gd name="T121" fmla="*/ 4588 h 4894"/>
              <a:gd name="T122" fmla="*/ 1143 w 5458"/>
              <a:gd name="T123" fmla="*/ 4588 h 4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58" h="4894">
                <a:moveTo>
                  <a:pt x="1143" y="4588"/>
                </a:moveTo>
                <a:lnTo>
                  <a:pt x="82" y="2753"/>
                </a:lnTo>
                <a:lnTo>
                  <a:pt x="82" y="2753"/>
                </a:lnTo>
                <a:lnTo>
                  <a:pt x="46" y="2676"/>
                </a:lnTo>
                <a:lnTo>
                  <a:pt x="20" y="2605"/>
                </a:lnTo>
                <a:lnTo>
                  <a:pt x="5" y="2523"/>
                </a:lnTo>
                <a:lnTo>
                  <a:pt x="0" y="2447"/>
                </a:lnTo>
                <a:lnTo>
                  <a:pt x="5" y="2371"/>
                </a:lnTo>
                <a:lnTo>
                  <a:pt x="20" y="2289"/>
                </a:lnTo>
                <a:lnTo>
                  <a:pt x="46" y="2218"/>
                </a:lnTo>
                <a:lnTo>
                  <a:pt x="82" y="2141"/>
                </a:lnTo>
                <a:lnTo>
                  <a:pt x="1143" y="306"/>
                </a:lnTo>
                <a:lnTo>
                  <a:pt x="1143" y="306"/>
                </a:lnTo>
                <a:lnTo>
                  <a:pt x="1189" y="240"/>
                </a:lnTo>
                <a:lnTo>
                  <a:pt x="1240" y="178"/>
                </a:lnTo>
                <a:lnTo>
                  <a:pt x="1301" y="127"/>
                </a:lnTo>
                <a:lnTo>
                  <a:pt x="1362" y="82"/>
                </a:lnTo>
                <a:lnTo>
                  <a:pt x="1433" y="51"/>
                </a:lnTo>
                <a:lnTo>
                  <a:pt x="1510" y="25"/>
                </a:lnTo>
                <a:lnTo>
                  <a:pt x="1586" y="10"/>
                </a:lnTo>
                <a:lnTo>
                  <a:pt x="1668" y="0"/>
                </a:lnTo>
                <a:lnTo>
                  <a:pt x="3790" y="0"/>
                </a:lnTo>
                <a:lnTo>
                  <a:pt x="3790" y="0"/>
                </a:lnTo>
                <a:lnTo>
                  <a:pt x="3872" y="10"/>
                </a:lnTo>
                <a:lnTo>
                  <a:pt x="3948" y="25"/>
                </a:lnTo>
                <a:lnTo>
                  <a:pt x="4025" y="51"/>
                </a:lnTo>
                <a:lnTo>
                  <a:pt x="4096" y="82"/>
                </a:lnTo>
                <a:lnTo>
                  <a:pt x="4157" y="127"/>
                </a:lnTo>
                <a:lnTo>
                  <a:pt x="4218" y="178"/>
                </a:lnTo>
                <a:lnTo>
                  <a:pt x="4269" y="240"/>
                </a:lnTo>
                <a:lnTo>
                  <a:pt x="4315" y="306"/>
                </a:lnTo>
                <a:lnTo>
                  <a:pt x="5376" y="2141"/>
                </a:lnTo>
                <a:lnTo>
                  <a:pt x="5376" y="2141"/>
                </a:lnTo>
                <a:lnTo>
                  <a:pt x="5412" y="2218"/>
                </a:lnTo>
                <a:lnTo>
                  <a:pt x="5438" y="2289"/>
                </a:lnTo>
                <a:lnTo>
                  <a:pt x="5453" y="2371"/>
                </a:lnTo>
                <a:lnTo>
                  <a:pt x="5458" y="2447"/>
                </a:lnTo>
                <a:lnTo>
                  <a:pt x="5453" y="2523"/>
                </a:lnTo>
                <a:lnTo>
                  <a:pt x="5438" y="2605"/>
                </a:lnTo>
                <a:lnTo>
                  <a:pt x="5412" y="2676"/>
                </a:lnTo>
                <a:lnTo>
                  <a:pt x="5376" y="2753"/>
                </a:lnTo>
                <a:lnTo>
                  <a:pt x="4315" y="4588"/>
                </a:lnTo>
                <a:lnTo>
                  <a:pt x="4315" y="4588"/>
                </a:lnTo>
                <a:lnTo>
                  <a:pt x="4269" y="4654"/>
                </a:lnTo>
                <a:lnTo>
                  <a:pt x="4218" y="4716"/>
                </a:lnTo>
                <a:lnTo>
                  <a:pt x="4157" y="4767"/>
                </a:lnTo>
                <a:lnTo>
                  <a:pt x="4096" y="4812"/>
                </a:lnTo>
                <a:lnTo>
                  <a:pt x="4025" y="4843"/>
                </a:lnTo>
                <a:lnTo>
                  <a:pt x="3948" y="4869"/>
                </a:lnTo>
                <a:lnTo>
                  <a:pt x="3872" y="4884"/>
                </a:lnTo>
                <a:lnTo>
                  <a:pt x="3790" y="4894"/>
                </a:lnTo>
                <a:lnTo>
                  <a:pt x="1668" y="4894"/>
                </a:lnTo>
                <a:lnTo>
                  <a:pt x="1668" y="4894"/>
                </a:lnTo>
                <a:lnTo>
                  <a:pt x="1586" y="4884"/>
                </a:lnTo>
                <a:lnTo>
                  <a:pt x="1510" y="4869"/>
                </a:lnTo>
                <a:lnTo>
                  <a:pt x="1433" y="4843"/>
                </a:lnTo>
                <a:lnTo>
                  <a:pt x="1362" y="4812"/>
                </a:lnTo>
                <a:lnTo>
                  <a:pt x="1301" y="4767"/>
                </a:lnTo>
                <a:lnTo>
                  <a:pt x="1240" y="4716"/>
                </a:lnTo>
                <a:lnTo>
                  <a:pt x="1189" y="4654"/>
                </a:lnTo>
                <a:lnTo>
                  <a:pt x="1143" y="4588"/>
                </a:lnTo>
                <a:lnTo>
                  <a:pt x="1143" y="4588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16222B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15" y="403412"/>
            <a:ext cx="4280353" cy="60511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10589342" y="6543408"/>
            <a:ext cx="1357687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#</a:t>
            </a:r>
            <a:r>
              <a:rPr kumimoji="0" lang="en-US" sz="1000" b="0" i="0" u="none" strike="noStrike" kern="1200" cap="none" spc="100" normalizeH="0" baseline="0" noProof="0" dirty="0" err="1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RulesAsCode</a:t>
            </a:r>
            <a:endParaRPr kumimoji="0" lang="en-US" sz="2800" b="0" i="0" u="none" strike="noStrike" kern="1200" cap="none" spc="100" normalizeH="0" baseline="0" noProof="0" dirty="0">
              <a:ln>
                <a:noFill/>
              </a:ln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9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ame 32"/>
          <p:cNvSpPr/>
          <p:nvPr/>
        </p:nvSpPr>
        <p:spPr>
          <a:xfrm>
            <a:off x="0" y="-57150"/>
            <a:ext cx="12192000" cy="6915149"/>
          </a:xfrm>
          <a:prstGeom prst="frame">
            <a:avLst>
              <a:gd name="adj1" fmla="val 14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82913" y="2735018"/>
            <a:ext cx="6377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IN" sz="3200" spc="100" dirty="0" smtClean="0">
                <a:latin typeface="Lato"/>
              </a:rPr>
              <a:t>Policy analyst</a:t>
            </a:r>
          </a:p>
          <a:p>
            <a:pPr>
              <a:lnSpc>
                <a:spcPct val="150000"/>
              </a:lnSpc>
              <a:defRPr/>
            </a:pPr>
            <a:r>
              <a:rPr lang="en-IN" sz="3200" spc="100" dirty="0" smtClean="0">
                <a:latin typeface="Lato"/>
              </a:rPr>
              <a:t>@</a:t>
            </a:r>
            <a:r>
              <a:rPr lang="en-IN" sz="3200" spc="100" dirty="0" err="1" smtClean="0">
                <a:latin typeface="Lato"/>
              </a:rPr>
              <a:t>jamesmohun</a:t>
            </a:r>
            <a:endParaRPr lang="en-IN" sz="3200" spc="100" dirty="0">
              <a:latin typeface="Lato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82913" y="2100969"/>
            <a:ext cx="6564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Lato Black"/>
                <a:ea typeface="+mn-ea"/>
                <a:cs typeface="+mn-cs"/>
              </a:rPr>
              <a:t>JAMES MOHUN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38933C-BFBD-4701-8593-063B40E1F409}"/>
              </a:ext>
            </a:extLst>
          </p:cNvPr>
          <p:cNvCxnSpPr/>
          <p:nvPr/>
        </p:nvCxnSpPr>
        <p:spPr>
          <a:xfrm flipH="1" flipV="1">
            <a:off x="395785" y="6482687"/>
            <a:ext cx="4999901" cy="34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B3F794-9BD9-49A2-9130-04DDD229C965}"/>
              </a:ext>
            </a:extLst>
          </p:cNvPr>
          <p:cNvCxnSpPr/>
          <p:nvPr/>
        </p:nvCxnSpPr>
        <p:spPr>
          <a:xfrm flipH="1" flipV="1">
            <a:off x="6796314" y="6482687"/>
            <a:ext cx="4999901" cy="34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266139" y="1660669"/>
            <a:ext cx="2850632" cy="2850630"/>
            <a:chOff x="1616933" y="2314575"/>
            <a:chExt cx="1210142" cy="1210142"/>
          </a:xfrm>
        </p:grpSpPr>
        <p:sp>
          <p:nvSpPr>
            <p:cNvPr id="26" name="Rounded Rectangle 25"/>
            <p:cNvSpPr/>
            <p:nvPr/>
          </p:nvSpPr>
          <p:spPr>
            <a:xfrm>
              <a:off x="1616933" y="2314575"/>
              <a:ext cx="1210142" cy="1210142"/>
            </a:xfrm>
            <a:prstGeom prst="roundRect">
              <a:avLst>
                <a:gd name="adj" fmla="val 37044"/>
              </a:avLst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401" y="2400927"/>
              <a:ext cx="999206" cy="1037437"/>
            </a:xfrm>
            <a:custGeom>
              <a:avLst/>
              <a:gdLst>
                <a:gd name="connsiteX0" fmla="*/ 633149 w 1266297"/>
                <a:gd name="connsiteY0" fmla="*/ 0 h 1266296"/>
                <a:gd name="connsiteX1" fmla="*/ 932694 w 1266297"/>
                <a:gd name="connsiteY1" fmla="*/ 124075 h 1266296"/>
                <a:gd name="connsiteX2" fmla="*/ 1142222 w 1266297"/>
                <a:gd name="connsiteY2" fmla="*/ 333604 h 1266296"/>
                <a:gd name="connsiteX3" fmla="*/ 1142222 w 1266297"/>
                <a:gd name="connsiteY3" fmla="*/ 932693 h 1266296"/>
                <a:gd name="connsiteX4" fmla="*/ 932694 w 1266297"/>
                <a:gd name="connsiteY4" fmla="*/ 1142221 h 1266296"/>
                <a:gd name="connsiteX5" fmla="*/ 333604 w 1266297"/>
                <a:gd name="connsiteY5" fmla="*/ 1142221 h 1266296"/>
                <a:gd name="connsiteX6" fmla="*/ 124076 w 1266297"/>
                <a:gd name="connsiteY6" fmla="*/ 932693 h 1266296"/>
                <a:gd name="connsiteX7" fmla="*/ 124076 w 1266297"/>
                <a:gd name="connsiteY7" fmla="*/ 333604 h 1266296"/>
                <a:gd name="connsiteX8" fmla="*/ 333604 w 1266297"/>
                <a:gd name="connsiteY8" fmla="*/ 124075 h 1266296"/>
                <a:gd name="connsiteX9" fmla="*/ 633149 w 1266297"/>
                <a:gd name="connsiteY9" fmla="*/ 0 h 126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6297" h="1266296">
                  <a:moveTo>
                    <a:pt x="633149" y="0"/>
                  </a:moveTo>
                  <a:cubicBezTo>
                    <a:pt x="741563" y="0"/>
                    <a:pt x="849977" y="41358"/>
                    <a:pt x="932694" y="124075"/>
                  </a:cubicBezTo>
                  <a:lnTo>
                    <a:pt x="1142222" y="333604"/>
                  </a:lnTo>
                  <a:cubicBezTo>
                    <a:pt x="1307656" y="499038"/>
                    <a:pt x="1307656" y="767259"/>
                    <a:pt x="1142222" y="932693"/>
                  </a:cubicBezTo>
                  <a:lnTo>
                    <a:pt x="932694" y="1142221"/>
                  </a:lnTo>
                  <a:cubicBezTo>
                    <a:pt x="767260" y="1307655"/>
                    <a:pt x="499038" y="1307655"/>
                    <a:pt x="333604" y="1142221"/>
                  </a:cubicBezTo>
                  <a:lnTo>
                    <a:pt x="124076" y="932693"/>
                  </a:lnTo>
                  <a:cubicBezTo>
                    <a:pt x="-41358" y="767259"/>
                    <a:pt x="-41358" y="499038"/>
                    <a:pt x="124076" y="333604"/>
                  </a:cubicBezTo>
                  <a:lnTo>
                    <a:pt x="333604" y="124075"/>
                  </a:lnTo>
                  <a:cubicBezTo>
                    <a:pt x="416321" y="41358"/>
                    <a:pt x="524735" y="0"/>
                    <a:pt x="633149" y="0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328031" y="6543408"/>
            <a:ext cx="3316506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spc="100" dirty="0" smtClean="0">
                <a:latin typeface="Lato" panose="020F0502020204030203" pitchFamily="34" charset="0"/>
              </a:rPr>
              <a:t>DIGDIR</a:t>
            </a:r>
            <a:r>
              <a:rPr kumimoji="0" lang="en-US" sz="1000" b="0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2021</a:t>
            </a:r>
            <a:endParaRPr kumimoji="0" lang="en-US" sz="2800" b="0" i="0" u="none" strike="noStrike" kern="1200" cap="none" spc="100" normalizeH="0" baseline="0" noProof="0" dirty="0">
              <a:ln>
                <a:noFill/>
              </a:ln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C7408B-3DD1-49A1-BA45-1FB08F95F355}"/>
              </a:ext>
            </a:extLst>
          </p:cNvPr>
          <p:cNvSpPr/>
          <p:nvPr/>
        </p:nvSpPr>
        <p:spPr>
          <a:xfrm>
            <a:off x="10707330" y="6543408"/>
            <a:ext cx="1239700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#</a:t>
            </a:r>
            <a:r>
              <a:rPr kumimoji="0" lang="en-US" sz="1000" b="0" i="0" u="none" strike="noStrike" kern="1200" cap="none" spc="100" normalizeH="0" baseline="0" noProof="0" dirty="0" err="1" smtClean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RulesAsCode</a:t>
            </a:r>
            <a:endParaRPr kumimoji="0" lang="en-US" sz="2800" b="0" i="0" u="none" strike="noStrike" kern="1200" cap="none" spc="100" normalizeH="0" baseline="0" noProof="0" dirty="0">
              <a:ln>
                <a:noFill/>
              </a:ln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PSI v 1.0">
      <a:dk1>
        <a:srgbClr val="16222B"/>
      </a:dk1>
      <a:lt1>
        <a:sysClr val="window" lastClr="FFFFFF"/>
      </a:lt1>
      <a:dk2>
        <a:srgbClr val="4B4B4A"/>
      </a:dk2>
      <a:lt2>
        <a:srgbClr val="D7ADCE"/>
      </a:lt2>
      <a:accent1>
        <a:srgbClr val="BE92BE"/>
      </a:accent1>
      <a:accent2>
        <a:srgbClr val="7684B2"/>
      </a:accent2>
      <a:accent3>
        <a:srgbClr val="4E6891"/>
      </a:accent3>
      <a:accent4>
        <a:srgbClr val="34537F"/>
      </a:accent4>
      <a:accent5>
        <a:srgbClr val="214965"/>
      </a:accent5>
      <a:accent6>
        <a:srgbClr val="1D3748"/>
      </a:accent6>
      <a:hlink>
        <a:srgbClr val="0563C1"/>
      </a:hlink>
      <a:folHlink>
        <a:srgbClr val="954F72"/>
      </a:folHlink>
    </a:clrScheme>
    <a:fontScheme name="OPSI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PSI v 1.0">
      <a:dk1>
        <a:srgbClr val="16222B"/>
      </a:dk1>
      <a:lt1>
        <a:sysClr val="window" lastClr="FFFFFF"/>
      </a:lt1>
      <a:dk2>
        <a:srgbClr val="4B4B4A"/>
      </a:dk2>
      <a:lt2>
        <a:srgbClr val="D7ADCE"/>
      </a:lt2>
      <a:accent1>
        <a:srgbClr val="BE92BE"/>
      </a:accent1>
      <a:accent2>
        <a:srgbClr val="7684B2"/>
      </a:accent2>
      <a:accent3>
        <a:srgbClr val="4E6891"/>
      </a:accent3>
      <a:accent4>
        <a:srgbClr val="34537F"/>
      </a:accent4>
      <a:accent5>
        <a:srgbClr val="214965"/>
      </a:accent5>
      <a:accent6>
        <a:srgbClr val="1D3748"/>
      </a:accent6>
      <a:hlink>
        <a:srgbClr val="0563C1"/>
      </a:hlink>
      <a:folHlink>
        <a:srgbClr val="954F72"/>
      </a:folHlink>
    </a:clrScheme>
    <a:fontScheme name="OPSI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592F4661C3B148BC6CDB021E3E8CCF" ma:contentTypeVersion="10" ma:contentTypeDescription="Create a new document." ma:contentTypeScope="" ma:versionID="107b8e1000f1c9605c760360c57de1e6">
  <xsd:schema xmlns:xsd="http://www.w3.org/2001/XMLSchema" xmlns:xs="http://www.w3.org/2001/XMLSchema" xmlns:p="http://schemas.microsoft.com/office/2006/metadata/properties" xmlns:ns2="2350ba5c-ed40-44bc-bff2-fe3ea2c311a8" targetNamespace="http://schemas.microsoft.com/office/2006/metadata/properties" ma:root="true" ma:fieldsID="6547e8ae0e6679889507841a59d2ee45" ns2:_="">
    <xsd:import namespace="2350ba5c-ed40-44bc-bff2-fe3ea2c311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0ba5c-ed40-44bc-bff2-fe3ea2c31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5539B8-FC76-4E2B-AC86-6FFF4DAF3FD9}">
  <ds:schemaRefs>
    <ds:schemaRef ds:uri="2350ba5c-ed40-44bc-bff2-fe3ea2c311a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CCB71C-6D3A-475A-94DB-3490F1419F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50ba5c-ed40-44bc-bff2-fe3ea2c311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F04FA1-5042-4524-B4FD-CC667D380D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4308</TotalTime>
  <Words>497</Words>
  <Application>Microsoft Office PowerPoint</Application>
  <PresentationFormat>Widescreen</PresentationFormat>
  <Paragraphs>158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Lato</vt:lpstr>
      <vt:lpstr>Lato Black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MOHUN James, GOV/OIG</dc:creator>
  <cp:lastModifiedBy>MOHUN James, GOV/OIG</cp:lastModifiedBy>
  <cp:revision>115</cp:revision>
  <dcterms:created xsi:type="dcterms:W3CDTF">2020-09-29T08:30:06Z</dcterms:created>
  <dcterms:modified xsi:type="dcterms:W3CDTF">2021-06-07T14:25:08Z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0x0101007A592F4661C3B148BC6CDB021E3E8CCF</vt:lpwstr>
  </property>
</Properties>
</file>