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4" r:id="rId2"/>
    <p:sldMasterId id="2147483738" r:id="rId3"/>
  </p:sldMasterIdLst>
  <p:notesMasterIdLst>
    <p:notesMasterId r:id="rId18"/>
  </p:notesMasterIdLst>
  <p:handoutMasterIdLst>
    <p:handoutMasterId r:id="rId19"/>
  </p:handoutMasterIdLst>
  <p:sldIdLst>
    <p:sldId id="313" r:id="rId4"/>
    <p:sldId id="299" r:id="rId5"/>
    <p:sldId id="301" r:id="rId6"/>
    <p:sldId id="302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4" r:id="rId16"/>
    <p:sldId id="297" r:id="rId17"/>
  </p:sldIdLst>
  <p:sldSz cx="16254413" cy="9144000"/>
  <p:notesSz cx="6858000" cy="9144000"/>
  <p:defaultTextStyle>
    <a:defPPr>
      <a:defRPr lang="nb-NO"/>
    </a:defPPr>
    <a:lvl1pPr marL="0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1pPr>
    <a:lvl2pPr marL="574975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2pPr>
    <a:lvl3pPr marL="114994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3pPr>
    <a:lvl4pPr marL="172492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4pPr>
    <a:lvl5pPr marL="229989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5pPr>
    <a:lvl6pPr marL="287487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6pPr>
    <a:lvl7pPr marL="344984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7pPr>
    <a:lvl8pPr marL="4024823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8pPr>
    <a:lvl9pPr marL="459979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B3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FD12DE-A0AB-4B6A-A246-0265F1030FEF}" v="147" dt="2021-06-21T09:36:14.786"/>
    <p1510:client id="{D0E83399-9A5F-4EFA-88CB-CB53171DDE10}" v="1" dt="2021-06-22T06:22:04.8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213" autoAdjust="0"/>
  </p:normalViewPr>
  <p:slideViewPr>
    <p:cSldViewPr snapToGrid="0">
      <p:cViewPr varScale="1">
        <p:scale>
          <a:sx n="72" d="100"/>
          <a:sy n="72" d="100"/>
        </p:scale>
        <p:origin x="1200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3" d="100"/>
        <a:sy n="43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sheim, Kjersti" userId="51d9b1f3-4c9d-4f5c-b80f-afb4d586609a" providerId="ADAL" clId="{CBFD12DE-A0AB-4B6A-A246-0265F1030FEF}"/>
    <pc:docChg chg="undo custSel addSld delSld modSld">
      <pc:chgData name="Nesheim, Kjersti" userId="51d9b1f3-4c9d-4f5c-b80f-afb4d586609a" providerId="ADAL" clId="{CBFD12DE-A0AB-4B6A-A246-0265F1030FEF}" dt="2021-06-21T09:39:00.040" v="536" actId="20577"/>
      <pc:docMkLst>
        <pc:docMk/>
      </pc:docMkLst>
      <pc:sldChg chg="modSp mod">
        <pc:chgData name="Nesheim, Kjersti" userId="51d9b1f3-4c9d-4f5c-b80f-afb4d586609a" providerId="ADAL" clId="{CBFD12DE-A0AB-4B6A-A246-0265F1030FEF}" dt="2021-06-21T09:26:26.152" v="263" actId="20577"/>
        <pc:sldMkLst>
          <pc:docMk/>
          <pc:sldMk cId="2628871403" sldId="299"/>
        </pc:sldMkLst>
        <pc:spChg chg="mod">
          <ac:chgData name="Nesheim, Kjersti" userId="51d9b1f3-4c9d-4f5c-b80f-afb4d586609a" providerId="ADAL" clId="{CBFD12DE-A0AB-4B6A-A246-0265F1030FEF}" dt="2021-06-21T09:26:26.152" v="263" actId="20577"/>
          <ac:spMkLst>
            <pc:docMk/>
            <pc:sldMk cId="2628871403" sldId="299"/>
            <ac:spMk id="8" creationId="{7D77C111-81B1-4B92-9294-325F1FDA395F}"/>
          </ac:spMkLst>
        </pc:spChg>
      </pc:sldChg>
      <pc:sldChg chg="del">
        <pc:chgData name="Nesheim, Kjersti" userId="51d9b1f3-4c9d-4f5c-b80f-afb4d586609a" providerId="ADAL" clId="{CBFD12DE-A0AB-4B6A-A246-0265F1030FEF}" dt="2021-06-11T12:17:44.783" v="69" actId="2696"/>
        <pc:sldMkLst>
          <pc:docMk/>
          <pc:sldMk cId="4107838816" sldId="300"/>
        </pc:sldMkLst>
      </pc:sldChg>
      <pc:sldChg chg="modSp mod">
        <pc:chgData name="Nesheim, Kjersti" userId="51d9b1f3-4c9d-4f5c-b80f-afb4d586609a" providerId="ADAL" clId="{CBFD12DE-A0AB-4B6A-A246-0265F1030FEF}" dt="2021-06-21T09:31:22.031" v="271"/>
        <pc:sldMkLst>
          <pc:docMk/>
          <pc:sldMk cId="2119714884" sldId="301"/>
        </pc:sldMkLst>
        <pc:spChg chg="mod">
          <ac:chgData name="Nesheim, Kjersti" userId="51d9b1f3-4c9d-4f5c-b80f-afb4d586609a" providerId="ADAL" clId="{CBFD12DE-A0AB-4B6A-A246-0265F1030FEF}" dt="2021-06-21T09:26:35.018" v="270" actId="20577"/>
          <ac:spMkLst>
            <pc:docMk/>
            <pc:sldMk cId="2119714884" sldId="301"/>
            <ac:spMk id="2" creationId="{A5F1E974-6DCE-4A95-AA6D-AE6BBDEA5A71}"/>
          </ac:spMkLst>
        </pc:spChg>
        <pc:spChg chg="mod">
          <ac:chgData name="Nesheim, Kjersti" userId="51d9b1f3-4c9d-4f5c-b80f-afb4d586609a" providerId="ADAL" clId="{CBFD12DE-A0AB-4B6A-A246-0265F1030FEF}" dt="2021-06-21T09:31:22.031" v="271"/>
          <ac:spMkLst>
            <pc:docMk/>
            <pc:sldMk cId="2119714884" sldId="301"/>
            <ac:spMk id="3" creationId="{17255384-065C-4898-B419-DD386D01EC0F}"/>
          </ac:spMkLst>
        </pc:spChg>
      </pc:sldChg>
      <pc:sldChg chg="addSp modSp mod modClrScheme modAnim chgLayout">
        <pc:chgData name="Nesheim, Kjersti" userId="51d9b1f3-4c9d-4f5c-b80f-afb4d586609a" providerId="ADAL" clId="{CBFD12DE-A0AB-4B6A-A246-0265F1030FEF}" dt="2021-06-21T09:32:25.941" v="332" actId="20577"/>
        <pc:sldMkLst>
          <pc:docMk/>
          <pc:sldMk cId="412756577" sldId="302"/>
        </pc:sldMkLst>
        <pc:spChg chg="mod ord">
          <ac:chgData name="Nesheim, Kjersti" userId="51d9b1f3-4c9d-4f5c-b80f-afb4d586609a" providerId="ADAL" clId="{CBFD12DE-A0AB-4B6A-A246-0265F1030FEF}" dt="2021-06-21T09:31:45.346" v="289" actId="20577"/>
          <ac:spMkLst>
            <pc:docMk/>
            <pc:sldMk cId="412756577" sldId="302"/>
            <ac:spMk id="2" creationId="{2646FA40-D828-43C8-8A8A-614B473F40B5}"/>
          </ac:spMkLst>
        </pc:spChg>
        <pc:spChg chg="mod ord">
          <ac:chgData name="Nesheim, Kjersti" userId="51d9b1f3-4c9d-4f5c-b80f-afb4d586609a" providerId="ADAL" clId="{CBFD12DE-A0AB-4B6A-A246-0265F1030FEF}" dt="2021-06-21T09:32:25.941" v="332" actId="20577"/>
          <ac:spMkLst>
            <pc:docMk/>
            <pc:sldMk cId="412756577" sldId="302"/>
            <ac:spMk id="3" creationId="{DB98908F-D0A7-472C-AD4B-AB058BE7D61A}"/>
          </ac:spMkLst>
        </pc:spChg>
        <pc:picChg chg="add mod">
          <ac:chgData name="Nesheim, Kjersti" userId="51d9b1f3-4c9d-4f5c-b80f-afb4d586609a" providerId="ADAL" clId="{CBFD12DE-A0AB-4B6A-A246-0265F1030FEF}" dt="2021-06-14T12:09:02.700" v="182" actId="26606"/>
          <ac:picMkLst>
            <pc:docMk/>
            <pc:sldMk cId="412756577" sldId="302"/>
            <ac:picMk id="5" creationId="{F1F7C410-289E-4DA4-9D31-A1C6C6981C26}"/>
          </ac:picMkLst>
        </pc:picChg>
      </pc:sldChg>
      <pc:sldChg chg="modSp mod">
        <pc:chgData name="Nesheim, Kjersti" userId="51d9b1f3-4c9d-4f5c-b80f-afb4d586609a" providerId="ADAL" clId="{CBFD12DE-A0AB-4B6A-A246-0265F1030FEF}" dt="2021-06-21T09:32:52.669" v="335"/>
        <pc:sldMkLst>
          <pc:docMk/>
          <pc:sldMk cId="2528795481" sldId="304"/>
        </pc:sldMkLst>
        <pc:spChg chg="mod">
          <ac:chgData name="Nesheim, Kjersti" userId="51d9b1f3-4c9d-4f5c-b80f-afb4d586609a" providerId="ADAL" clId="{CBFD12DE-A0AB-4B6A-A246-0265F1030FEF}" dt="2021-06-21T09:32:40.342" v="334" actId="20577"/>
          <ac:spMkLst>
            <pc:docMk/>
            <pc:sldMk cId="2528795481" sldId="304"/>
            <ac:spMk id="2" creationId="{A60FE6AD-9343-426D-980F-18215EF62C2F}"/>
          </ac:spMkLst>
        </pc:spChg>
        <pc:spChg chg="mod">
          <ac:chgData name="Nesheim, Kjersti" userId="51d9b1f3-4c9d-4f5c-b80f-afb4d586609a" providerId="ADAL" clId="{CBFD12DE-A0AB-4B6A-A246-0265F1030FEF}" dt="2021-06-21T09:32:52.669" v="335"/>
          <ac:spMkLst>
            <pc:docMk/>
            <pc:sldMk cId="2528795481" sldId="304"/>
            <ac:spMk id="3" creationId="{1B19FC5B-399A-497F-87D2-5FC4B349BC07}"/>
          </ac:spMkLst>
        </pc:spChg>
      </pc:sldChg>
      <pc:sldChg chg="modSp mod modAnim">
        <pc:chgData name="Nesheim, Kjersti" userId="51d9b1f3-4c9d-4f5c-b80f-afb4d586609a" providerId="ADAL" clId="{CBFD12DE-A0AB-4B6A-A246-0265F1030FEF}" dt="2021-06-21T09:33:24.502" v="337"/>
        <pc:sldMkLst>
          <pc:docMk/>
          <pc:sldMk cId="2489481170" sldId="305"/>
        </pc:sldMkLst>
        <pc:spChg chg="mod">
          <ac:chgData name="Nesheim, Kjersti" userId="51d9b1f3-4c9d-4f5c-b80f-afb4d586609a" providerId="ADAL" clId="{CBFD12DE-A0AB-4B6A-A246-0265F1030FEF}" dt="2021-06-21T09:33:09.882" v="336"/>
          <ac:spMkLst>
            <pc:docMk/>
            <pc:sldMk cId="2489481170" sldId="305"/>
            <ac:spMk id="2" creationId="{D191E843-6569-4984-A9EF-174EE2A43857}"/>
          </ac:spMkLst>
        </pc:spChg>
        <pc:spChg chg="mod">
          <ac:chgData name="Nesheim, Kjersti" userId="51d9b1f3-4c9d-4f5c-b80f-afb4d586609a" providerId="ADAL" clId="{CBFD12DE-A0AB-4B6A-A246-0265F1030FEF}" dt="2021-06-21T09:33:24.502" v="337"/>
          <ac:spMkLst>
            <pc:docMk/>
            <pc:sldMk cId="2489481170" sldId="305"/>
            <ac:spMk id="3" creationId="{47B93FCE-27E6-4935-9580-A8717D2EAAD7}"/>
          </ac:spMkLst>
        </pc:spChg>
      </pc:sldChg>
      <pc:sldChg chg="modSp mod">
        <pc:chgData name="Nesheim, Kjersti" userId="51d9b1f3-4c9d-4f5c-b80f-afb4d586609a" providerId="ADAL" clId="{CBFD12DE-A0AB-4B6A-A246-0265F1030FEF}" dt="2021-06-21T09:33:45.473" v="340"/>
        <pc:sldMkLst>
          <pc:docMk/>
          <pc:sldMk cId="224990190" sldId="306"/>
        </pc:sldMkLst>
        <pc:spChg chg="mod">
          <ac:chgData name="Nesheim, Kjersti" userId="51d9b1f3-4c9d-4f5c-b80f-afb4d586609a" providerId="ADAL" clId="{CBFD12DE-A0AB-4B6A-A246-0265F1030FEF}" dt="2021-06-21T09:33:30.190" v="339" actId="20577"/>
          <ac:spMkLst>
            <pc:docMk/>
            <pc:sldMk cId="224990190" sldId="306"/>
            <ac:spMk id="2" creationId="{CDABFF90-2AAF-4D61-8DAC-634B6B0443D2}"/>
          </ac:spMkLst>
        </pc:spChg>
        <pc:spChg chg="mod">
          <ac:chgData name="Nesheim, Kjersti" userId="51d9b1f3-4c9d-4f5c-b80f-afb4d586609a" providerId="ADAL" clId="{CBFD12DE-A0AB-4B6A-A246-0265F1030FEF}" dt="2021-06-21T09:33:45.473" v="340"/>
          <ac:spMkLst>
            <pc:docMk/>
            <pc:sldMk cId="224990190" sldId="306"/>
            <ac:spMk id="3" creationId="{BA2FA7B2-E554-4AF4-951E-16126C991BBD}"/>
          </ac:spMkLst>
        </pc:spChg>
      </pc:sldChg>
      <pc:sldChg chg="modSp mod">
        <pc:chgData name="Nesheim, Kjersti" userId="51d9b1f3-4c9d-4f5c-b80f-afb4d586609a" providerId="ADAL" clId="{CBFD12DE-A0AB-4B6A-A246-0265F1030FEF}" dt="2021-06-21T09:34:02.906" v="341"/>
        <pc:sldMkLst>
          <pc:docMk/>
          <pc:sldMk cId="442357620" sldId="307"/>
        </pc:sldMkLst>
        <pc:spChg chg="mod">
          <ac:chgData name="Nesheim, Kjersti" userId="51d9b1f3-4c9d-4f5c-b80f-afb4d586609a" providerId="ADAL" clId="{CBFD12DE-A0AB-4B6A-A246-0265F1030FEF}" dt="2021-06-21T09:34:02.906" v="341"/>
          <ac:spMkLst>
            <pc:docMk/>
            <pc:sldMk cId="442357620" sldId="307"/>
            <ac:spMk id="3" creationId="{6006656A-80AD-4967-8C9A-CA057AF55325}"/>
          </ac:spMkLst>
        </pc:spChg>
      </pc:sldChg>
      <pc:sldChg chg="modSp mod modAnim">
        <pc:chgData name="Nesheim, Kjersti" userId="51d9b1f3-4c9d-4f5c-b80f-afb4d586609a" providerId="ADAL" clId="{CBFD12DE-A0AB-4B6A-A246-0265F1030FEF}" dt="2021-06-21T09:34:38.302" v="343"/>
        <pc:sldMkLst>
          <pc:docMk/>
          <pc:sldMk cId="960105352" sldId="308"/>
        </pc:sldMkLst>
        <pc:spChg chg="mod">
          <ac:chgData name="Nesheim, Kjersti" userId="51d9b1f3-4c9d-4f5c-b80f-afb4d586609a" providerId="ADAL" clId="{CBFD12DE-A0AB-4B6A-A246-0265F1030FEF}" dt="2021-06-21T09:34:26.299" v="342"/>
          <ac:spMkLst>
            <pc:docMk/>
            <pc:sldMk cId="960105352" sldId="308"/>
            <ac:spMk id="2" creationId="{F8E2AB29-F86B-4326-AC42-B09D592AF333}"/>
          </ac:spMkLst>
        </pc:spChg>
        <pc:spChg chg="mod">
          <ac:chgData name="Nesheim, Kjersti" userId="51d9b1f3-4c9d-4f5c-b80f-afb4d586609a" providerId="ADAL" clId="{CBFD12DE-A0AB-4B6A-A246-0265F1030FEF}" dt="2021-06-21T09:34:38.302" v="343"/>
          <ac:spMkLst>
            <pc:docMk/>
            <pc:sldMk cId="960105352" sldId="308"/>
            <ac:spMk id="3" creationId="{7BEBD1BE-C4D7-436D-80E2-F7B3C4A1F733}"/>
          </ac:spMkLst>
        </pc:spChg>
      </pc:sldChg>
      <pc:sldChg chg="modSp mod">
        <pc:chgData name="Nesheim, Kjersti" userId="51d9b1f3-4c9d-4f5c-b80f-afb4d586609a" providerId="ADAL" clId="{CBFD12DE-A0AB-4B6A-A246-0265F1030FEF}" dt="2021-06-21T09:34:55.039" v="346"/>
        <pc:sldMkLst>
          <pc:docMk/>
          <pc:sldMk cId="2069043901" sldId="309"/>
        </pc:sldMkLst>
        <pc:spChg chg="mod">
          <ac:chgData name="Nesheim, Kjersti" userId="51d9b1f3-4c9d-4f5c-b80f-afb4d586609a" providerId="ADAL" clId="{CBFD12DE-A0AB-4B6A-A246-0265F1030FEF}" dt="2021-06-21T09:34:43.569" v="345" actId="20577"/>
          <ac:spMkLst>
            <pc:docMk/>
            <pc:sldMk cId="2069043901" sldId="309"/>
            <ac:spMk id="2" creationId="{907E7E88-531B-450E-820E-678B96F1CE70}"/>
          </ac:spMkLst>
        </pc:spChg>
        <pc:spChg chg="mod">
          <ac:chgData name="Nesheim, Kjersti" userId="51d9b1f3-4c9d-4f5c-b80f-afb4d586609a" providerId="ADAL" clId="{CBFD12DE-A0AB-4B6A-A246-0265F1030FEF}" dt="2021-06-21T09:34:55.039" v="346"/>
          <ac:spMkLst>
            <pc:docMk/>
            <pc:sldMk cId="2069043901" sldId="309"/>
            <ac:spMk id="3" creationId="{ADFCD38A-52FB-4899-9C40-F5A03F77FC4B}"/>
          </ac:spMkLst>
        </pc:spChg>
      </pc:sldChg>
      <pc:sldChg chg="modSp mod modAnim">
        <pc:chgData name="Nesheim, Kjersti" userId="51d9b1f3-4c9d-4f5c-b80f-afb4d586609a" providerId="ADAL" clId="{CBFD12DE-A0AB-4B6A-A246-0265F1030FEF}" dt="2021-06-21T09:36:14.786" v="363" actId="12"/>
        <pc:sldMkLst>
          <pc:docMk/>
          <pc:sldMk cId="786926827" sldId="310"/>
        </pc:sldMkLst>
        <pc:spChg chg="mod">
          <ac:chgData name="Nesheim, Kjersti" userId="51d9b1f3-4c9d-4f5c-b80f-afb4d586609a" providerId="ADAL" clId="{CBFD12DE-A0AB-4B6A-A246-0265F1030FEF}" dt="2021-06-21T09:35:11.787" v="348" actId="20577"/>
          <ac:spMkLst>
            <pc:docMk/>
            <pc:sldMk cId="786926827" sldId="310"/>
            <ac:spMk id="2" creationId="{5F25A3DC-A524-483D-91BD-EA3CEC50AA30}"/>
          </ac:spMkLst>
        </pc:spChg>
        <pc:spChg chg="mod">
          <ac:chgData name="Nesheim, Kjersti" userId="51d9b1f3-4c9d-4f5c-b80f-afb4d586609a" providerId="ADAL" clId="{CBFD12DE-A0AB-4B6A-A246-0265F1030FEF}" dt="2021-06-21T09:36:14.786" v="363" actId="12"/>
          <ac:spMkLst>
            <pc:docMk/>
            <pc:sldMk cId="786926827" sldId="310"/>
            <ac:spMk id="3" creationId="{E7776BBB-DC0C-4339-87A2-1978A1417218}"/>
          </ac:spMkLst>
        </pc:spChg>
      </pc:sldChg>
      <pc:sldChg chg="modSp mod">
        <pc:chgData name="Nesheim, Kjersti" userId="51d9b1f3-4c9d-4f5c-b80f-afb4d586609a" providerId="ADAL" clId="{CBFD12DE-A0AB-4B6A-A246-0265F1030FEF}" dt="2021-06-21T09:36:38.387" v="367" actId="20577"/>
        <pc:sldMkLst>
          <pc:docMk/>
          <pc:sldMk cId="2378748695" sldId="311"/>
        </pc:sldMkLst>
        <pc:spChg chg="mod">
          <ac:chgData name="Nesheim, Kjersti" userId="51d9b1f3-4c9d-4f5c-b80f-afb4d586609a" providerId="ADAL" clId="{CBFD12DE-A0AB-4B6A-A246-0265F1030FEF}" dt="2021-06-21T09:36:29.730" v="365" actId="20577"/>
          <ac:spMkLst>
            <pc:docMk/>
            <pc:sldMk cId="2378748695" sldId="311"/>
            <ac:spMk id="2" creationId="{BAC81BE2-D76B-4B82-8569-E15D252585FF}"/>
          </ac:spMkLst>
        </pc:spChg>
        <pc:spChg chg="mod">
          <ac:chgData name="Nesheim, Kjersti" userId="51d9b1f3-4c9d-4f5c-b80f-afb4d586609a" providerId="ADAL" clId="{CBFD12DE-A0AB-4B6A-A246-0265F1030FEF}" dt="2021-06-21T09:36:38.387" v="367" actId="20577"/>
          <ac:spMkLst>
            <pc:docMk/>
            <pc:sldMk cId="2378748695" sldId="311"/>
            <ac:spMk id="3" creationId="{ECF26D47-65C6-4C88-8409-39DBA60DC8C1}"/>
          </ac:spMkLst>
        </pc:spChg>
      </pc:sldChg>
      <pc:sldChg chg="modSp del mod">
        <pc:chgData name="Nesheim, Kjersti" userId="51d9b1f3-4c9d-4f5c-b80f-afb4d586609a" providerId="ADAL" clId="{CBFD12DE-A0AB-4B6A-A246-0265F1030FEF}" dt="2021-06-21T09:38:14.734" v="431" actId="2696"/>
        <pc:sldMkLst>
          <pc:docMk/>
          <pc:sldMk cId="2516594856" sldId="312"/>
        </pc:sldMkLst>
        <pc:spChg chg="mod">
          <ac:chgData name="Nesheim, Kjersti" userId="51d9b1f3-4c9d-4f5c-b80f-afb4d586609a" providerId="ADAL" clId="{CBFD12DE-A0AB-4B6A-A246-0265F1030FEF}" dt="2021-06-11T12:31:22.838" v="176" actId="20577"/>
          <ac:spMkLst>
            <pc:docMk/>
            <pc:sldMk cId="2516594856" sldId="312"/>
            <ac:spMk id="3" creationId="{8D8173A8-E0CA-4710-B5D3-1D95ABCAEC5C}"/>
          </ac:spMkLst>
        </pc:spChg>
      </pc:sldChg>
      <pc:sldChg chg="modSp new mod">
        <pc:chgData name="Nesheim, Kjersti" userId="51d9b1f3-4c9d-4f5c-b80f-afb4d586609a" providerId="ADAL" clId="{CBFD12DE-A0AB-4B6A-A246-0265F1030FEF}" dt="2021-06-21T09:26:14.461" v="235" actId="20577"/>
        <pc:sldMkLst>
          <pc:docMk/>
          <pc:sldMk cId="2711172317" sldId="313"/>
        </pc:sldMkLst>
        <pc:spChg chg="mod">
          <ac:chgData name="Nesheim, Kjersti" userId="51d9b1f3-4c9d-4f5c-b80f-afb4d586609a" providerId="ADAL" clId="{CBFD12DE-A0AB-4B6A-A246-0265F1030FEF}" dt="2021-06-21T09:26:14.461" v="235" actId="20577"/>
          <ac:spMkLst>
            <pc:docMk/>
            <pc:sldMk cId="2711172317" sldId="313"/>
            <ac:spMk id="2" creationId="{652B67F9-DDF6-44F2-A3F9-0704CB1F1255}"/>
          </ac:spMkLst>
        </pc:spChg>
      </pc:sldChg>
      <pc:sldChg chg="modSp new mod">
        <pc:chgData name="Nesheim, Kjersti" userId="51d9b1f3-4c9d-4f5c-b80f-afb4d586609a" providerId="ADAL" clId="{CBFD12DE-A0AB-4B6A-A246-0265F1030FEF}" dt="2021-06-21T09:39:00.040" v="536" actId="20577"/>
        <pc:sldMkLst>
          <pc:docMk/>
          <pc:sldMk cId="3185525600" sldId="314"/>
        </pc:sldMkLst>
        <pc:spChg chg="mod">
          <ac:chgData name="Nesheim, Kjersti" userId="51d9b1f3-4c9d-4f5c-b80f-afb4d586609a" providerId="ADAL" clId="{CBFD12DE-A0AB-4B6A-A246-0265F1030FEF}" dt="2021-06-21T09:39:00.040" v="536" actId="20577"/>
          <ac:spMkLst>
            <pc:docMk/>
            <pc:sldMk cId="3185525600" sldId="314"/>
            <ac:spMk id="2" creationId="{F8A91EE3-CBF0-4BE3-BCAF-164B69DE2278}"/>
          </ac:spMkLst>
        </pc:spChg>
        <pc:spChg chg="mod">
          <ac:chgData name="Nesheim, Kjersti" userId="51d9b1f3-4c9d-4f5c-b80f-afb4d586609a" providerId="ADAL" clId="{CBFD12DE-A0AB-4B6A-A246-0265F1030FEF}" dt="2021-06-21T09:38:02.537" v="430" actId="20577"/>
          <ac:spMkLst>
            <pc:docMk/>
            <pc:sldMk cId="3185525600" sldId="314"/>
            <ac:spMk id="3" creationId="{0BD9C4B4-02A3-417D-926A-698E69A408EB}"/>
          </ac:spMkLst>
        </pc:spChg>
      </pc:sldChg>
    </pc:docChg>
  </pc:docChgLst>
  <pc:docChgLst>
    <pc:chgData name="Bøhm-Pedersen, Fanny Emilie" userId="f9b2515f-6e38-4426-89c2-1c242bbfcc3e" providerId="ADAL" clId="{D0E83399-9A5F-4EFA-88CB-CB53171DDE10}"/>
    <pc:docChg chg="modSld">
      <pc:chgData name="Bøhm-Pedersen, Fanny Emilie" userId="f9b2515f-6e38-4426-89c2-1c242bbfcc3e" providerId="ADAL" clId="{D0E83399-9A5F-4EFA-88CB-CB53171DDE10}" dt="2021-06-22T06:23:57.455" v="25" actId="20577"/>
      <pc:docMkLst>
        <pc:docMk/>
      </pc:docMkLst>
      <pc:sldChg chg="modSp">
        <pc:chgData name="Bøhm-Pedersen, Fanny Emilie" userId="f9b2515f-6e38-4426-89c2-1c242bbfcc3e" providerId="ADAL" clId="{D0E83399-9A5F-4EFA-88CB-CB53171DDE10}" dt="2021-06-22T06:22:04.896" v="24" actId="20577"/>
        <pc:sldMkLst>
          <pc:docMk/>
          <pc:sldMk cId="412756577" sldId="302"/>
        </pc:sldMkLst>
        <pc:spChg chg="mod">
          <ac:chgData name="Bøhm-Pedersen, Fanny Emilie" userId="f9b2515f-6e38-4426-89c2-1c242bbfcc3e" providerId="ADAL" clId="{D0E83399-9A5F-4EFA-88CB-CB53171DDE10}" dt="2021-06-22T06:22:04.896" v="24" actId="20577"/>
          <ac:spMkLst>
            <pc:docMk/>
            <pc:sldMk cId="412756577" sldId="302"/>
            <ac:spMk id="3" creationId="{DB98908F-D0A7-472C-AD4B-AB058BE7D61A}"/>
          </ac:spMkLst>
        </pc:spChg>
      </pc:sldChg>
      <pc:sldChg chg="modSp mod">
        <pc:chgData name="Bøhm-Pedersen, Fanny Emilie" userId="f9b2515f-6e38-4426-89c2-1c242bbfcc3e" providerId="ADAL" clId="{D0E83399-9A5F-4EFA-88CB-CB53171DDE10}" dt="2021-06-22T06:23:57.455" v="25" actId="20577"/>
        <pc:sldMkLst>
          <pc:docMk/>
          <pc:sldMk cId="442357620" sldId="307"/>
        </pc:sldMkLst>
        <pc:spChg chg="mod">
          <ac:chgData name="Bøhm-Pedersen, Fanny Emilie" userId="f9b2515f-6e38-4426-89c2-1c242bbfcc3e" providerId="ADAL" clId="{D0E83399-9A5F-4EFA-88CB-CB53171DDE10}" dt="2021-06-22T06:23:57.455" v="25" actId="20577"/>
          <ac:spMkLst>
            <pc:docMk/>
            <pc:sldMk cId="442357620" sldId="307"/>
            <ac:spMk id="2" creationId="{D41D6B41-D8BF-4AB2-8440-D2F241202DA3}"/>
          </ac:spMkLst>
        </pc:spChg>
      </pc:sldChg>
      <pc:sldChg chg="modSp mod">
        <pc:chgData name="Bøhm-Pedersen, Fanny Emilie" userId="f9b2515f-6e38-4426-89c2-1c242bbfcc3e" providerId="ADAL" clId="{D0E83399-9A5F-4EFA-88CB-CB53171DDE10}" dt="2021-06-21T13:08:31.882" v="23" actId="20577"/>
        <pc:sldMkLst>
          <pc:docMk/>
          <pc:sldMk cId="3185525600" sldId="314"/>
        </pc:sldMkLst>
        <pc:spChg chg="mod">
          <ac:chgData name="Bøhm-Pedersen, Fanny Emilie" userId="f9b2515f-6e38-4426-89c2-1c242bbfcc3e" providerId="ADAL" clId="{D0E83399-9A5F-4EFA-88CB-CB53171DDE10}" dt="2021-06-21T13:08:31.882" v="23" actId="20577"/>
          <ac:spMkLst>
            <pc:docMk/>
            <pc:sldMk cId="3185525600" sldId="314"/>
            <ac:spMk id="2" creationId="{F8A91EE3-CBF0-4BE3-BCAF-164B69DE2278}"/>
          </ac:spMkLst>
        </pc:spChg>
        <pc:spChg chg="mod">
          <ac:chgData name="Bøhm-Pedersen, Fanny Emilie" userId="f9b2515f-6e38-4426-89c2-1c242bbfcc3e" providerId="ADAL" clId="{D0E83399-9A5F-4EFA-88CB-CB53171DDE10}" dt="2021-06-21T13:07:54.669" v="1" actId="12"/>
          <ac:spMkLst>
            <pc:docMk/>
            <pc:sldMk cId="3185525600" sldId="314"/>
            <ac:spMk id="3" creationId="{0BD9C4B4-02A3-417D-926A-698E69A408E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C97D9F32-F20C-4DB6-9AA8-FF5CEA8D11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59CB09C-20D6-4E98-B90F-BDF87D963B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AD78B-924F-4294-8809-135CCCE6CC67}" type="datetimeFigureOut">
              <a:rPr lang="nb-NO" smtClean="0"/>
              <a:t>22.06.2021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6CB1BA3-312D-4209-8EA0-1B3A050A5B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C6328D-6A92-426F-9F1D-E51EC222C2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377C6-E647-4E98-8F65-2DC6962E8E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475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54E8D-6D3A-4965-B447-D6BDC5DF528F}" type="datetimeFigureOut">
              <a:rPr lang="nb-NO" smtClean="0"/>
              <a:t>22.06.2021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3CB89-F0C8-4653-88E9-C8462F0048A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4322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3CB89-F0C8-4653-88E9-C8462F0048A2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1149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3CB89-F0C8-4653-88E9-C8462F0048A2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1859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A1D86F2-7076-44AB-A7BD-6AFC9F4E5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pic>
        <p:nvPicPr>
          <p:cNvPr id="3" name="Digdir_Intro_kort_versjon_20201014">
            <a:hlinkClick r:id="" action="ppaction://media"/>
            <a:extLst>
              <a:ext uri="{FF2B5EF4-FFF2-40B4-BE49-F238E27FC236}">
                <a16:creationId xmlns:a16="http://schemas.microsoft.com/office/drawing/2014/main" id="{149D7789-BEBF-4E04-B79D-9078B9E2F8B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7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869FEB36-2120-4C4B-A06E-09E862D5E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2AF6A1F0-48BA-4FA0-94B4-925E77FCC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F2028190-9615-4857-9215-8E91FE76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26F4051-322D-4761-B918-75CA0F94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364231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682023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97C25ED5-A7B7-439C-8D7F-2262BCA9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FAF295-66FF-4DF2-99B8-D49F2A51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33" cy="9145143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746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6033" cy="4572572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660222DE-83EE-4E47-896F-8C78F30A2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4232" y="5309936"/>
            <a:ext cx="12295196" cy="2971097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88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02D847-EF0A-40D6-98D4-363AD03B4F25}"/>
              </a:ext>
            </a:extLst>
          </p:cNvPr>
          <p:cNvSpPr/>
          <p:nvPr userDrawn="1"/>
        </p:nvSpPr>
        <p:spPr>
          <a:xfrm>
            <a:off x="1944914" y="101600"/>
            <a:ext cx="13628915" cy="1074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4597" y="0"/>
            <a:ext cx="8129816" cy="9145143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589" y="566057"/>
            <a:ext cx="6480810" cy="8049032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44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2x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334645B-223F-4526-8D89-BC20DD382EAF}"/>
              </a:ext>
            </a:extLst>
          </p:cNvPr>
          <p:cNvSpPr/>
          <p:nvPr userDrawn="1"/>
        </p:nvSpPr>
        <p:spPr>
          <a:xfrm>
            <a:off x="1306286" y="130629"/>
            <a:ext cx="14557828" cy="19158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72572"/>
            <a:ext cx="8129816" cy="4571428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135" y="338378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A6665869-579D-4D0A-8BB5-C514B896A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816" y="0"/>
            <a:ext cx="812459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4856071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06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BA50970E-2AEF-4397-90BC-068B1C7C1E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365830" y="900110"/>
            <a:ext cx="11771736" cy="753268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27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B32B5ECC-2D7D-48D0-B8D9-C63BF3D35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365963" y="3681198"/>
            <a:ext cx="6120080" cy="14196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1623D34C-1926-4810-91BE-D6B95CA93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3" y="600106"/>
            <a:ext cx="439149" cy="440948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AEEAA6E5-76EB-4149-A5FA-6F5AED27612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g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gdir_Intro_01_20201014">
            <a:hlinkClick r:id="" action="ppaction://media"/>
            <a:extLst>
              <a:ext uri="{FF2B5EF4-FFF2-40B4-BE49-F238E27FC236}">
                <a16:creationId xmlns:a16="http://schemas.microsoft.com/office/drawing/2014/main" id="{3A2F5C53-3D67-48E6-8586-4DB169ED89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D1E0FE9-5097-4A7A-849E-80C6670E4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55ABA1C8-70E5-466F-8965-C04932D88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06" y="4295660"/>
            <a:ext cx="1489437" cy="149554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278092D-6D2E-4BF9-9025-D1CB6046007B}"/>
              </a:ext>
            </a:extLst>
          </p:cNvPr>
          <p:cNvSpPr txBox="1"/>
          <p:nvPr userDrawn="1"/>
        </p:nvSpPr>
        <p:spPr>
          <a:xfrm>
            <a:off x="8054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Digitaliseringsdirektoratet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postmottak@digdir.no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22 45 10 00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Postboks 1382 Vika, 0114 Oslo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3D8E4ED-29EB-4D5B-8A83-7BF70D2626F8}"/>
              </a:ext>
            </a:extLst>
          </p:cNvPr>
          <p:cNvSpPr txBox="1"/>
          <p:nvPr userDrawn="1"/>
        </p:nvSpPr>
        <p:spPr>
          <a:xfrm>
            <a:off x="11102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Besøksadresser: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Industriveien 1, 8900 Brønnøysund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Skrivarevegen 2, 6863 Leikanger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Grev Wedels Plass 9, 0151 Oslo</a:t>
            </a:r>
            <a:endParaRPr lang="nb-NO" sz="1200" b="0" dirty="0">
              <a:solidFill>
                <a:schemeClr val="bg1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0842A71-D675-4BCF-A694-A088EB0F8293}"/>
              </a:ext>
            </a:extLst>
          </p:cNvPr>
          <p:cNvSpPr txBox="1"/>
          <p:nvPr userDrawn="1"/>
        </p:nvSpPr>
        <p:spPr>
          <a:xfrm>
            <a:off x="3393643" y="7302500"/>
            <a:ext cx="3048000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rgbClr val="1E2B3C"/>
                </a:solidFill>
              </a:rPr>
              <a:t>digdir.no</a:t>
            </a:r>
            <a:endParaRPr lang="nb-NO" sz="1200" b="0" dirty="0">
              <a:solidFill>
                <a:srgbClr val="1E2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4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8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48068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B2A23DC1-5111-42B6-BB17-35AC458FD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65404134-5F34-4B94-A9B6-316CBDACD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511E4814-F717-4C61-A710-7E70E4ACD4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1F4A38C3-D8E7-404C-9494-8A3CD442BE93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3488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9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4342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93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52AAE27E-7FBA-4ECE-92AB-3A3C39E63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5FE4CE4-134D-4788-A6F4-BC91B10574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57D81D62-A055-4B15-80BD-929468DE16B6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35523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7932DB0C-BAFA-498B-B552-68CBCFE5C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E3279-D715-4827-9A13-05F2C36B5E51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7F43DFE-C8AB-4A89-875F-908F84F621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F68E54C7-4E92-4D7E-AE3A-BBBEE9879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BDBD0-71F1-4AEB-9367-24166E6A24A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CAC403A-A759-4525-ACE7-2FACC03B9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698C1FA3-9361-4B71-8FB6-9F9D34E83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4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C1421C68-4400-4B62-A3FC-DFDD0D1A8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BDA1AFF-68C0-4650-8E52-6263233596B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730FB02-9270-497B-BF5B-66B5BB7B6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7D83A18E-4B0C-454E-81E7-91F1C4D484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DA5B237-216F-496A-9C1D-773EFC9118D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07" r:id="rId2"/>
    <p:sldLayoutId id="2147483717" r:id="rId3"/>
    <p:sldLayoutId id="2147483713" r:id="rId4"/>
    <p:sldLayoutId id="2147483721" r:id="rId5"/>
    <p:sldLayoutId id="2147483720" r:id="rId6"/>
    <p:sldLayoutId id="2147483719" r:id="rId7"/>
    <p:sldLayoutId id="2147483718" r:id="rId8"/>
    <p:sldLayoutId id="2147483735" r:id="rId9"/>
    <p:sldLayoutId id="2147483736" r:id="rId10"/>
    <p:sldLayoutId id="2147483737" r:id="rId11"/>
    <p:sldLayoutId id="2147483650" r:id="rId12"/>
    <p:sldLayoutId id="2147483652" r:id="rId13"/>
    <p:sldLayoutId id="2147483657" r:id="rId14"/>
    <p:sldLayoutId id="2147483656" r:id="rId15"/>
    <p:sldLayoutId id="2147483669" r:id="rId16"/>
    <p:sldLayoutId id="2147483658" r:id="rId17"/>
    <p:sldLayoutId id="2147483659" r:id="rId18"/>
    <p:sldLayoutId id="2147483651" r:id="rId19"/>
    <p:sldLayoutId id="2147483671" r:id="rId2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1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digdir.no/infosikkerhet" TargetMode="Externa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2B67F9-DDF6-44F2-A3F9-0704CB1F12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Hvordan skrive egne dilemmaer</a:t>
            </a:r>
            <a:br>
              <a:rPr lang="nb-NO" dirty="0"/>
            </a:br>
            <a:r>
              <a:rPr lang="nb-NO" dirty="0"/>
              <a:t>- </a:t>
            </a:r>
            <a:r>
              <a:rPr lang="nb-NO" sz="2200" dirty="0"/>
              <a:t>opplæringsmateriell informasjonssikkerhet</a:t>
            </a: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1117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7E7E88-531B-450E-820E-678B96F1C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110" dirty="0"/>
              <a:t>Oppgave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DFCD38A-52FB-4899-9C40-F5A03F77F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3600" dirty="0"/>
              <a:t>Formuler et kort diskusjonsspørsmål til historien dere har skrevet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690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25A3DC-A524-483D-91BD-EA3CEC50A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Læringspunkter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776BBB-DC0C-4339-87A2-1978A1417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b-NO" dirty="0"/>
              <a:t>Sikre at de «riktige» problemstillingene blir diskutert</a:t>
            </a:r>
          </a:p>
          <a:p>
            <a:r>
              <a:rPr lang="nb-NO" dirty="0"/>
              <a:t>Hjelpe diskusjonen videre</a:t>
            </a:r>
          </a:p>
          <a:p>
            <a:pPr marL="171450" indent="-171450"/>
            <a:r>
              <a:rPr lang="nb-NO" dirty="0"/>
              <a:t> Alle sider av informasjonssikkerhet (konfidensialitet, integritet og tilgjengelighet) må vurderes. </a:t>
            </a:r>
          </a:p>
          <a:p>
            <a:pPr marL="171450" indent="-171450"/>
            <a:r>
              <a:rPr lang="nb-NO" dirty="0"/>
              <a:t>Deltagerne må vurdere hensynene bak kravene.</a:t>
            </a:r>
          </a:p>
          <a:p>
            <a:pPr marL="171450" indent="-171450"/>
            <a:r>
              <a:rPr lang="nb-NO" dirty="0"/>
              <a:t>For å få de ansatte til å følge kravene er det viktig at de forstår hvorfor kravene er innført.</a:t>
            </a:r>
          </a:p>
          <a:p>
            <a:pPr marL="171450" indent="-171450"/>
            <a:r>
              <a:rPr lang="nb-NO" dirty="0"/>
              <a:t>Det er viktig å huske på at fysisk sikkerhet og adgangskontroll påvirker informasjonssikkerheten.</a:t>
            </a:r>
          </a:p>
          <a:p>
            <a:pPr marL="171450" indent="-171450"/>
            <a:r>
              <a:rPr lang="nb-NO" dirty="0"/>
              <a:t>Krav til adgangskontroll må være praktiske i arbeidshverdagen. For mange eller for strenge sikkerhetstiltak kan føre til at de ansatte omgår kravene. </a:t>
            </a:r>
          </a:p>
          <a:p>
            <a:pPr marL="171450" indent="-171450"/>
            <a:r>
              <a:rPr lang="nb-NO" dirty="0"/>
              <a:t>Det kan være hensiktsmessig å differensiere mellom hvem som får tilgang til hvilke deler av lokalet.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8692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C81BE2-D76B-4B82-8569-E15D25258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110" dirty="0"/>
              <a:t>Oppgave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CF26D47-65C6-4C88-8409-39DBA60DC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3600" dirty="0"/>
              <a:t>Lag læringspunkter for dilemmaet ditt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7874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A91EE3-CBF0-4BE3-BCAF-164B69DE2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 finner jeg dette?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BD9C4B4-02A3-417D-926A-698E69A40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3600" dirty="0">
                <a:latin typeface="Calibri" panose="020F0502020204030204" pitchFamily="34" charset="0"/>
              </a:rPr>
              <a:t>Dilemmatreningen kan lastes ned fra nettsidene våre.</a:t>
            </a:r>
          </a:p>
          <a:p>
            <a:pPr marL="0" indent="0">
              <a:buNone/>
            </a:pPr>
            <a:r>
              <a:rPr lang="nb-NO" sz="3600" dirty="0">
                <a:latin typeface="Calibri" panose="020F0502020204030204" pitchFamily="34" charset="0"/>
                <a:hlinkClick r:id="rId2"/>
              </a:rPr>
              <a:t>https://digdir.no/infosikkerhet</a:t>
            </a:r>
            <a:r>
              <a:rPr lang="nb-NO" sz="3600" dirty="0"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Kontakt: infosikkerhet@digdir.no</a:t>
            </a:r>
          </a:p>
        </p:txBody>
      </p:sp>
    </p:spTree>
    <p:extLst>
      <p:ext uri="{BB962C8B-B14F-4D97-AF65-F5344CB8AC3E}">
        <p14:creationId xmlns:p14="http://schemas.microsoft.com/office/powerpoint/2010/main" val="318552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42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D77C111-81B1-4B92-9294-325F1FDA3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</p:spPr>
        <p:txBody>
          <a:bodyPr/>
          <a:lstStyle/>
          <a:p>
            <a:r>
              <a:rPr lang="en-US" dirty="0" err="1"/>
              <a:t>Hva</a:t>
            </a:r>
            <a:r>
              <a:rPr lang="en-US" dirty="0"/>
              <a:t> er </a:t>
            </a:r>
            <a:r>
              <a:rPr lang="en-US" dirty="0" err="1"/>
              <a:t>informasjonssikkerhet</a:t>
            </a:r>
            <a:r>
              <a:rPr lang="en-US" dirty="0"/>
              <a:t>?</a:t>
            </a:r>
          </a:p>
        </p:txBody>
      </p:sp>
      <p:pic>
        <p:nvPicPr>
          <p:cNvPr id="3" name="modul-1-del-1">
            <a:hlinkClick r:id="" action="ppaction://media"/>
            <a:extLst>
              <a:ext uri="{FF2B5EF4-FFF2-40B4-BE49-F238E27FC236}">
                <a16:creationId xmlns:a16="http://schemas.microsoft.com/office/drawing/2014/main" id="{F0C638E3-D5CC-4AFA-BCF1-09DDBA01C3D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7518" y="2453731"/>
            <a:ext cx="10248625" cy="5764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887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F1E974-6DCE-4A95-AA6D-AE6BBDEA5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Hvorfor dilemmatrening?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7255384-065C-4898-B419-DD386D01E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Fleksibelt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800" dirty="0"/>
              <a:t>Virksomheten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800" dirty="0"/>
              <a:t>Målgruppa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800" dirty="0"/>
              <a:t>Tidsbruk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Gir eierskap til problemstillingene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Overførbar kunnskap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Engasjerer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Kan utvides og oppdateres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Refleksjon kan føre til adferdsendring</a:t>
            </a:r>
          </a:p>
        </p:txBody>
      </p:sp>
    </p:spTree>
    <p:extLst>
      <p:ext uri="{BB962C8B-B14F-4D97-AF65-F5344CB8AC3E}">
        <p14:creationId xmlns:p14="http://schemas.microsoft.com/office/powerpoint/2010/main" val="211971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B98908F-D0A7-472C-AD4B-AB058BE7D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4231" y="2510971"/>
            <a:ext cx="5977406" cy="5776686"/>
          </a:xfrm>
        </p:spPr>
        <p:txBody>
          <a:bodyPr>
            <a:normAutofit/>
          </a:bodyPr>
          <a:lstStyle/>
          <a:p>
            <a:r>
              <a:rPr lang="nb-NO" dirty="0"/>
              <a:t>Inneholder avveining mellom Konfidensialitet, Integritet og Tilgjengelighet</a:t>
            </a:r>
          </a:p>
          <a:p>
            <a:r>
              <a:rPr lang="nn-NO" dirty="0"/>
              <a:t>Begge </a:t>
            </a:r>
            <a:r>
              <a:rPr lang="nn-NO" dirty="0" err="1"/>
              <a:t>løsninger</a:t>
            </a:r>
            <a:r>
              <a:rPr lang="nn-NO" dirty="0"/>
              <a:t> må ha fordeler og ulemper</a:t>
            </a:r>
          </a:p>
          <a:p>
            <a:r>
              <a:rPr lang="nb-NO" dirty="0"/>
              <a:t>Det er ingen fasit</a:t>
            </a:r>
          </a:p>
          <a:p>
            <a:r>
              <a:rPr lang="nb-NO" dirty="0"/>
              <a:t>Åpne for diskusjon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1F7C410-289E-4DA4-9D31-A1C6C6981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023" y="3284806"/>
            <a:ext cx="5977406" cy="4229016"/>
          </a:xfrm>
          <a:prstGeom prst="rect">
            <a:avLst/>
          </a:prstGeo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646FA40-D828-43C8-8A8A-614B473F4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</p:spPr>
        <p:txBody>
          <a:bodyPr anchor="b">
            <a:normAutofit/>
          </a:bodyPr>
          <a:lstStyle/>
          <a:p>
            <a:r>
              <a:rPr lang="nb-NO" dirty="0"/>
              <a:t>Hva er et dilemma</a:t>
            </a:r>
          </a:p>
        </p:txBody>
      </p:sp>
    </p:spTree>
    <p:extLst>
      <p:ext uri="{BB962C8B-B14F-4D97-AF65-F5344CB8AC3E}">
        <p14:creationId xmlns:p14="http://schemas.microsoft.com/office/powerpoint/2010/main" val="41275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0FE6AD-9343-426D-980F-18215EF62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110" dirty="0"/>
              <a:t>Oppgave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B19FC5B-399A-497F-87D2-5FC4B349B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3600" dirty="0"/>
              <a:t>Lag en liste over tema som kan være aktuelle for dilemmaer i deres virksomheter</a:t>
            </a:r>
          </a:p>
        </p:txBody>
      </p:sp>
    </p:spTree>
    <p:extLst>
      <p:ext uri="{BB962C8B-B14F-4D97-AF65-F5344CB8AC3E}">
        <p14:creationId xmlns:p14="http://schemas.microsoft.com/office/powerpoint/2010/main" val="252879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91E843-6569-4984-A9EF-174EE2A43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800" dirty="0"/>
              <a:t>Hvordan bør et dilemma utformes?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B93FCE-27E6-4935-9580-A8717D2EA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Gjenkjennelig historie (gjerne også privat)</a:t>
            </a:r>
          </a:p>
          <a:p>
            <a:r>
              <a:rPr lang="nb-NO" dirty="0"/>
              <a:t>Enkel historie uten unødvendige detaljer</a:t>
            </a:r>
          </a:p>
          <a:p>
            <a:r>
              <a:rPr lang="nb-NO" dirty="0"/>
              <a:t>En (og bare en) problemstilling pr dilemma</a:t>
            </a:r>
          </a:p>
          <a:p>
            <a:r>
              <a:rPr lang="nb-NO" dirty="0"/>
              <a:t>Engasjerende</a:t>
            </a:r>
          </a:p>
          <a:p>
            <a:r>
              <a:rPr lang="nb-NO" dirty="0"/>
              <a:t>Ikke fasitsvar</a:t>
            </a:r>
          </a:p>
          <a:p>
            <a:r>
              <a:rPr lang="nb-NO" dirty="0"/>
              <a:t>Humor?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8948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ABFF90-2AAF-4D61-8DAC-634B6B04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110" dirty="0"/>
              <a:t>Oppgave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A2FA7B2-E554-4AF4-951E-16126C991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3600" dirty="0"/>
              <a:t>Lag en kort brukerhistorie for å presentere dilemmaet</a:t>
            </a:r>
          </a:p>
        </p:txBody>
      </p:sp>
    </p:spTree>
    <p:extLst>
      <p:ext uri="{BB962C8B-B14F-4D97-AF65-F5344CB8AC3E}">
        <p14:creationId xmlns:p14="http://schemas.microsoft.com/office/powerpoint/2010/main" val="22499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1D6B41-D8BF-4AB2-8440-D2F241202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Diskusjonsspørsmål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006656A-80AD-4967-8C9A-CA057AF55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3600" dirty="0"/>
              <a:t>Skal få diskusjonen inn på rett spor</a:t>
            </a:r>
          </a:p>
          <a:p>
            <a:r>
              <a:rPr lang="nb-NO" sz="3600" dirty="0"/>
              <a:t>Åpne for flere svar</a:t>
            </a:r>
          </a:p>
          <a:p>
            <a:r>
              <a:rPr lang="nb-NO" sz="3600" dirty="0"/>
              <a:t>Ikke ja/nei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4235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E2AB29-F86B-4326-AC42-B09D592AF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800" dirty="0"/>
              <a:t>Eksempel diskusjonsspørsmål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BEBD1BE-C4D7-436D-80E2-F7B3C4A1F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Hvordan kan han egentlig bruke e-post i sin arbeidshverdag og samtidig ivareta informasjonssikkerheten?</a:t>
            </a:r>
          </a:p>
          <a:p>
            <a:r>
              <a:rPr lang="nb-NO" dirty="0"/>
              <a:t>Kan hun være sikker på at det er riktig person som ringer? Og er det egentlig så farlig om feil person får denne informasjonen? </a:t>
            </a:r>
          </a:p>
          <a:p>
            <a:r>
              <a:rPr lang="nb-NO" dirty="0"/>
              <a:t>Hvordan kan reglene utformes for å ivareta informasjonssikkerheten best mulig, samtidig som de ansatte får gjort jobben sin på en effektiv og god måte?</a:t>
            </a:r>
          </a:p>
        </p:txBody>
      </p:sp>
    </p:spTree>
    <p:extLst>
      <p:ext uri="{BB962C8B-B14F-4D97-AF65-F5344CB8AC3E}">
        <p14:creationId xmlns:p14="http://schemas.microsoft.com/office/powerpoint/2010/main" val="96010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Digdir PPTmal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F513D9EA-257E-4DB9-BFBF-9A5262E320A6}"/>
    </a:ext>
  </a:extLst>
</a:theme>
</file>

<file path=ppt/theme/theme2.xml><?xml version="1.0" encoding="utf-8"?>
<a:theme xmlns:a="http://schemas.openxmlformats.org/drawingml/2006/main" name="Overgang Introslides - Med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F8C07AF9-138E-458F-9801-2AB7D1CB6417}"/>
    </a:ext>
  </a:extLst>
</a:theme>
</file>

<file path=ppt/theme/theme3.xml><?xml version="1.0" encoding="utf-8"?>
<a:theme xmlns:a="http://schemas.openxmlformats.org/drawingml/2006/main" name="Overgang Introslides - Uten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4FA7598C-311E-4D41-AEEE-A0D0A96A8C80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digdir_ppt_mal</Template>
  <TotalTime>1908</TotalTime>
  <Words>357</Words>
  <Application>Microsoft Office PowerPoint</Application>
  <PresentationFormat>Egendefinert</PresentationFormat>
  <Paragraphs>57</Paragraphs>
  <Slides>14</Slides>
  <Notes>2</Notes>
  <HiddenSlides>0</HiddenSlides>
  <MMClips>1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14</vt:i4>
      </vt:variant>
    </vt:vector>
  </HeadingPairs>
  <TitlesOfParts>
    <vt:vector size="19" baseType="lpstr">
      <vt:lpstr>Arial</vt:lpstr>
      <vt:lpstr>Calibri</vt:lpstr>
      <vt:lpstr>Digdir PPTmal</vt:lpstr>
      <vt:lpstr>Overgang Introslides - Med lyd</vt:lpstr>
      <vt:lpstr>Overgang Introslides - Uten lyd</vt:lpstr>
      <vt:lpstr>Hvordan skrive egne dilemmaer - opplæringsmateriell informasjonssikkerhet </vt:lpstr>
      <vt:lpstr>Hva er informasjonssikkerhet?</vt:lpstr>
      <vt:lpstr>Hvorfor dilemmatrening?</vt:lpstr>
      <vt:lpstr>Hva er et dilemma</vt:lpstr>
      <vt:lpstr>Oppgave</vt:lpstr>
      <vt:lpstr>Hvordan bør et dilemma utformes?</vt:lpstr>
      <vt:lpstr>Oppgave</vt:lpstr>
      <vt:lpstr>Diskusjonsspørsmål</vt:lpstr>
      <vt:lpstr>Eksempel diskusjonsspørsmål</vt:lpstr>
      <vt:lpstr>Oppgave</vt:lpstr>
      <vt:lpstr>Læringspunkter</vt:lpstr>
      <vt:lpstr>Oppgave</vt:lpstr>
      <vt:lpstr>Hvor finner jeg dette?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IK Fundament</dc:title>
  <dc:creator>Longva, Remi</dc:creator>
  <cp:lastModifiedBy>Bøhm-Pedersen, Fanny Emilie</cp:lastModifiedBy>
  <cp:revision>5</cp:revision>
  <dcterms:created xsi:type="dcterms:W3CDTF">2021-04-09T07:16:42Z</dcterms:created>
  <dcterms:modified xsi:type="dcterms:W3CDTF">2021-06-22T06:24:01Z</dcterms:modified>
</cp:coreProperties>
</file>