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F0"/>
    <a:srgbClr val="D5E1F2"/>
    <a:srgbClr val="68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65298-A873-485C-8428-067138DCC485}" v="658" dt="2021-06-16T07:32:56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öhlich, Christiane Andrea" userId="620299a9-ac9b-4c8f-ad1a-841dd02d6f85" providerId="ADAL" clId="{CB465298-A873-485C-8428-067138DCC485}"/>
    <pc:docChg chg="undo custSel addSld modSld">
      <pc:chgData name="Fröhlich, Christiane Andrea" userId="620299a9-ac9b-4c8f-ad1a-841dd02d6f85" providerId="ADAL" clId="{CB465298-A873-485C-8428-067138DCC485}" dt="2021-06-17T11:28:37.574" v="3297" actId="20577"/>
      <pc:docMkLst>
        <pc:docMk/>
      </pc:docMkLst>
      <pc:sldChg chg="addSp delSp modSp mod setBg">
        <pc:chgData name="Fröhlich, Christiane Andrea" userId="620299a9-ac9b-4c8f-ad1a-841dd02d6f85" providerId="ADAL" clId="{CB465298-A873-485C-8428-067138DCC485}" dt="2021-06-15T20:46:09.152" v="1560" actId="1076"/>
        <pc:sldMkLst>
          <pc:docMk/>
          <pc:sldMk cId="3235221740" sldId="256"/>
        </pc:sldMkLst>
        <pc:spChg chg="mod ord">
          <ac:chgData name="Fröhlich, Christiane Andrea" userId="620299a9-ac9b-4c8f-ad1a-841dd02d6f85" providerId="ADAL" clId="{CB465298-A873-485C-8428-067138DCC485}" dt="2021-06-15T20:46:09.152" v="1560" actId="1076"/>
          <ac:spMkLst>
            <pc:docMk/>
            <pc:sldMk cId="3235221740" sldId="256"/>
            <ac:spMk id="2" creationId="{7C37163B-7F52-4496-8D16-3AC12F2B0D85}"/>
          </ac:spMkLst>
        </pc:spChg>
        <pc:spChg chg="mod ord">
          <ac:chgData name="Fröhlich, Christiane Andrea" userId="620299a9-ac9b-4c8f-ad1a-841dd02d6f85" providerId="ADAL" clId="{CB465298-A873-485C-8428-067138DCC485}" dt="2021-06-15T20:17:09.133" v="1125" actId="20577"/>
          <ac:spMkLst>
            <pc:docMk/>
            <pc:sldMk cId="3235221740" sldId="256"/>
            <ac:spMk id="3" creationId="{5DD7CAEC-E895-450E-9390-F425EF556D64}"/>
          </ac:spMkLst>
        </pc:spChg>
        <pc:spChg chg="add del">
          <ac:chgData name="Fröhlich, Christiane Andrea" userId="620299a9-ac9b-4c8f-ad1a-841dd02d6f85" providerId="ADAL" clId="{CB465298-A873-485C-8428-067138DCC485}" dt="2021-06-15T20:16:52.849" v="1122" actId="26606"/>
          <ac:spMkLst>
            <pc:docMk/>
            <pc:sldMk cId="3235221740" sldId="256"/>
            <ac:spMk id="18" creationId="{A8CCCB6D-5162-4AAE-A5E3-3AC55410DBCE}"/>
          </ac:spMkLst>
        </pc:spChg>
        <pc:spChg chg="add del">
          <ac:chgData name="Fröhlich, Christiane Andrea" userId="620299a9-ac9b-4c8f-ad1a-841dd02d6f85" providerId="ADAL" clId="{CB465298-A873-485C-8428-067138DCC485}" dt="2021-06-15T20:16:52.849" v="1122" actId="26606"/>
          <ac:spMkLst>
            <pc:docMk/>
            <pc:sldMk cId="3235221740" sldId="256"/>
            <ac:spMk id="20" creationId="{0BCD8C04-CC7B-40EF-82EB-E9821F79BB86}"/>
          </ac:spMkLst>
        </pc:spChg>
        <pc:spChg chg="add">
          <ac:chgData name="Fröhlich, Christiane Andrea" userId="620299a9-ac9b-4c8f-ad1a-841dd02d6f85" providerId="ADAL" clId="{CB465298-A873-485C-8428-067138DCC485}" dt="2021-06-15T20:16:52.974" v="1123" actId="26606"/>
          <ac:spMkLst>
            <pc:docMk/>
            <pc:sldMk cId="3235221740" sldId="256"/>
            <ac:spMk id="22" creationId="{3A930249-8242-4E2B-AF17-C01826488321}"/>
          </ac:spMkLst>
        </pc:spChg>
        <pc:spChg chg="add">
          <ac:chgData name="Fröhlich, Christiane Andrea" userId="620299a9-ac9b-4c8f-ad1a-841dd02d6f85" providerId="ADAL" clId="{CB465298-A873-485C-8428-067138DCC485}" dt="2021-06-15T20:16:52.974" v="1123" actId="26606"/>
          <ac:spMkLst>
            <pc:docMk/>
            <pc:sldMk cId="3235221740" sldId="256"/>
            <ac:spMk id="23" creationId="{A5BDD999-C5E1-4B3E-A710-768673819165}"/>
          </ac:spMkLst>
        </pc:spChg>
        <pc:picChg chg="add del mod">
          <ac:chgData name="Fröhlich, Christiane Andrea" userId="620299a9-ac9b-4c8f-ad1a-841dd02d6f85" providerId="ADAL" clId="{CB465298-A873-485C-8428-067138DCC485}" dt="2021-06-15T20:16:03.816" v="1119" actId="478"/>
          <ac:picMkLst>
            <pc:docMk/>
            <pc:sldMk cId="3235221740" sldId="256"/>
            <ac:picMk id="5" creationId="{79D1CCA2-4650-4483-8F66-D99C6EDC4F64}"/>
          </ac:picMkLst>
        </pc:picChg>
        <pc:picChg chg="add del mod">
          <ac:chgData name="Fröhlich, Christiane Andrea" userId="620299a9-ac9b-4c8f-ad1a-841dd02d6f85" providerId="ADAL" clId="{CB465298-A873-485C-8428-067138DCC485}" dt="2021-06-15T20:16:03.816" v="1119" actId="478"/>
          <ac:picMkLst>
            <pc:docMk/>
            <pc:sldMk cId="3235221740" sldId="256"/>
            <ac:picMk id="7" creationId="{5E1E9F0D-2300-450A-985B-67F5A3B4D656}"/>
          </ac:picMkLst>
        </pc:picChg>
        <pc:picChg chg="add del mod">
          <ac:chgData name="Fröhlich, Christiane Andrea" userId="620299a9-ac9b-4c8f-ad1a-841dd02d6f85" providerId="ADAL" clId="{CB465298-A873-485C-8428-067138DCC485}" dt="2021-06-15T20:16:03.816" v="1119" actId="478"/>
          <ac:picMkLst>
            <pc:docMk/>
            <pc:sldMk cId="3235221740" sldId="256"/>
            <ac:picMk id="9" creationId="{0A299252-E141-4DC7-8D89-FE9D52F89171}"/>
          </ac:picMkLst>
        </pc:picChg>
        <pc:picChg chg="add del mod ord">
          <ac:chgData name="Fröhlich, Christiane Andrea" userId="620299a9-ac9b-4c8f-ad1a-841dd02d6f85" providerId="ADAL" clId="{CB465298-A873-485C-8428-067138DCC485}" dt="2021-06-15T20:17:02.264" v="1124" actId="478"/>
          <ac:picMkLst>
            <pc:docMk/>
            <pc:sldMk cId="3235221740" sldId="256"/>
            <ac:picMk id="11" creationId="{37BA10FF-2DA7-43FB-B0C4-63213B6B1EB2}"/>
          </ac:picMkLst>
        </pc:picChg>
        <pc:picChg chg="add mod">
          <ac:chgData name="Fröhlich, Christiane Andrea" userId="620299a9-ac9b-4c8f-ad1a-841dd02d6f85" providerId="ADAL" clId="{CB465298-A873-485C-8428-067138DCC485}" dt="2021-06-15T20:16:52.974" v="1123" actId="26606"/>
          <ac:picMkLst>
            <pc:docMk/>
            <pc:sldMk cId="3235221740" sldId="256"/>
            <ac:picMk id="13" creationId="{5B894CB0-2C3D-4E43-A831-9CD7427004E1}"/>
          </ac:picMkLst>
        </pc:picChg>
      </pc:sldChg>
      <pc:sldChg chg="addSp delSp modSp mod setBg">
        <pc:chgData name="Fröhlich, Christiane Andrea" userId="620299a9-ac9b-4c8f-ad1a-841dd02d6f85" providerId="ADAL" clId="{CB465298-A873-485C-8428-067138DCC485}" dt="2021-06-16T07:12:12.549" v="3125" actId="20577"/>
        <pc:sldMkLst>
          <pc:docMk/>
          <pc:sldMk cId="1537852340" sldId="257"/>
        </pc:sldMkLst>
        <pc:spChg chg="mod">
          <ac:chgData name="Fröhlich, Christiane Andrea" userId="620299a9-ac9b-4c8f-ad1a-841dd02d6f85" providerId="ADAL" clId="{CB465298-A873-485C-8428-067138DCC485}" dt="2021-06-15T21:20:24.756" v="2354" actId="2711"/>
          <ac:spMkLst>
            <pc:docMk/>
            <pc:sldMk cId="1537852340" sldId="257"/>
            <ac:spMk id="2" creationId="{0DED62F1-073B-435D-8F23-A57DCFA24DE9}"/>
          </ac:spMkLst>
        </pc:spChg>
        <pc:spChg chg="add mod ord">
          <ac:chgData name="Fröhlich, Christiane Andrea" userId="620299a9-ac9b-4c8f-ad1a-841dd02d6f85" providerId="ADAL" clId="{CB465298-A873-485C-8428-067138DCC485}" dt="2021-06-16T07:12:12.549" v="3125" actId="20577"/>
          <ac:spMkLst>
            <pc:docMk/>
            <pc:sldMk cId="1537852340" sldId="257"/>
            <ac:spMk id="5" creationId="{99EB6A2C-0E10-4062-AEFE-9FDA675C25E1}"/>
          </ac:spMkLst>
        </pc:spChg>
        <pc:spChg chg="add del">
          <ac:chgData name="Fröhlich, Christiane Andrea" userId="620299a9-ac9b-4c8f-ad1a-841dd02d6f85" providerId="ADAL" clId="{CB465298-A873-485C-8428-067138DCC485}" dt="2021-06-15T20:17:17.430" v="1126" actId="26606"/>
          <ac:spMkLst>
            <pc:docMk/>
            <pc:sldMk cId="1537852340" sldId="257"/>
            <ac:spMk id="12" creationId="{9427AF5F-9A0E-42B7-A252-FD64C9885F9C}"/>
          </ac:spMkLst>
        </pc:spChg>
        <pc:spChg chg="add">
          <ac:chgData name="Fröhlich, Christiane Andrea" userId="620299a9-ac9b-4c8f-ad1a-841dd02d6f85" providerId="ADAL" clId="{CB465298-A873-485C-8428-067138DCC485}" dt="2021-06-15T20:17:17.430" v="1126" actId="26606"/>
          <ac:spMkLst>
            <pc:docMk/>
            <pc:sldMk cId="1537852340" sldId="257"/>
            <ac:spMk id="17" creationId="{3EEB8ED6-9142-4A11-B029-18DDE98C4952}"/>
          </ac:spMkLst>
        </pc:spChg>
        <pc:picChg chg="add mod">
          <ac:chgData name="Fröhlich, Christiane Andrea" userId="620299a9-ac9b-4c8f-ad1a-841dd02d6f85" providerId="ADAL" clId="{CB465298-A873-485C-8428-067138DCC485}" dt="2021-06-15T21:19:46.481" v="2345" actId="1076"/>
          <ac:picMkLst>
            <pc:docMk/>
            <pc:sldMk cId="1537852340" sldId="257"/>
            <ac:picMk id="7" creationId="{4D1749A5-C40D-4C7F-9013-66C9E6210848}"/>
          </ac:picMkLst>
        </pc:picChg>
      </pc:sldChg>
      <pc:sldChg chg="addSp delSp modSp mod">
        <pc:chgData name="Fröhlich, Christiane Andrea" userId="620299a9-ac9b-4c8f-ad1a-841dd02d6f85" providerId="ADAL" clId="{CB465298-A873-485C-8428-067138DCC485}" dt="2021-06-17T11:28:37.574" v="3297" actId="20577"/>
        <pc:sldMkLst>
          <pc:docMk/>
          <pc:sldMk cId="3942185682" sldId="259"/>
        </pc:sldMkLst>
        <pc:spChg chg="mod">
          <ac:chgData name="Fröhlich, Christiane Andrea" userId="620299a9-ac9b-4c8f-ad1a-841dd02d6f85" providerId="ADAL" clId="{CB465298-A873-485C-8428-067138DCC485}" dt="2021-06-15T20:59:25.212" v="1879" actId="1076"/>
          <ac:spMkLst>
            <pc:docMk/>
            <pc:sldMk cId="3942185682" sldId="259"/>
            <ac:spMk id="2" creationId="{BA366D53-C82C-4E1B-A918-0EC177F41E69}"/>
          </ac:spMkLst>
        </pc:spChg>
        <pc:spChg chg="mod">
          <ac:chgData name="Fröhlich, Christiane Andrea" userId="620299a9-ac9b-4c8f-ad1a-841dd02d6f85" providerId="ADAL" clId="{CB465298-A873-485C-8428-067138DCC485}" dt="2021-06-15T21:19:00.903" v="2336" actId="20577"/>
          <ac:spMkLst>
            <pc:docMk/>
            <pc:sldMk cId="3942185682" sldId="259"/>
            <ac:spMk id="3" creationId="{58E4023C-900E-460C-A687-C9844D2D34CA}"/>
          </ac:spMkLst>
        </pc:spChg>
        <pc:spChg chg="mod">
          <ac:chgData name="Fröhlich, Christiane Andrea" userId="620299a9-ac9b-4c8f-ad1a-841dd02d6f85" providerId="ADAL" clId="{CB465298-A873-485C-8428-067138DCC485}" dt="2021-06-15T13:35:51.543" v="214" actId="1076"/>
          <ac:spMkLst>
            <pc:docMk/>
            <pc:sldMk cId="3942185682" sldId="259"/>
            <ac:spMk id="7" creationId="{0C2DD11C-3283-45F9-AD2C-E45772AFFFE6}"/>
          </ac:spMkLst>
        </pc:spChg>
        <pc:spChg chg="mod">
          <ac:chgData name="Fröhlich, Christiane Andrea" userId="620299a9-ac9b-4c8f-ad1a-841dd02d6f85" providerId="ADAL" clId="{CB465298-A873-485C-8428-067138DCC485}" dt="2021-06-15T20:51:07.267" v="1683" actId="208"/>
          <ac:spMkLst>
            <pc:docMk/>
            <pc:sldMk cId="3942185682" sldId="259"/>
            <ac:spMk id="19" creationId="{CCF22623-3DC6-4917-8572-B0230C370D23}"/>
          </ac:spMkLst>
        </pc:spChg>
        <pc:spChg chg="mod">
          <ac:chgData name="Fröhlich, Christiane Andrea" userId="620299a9-ac9b-4c8f-ad1a-841dd02d6f85" providerId="ADAL" clId="{CB465298-A873-485C-8428-067138DCC485}" dt="2021-06-15T20:51:10.784" v="1684" actId="208"/>
          <ac:spMkLst>
            <pc:docMk/>
            <pc:sldMk cId="3942185682" sldId="259"/>
            <ac:spMk id="20" creationId="{93656234-AD2C-4141-BF1C-659808157F65}"/>
          </ac:spMkLst>
        </pc:spChg>
        <pc:spChg chg="mod">
          <ac:chgData name="Fröhlich, Christiane Andrea" userId="620299a9-ac9b-4c8f-ad1a-841dd02d6f85" providerId="ADAL" clId="{CB465298-A873-485C-8428-067138DCC485}" dt="2021-06-15T20:51:12.869" v="1685" actId="208"/>
          <ac:spMkLst>
            <pc:docMk/>
            <pc:sldMk cId="3942185682" sldId="259"/>
            <ac:spMk id="21" creationId="{F2349E58-A932-4860-B49B-AD3A95397179}"/>
          </ac:spMkLst>
        </pc:spChg>
        <pc:spChg chg="mod">
          <ac:chgData name="Fröhlich, Christiane Andrea" userId="620299a9-ac9b-4c8f-ad1a-841dd02d6f85" providerId="ADAL" clId="{CB465298-A873-485C-8428-067138DCC485}" dt="2021-06-15T20:43:27.810" v="1483" actId="1076"/>
          <ac:spMkLst>
            <pc:docMk/>
            <pc:sldMk cId="3942185682" sldId="259"/>
            <ac:spMk id="23" creationId="{8DA0AC1B-5876-4DDB-8103-EABD2E64009E}"/>
          </ac:spMkLst>
        </pc:spChg>
        <pc:spChg chg="mod">
          <ac:chgData name="Fröhlich, Christiane Andrea" userId="620299a9-ac9b-4c8f-ad1a-841dd02d6f85" providerId="ADAL" clId="{CB465298-A873-485C-8428-067138DCC485}" dt="2021-06-15T20:51:01.778" v="1682" actId="208"/>
          <ac:spMkLst>
            <pc:docMk/>
            <pc:sldMk cId="3942185682" sldId="259"/>
            <ac:spMk id="24" creationId="{734EDA36-95C0-4D97-B38C-B51DF23CF288}"/>
          </ac:spMkLst>
        </pc:spChg>
        <pc:spChg chg="mod">
          <ac:chgData name="Fröhlich, Christiane Andrea" userId="620299a9-ac9b-4c8f-ad1a-841dd02d6f85" providerId="ADAL" clId="{CB465298-A873-485C-8428-067138DCC485}" dt="2021-06-15T20:45:32.198" v="1557" actId="1076"/>
          <ac:spMkLst>
            <pc:docMk/>
            <pc:sldMk cId="3942185682" sldId="259"/>
            <ac:spMk id="25" creationId="{BC416485-44DB-4293-B0C6-461525FAF39D}"/>
          </ac:spMkLst>
        </pc:spChg>
        <pc:spChg chg="mod">
          <ac:chgData name="Fröhlich, Christiane Andrea" userId="620299a9-ac9b-4c8f-ad1a-841dd02d6f85" providerId="ADAL" clId="{CB465298-A873-485C-8428-067138DCC485}" dt="2021-06-15T20:43:22.365" v="1482" actId="1076"/>
          <ac:spMkLst>
            <pc:docMk/>
            <pc:sldMk cId="3942185682" sldId="259"/>
            <ac:spMk id="27" creationId="{FDF7EA05-7FE8-4150-B196-1876BE110988}"/>
          </ac:spMkLst>
        </pc:spChg>
        <pc:spChg chg="add del mod">
          <ac:chgData name="Fröhlich, Christiane Andrea" userId="620299a9-ac9b-4c8f-ad1a-841dd02d6f85" providerId="ADAL" clId="{CB465298-A873-485C-8428-067138DCC485}" dt="2021-06-15T20:12:20.843" v="952" actId="478"/>
          <ac:spMkLst>
            <pc:docMk/>
            <pc:sldMk cId="3942185682" sldId="259"/>
            <ac:spMk id="30" creationId="{C5A78AEB-C22F-4427-BE14-D28AE1D6A2EE}"/>
          </ac:spMkLst>
        </pc:spChg>
        <pc:spChg chg="add mod">
          <ac:chgData name="Fröhlich, Christiane Andrea" userId="620299a9-ac9b-4c8f-ad1a-841dd02d6f85" providerId="ADAL" clId="{CB465298-A873-485C-8428-067138DCC485}" dt="2021-06-15T21:16:34.142" v="2185" actId="14100"/>
          <ac:spMkLst>
            <pc:docMk/>
            <pc:sldMk cId="3942185682" sldId="259"/>
            <ac:spMk id="31" creationId="{3280781B-BFA7-4F5F-AB16-47BEDBB87EE7}"/>
          </ac:spMkLst>
        </pc:spChg>
        <pc:spChg chg="add del mod">
          <ac:chgData name="Fröhlich, Christiane Andrea" userId="620299a9-ac9b-4c8f-ad1a-841dd02d6f85" providerId="ADAL" clId="{CB465298-A873-485C-8428-067138DCC485}" dt="2021-06-15T20:21:41.173" v="1347" actId="478"/>
          <ac:spMkLst>
            <pc:docMk/>
            <pc:sldMk cId="3942185682" sldId="259"/>
            <ac:spMk id="32" creationId="{87091795-BA5A-49AF-8D61-01ECF9C7C8F5}"/>
          </ac:spMkLst>
        </pc:spChg>
        <pc:spChg chg="add mod">
          <ac:chgData name="Fröhlich, Christiane Andrea" userId="620299a9-ac9b-4c8f-ad1a-841dd02d6f85" providerId="ADAL" clId="{CB465298-A873-485C-8428-067138DCC485}" dt="2021-06-17T11:28:37.574" v="3297" actId="20577"/>
          <ac:spMkLst>
            <pc:docMk/>
            <pc:sldMk cId="3942185682" sldId="259"/>
            <ac:spMk id="33" creationId="{467A22FD-B128-4150-BE94-3908DC52CA4D}"/>
          </ac:spMkLst>
        </pc:spChg>
        <pc:spChg chg="add del mod">
          <ac:chgData name="Fröhlich, Christiane Andrea" userId="620299a9-ac9b-4c8f-ad1a-841dd02d6f85" providerId="ADAL" clId="{CB465298-A873-485C-8428-067138DCC485}" dt="2021-06-15T20:49:21.548" v="1640" actId="478"/>
          <ac:spMkLst>
            <pc:docMk/>
            <pc:sldMk cId="3942185682" sldId="259"/>
            <ac:spMk id="34" creationId="{2166C821-3856-466F-8A4C-CF9B5F2DBFFE}"/>
          </ac:spMkLst>
        </pc:spChg>
        <pc:spChg chg="add del mod">
          <ac:chgData name="Fröhlich, Christiane Andrea" userId="620299a9-ac9b-4c8f-ad1a-841dd02d6f85" providerId="ADAL" clId="{CB465298-A873-485C-8428-067138DCC485}" dt="2021-06-15T20:49:23.546" v="1641" actId="478"/>
          <ac:spMkLst>
            <pc:docMk/>
            <pc:sldMk cId="3942185682" sldId="259"/>
            <ac:spMk id="35" creationId="{AF25116B-E1C3-498B-B272-D43956EE130A}"/>
          </ac:spMkLst>
        </pc:spChg>
        <pc:picChg chg="mod">
          <ac:chgData name="Fröhlich, Christiane Andrea" userId="620299a9-ac9b-4c8f-ad1a-841dd02d6f85" providerId="ADAL" clId="{CB465298-A873-485C-8428-067138DCC485}" dt="2021-06-15T20:45:44.256" v="1559" actId="1076"/>
          <ac:picMkLst>
            <pc:docMk/>
            <pc:sldMk cId="3942185682" sldId="259"/>
            <ac:picMk id="18" creationId="{25DFBCEB-3581-4B32-BA36-EBD8D17A924A}"/>
          </ac:picMkLst>
        </pc:picChg>
      </pc:sldChg>
      <pc:sldChg chg="modSp mod">
        <pc:chgData name="Fröhlich, Christiane Andrea" userId="620299a9-ac9b-4c8f-ad1a-841dd02d6f85" providerId="ADAL" clId="{CB465298-A873-485C-8428-067138DCC485}" dt="2021-06-16T07:54:28.926" v="3291" actId="20577"/>
        <pc:sldMkLst>
          <pc:docMk/>
          <pc:sldMk cId="3066719714" sldId="260"/>
        </pc:sldMkLst>
        <pc:spChg chg="mod">
          <ac:chgData name="Fröhlich, Christiane Andrea" userId="620299a9-ac9b-4c8f-ad1a-841dd02d6f85" providerId="ADAL" clId="{CB465298-A873-485C-8428-067138DCC485}" dt="2021-06-15T21:28:39.601" v="2501" actId="1076"/>
          <ac:spMkLst>
            <pc:docMk/>
            <pc:sldMk cId="3066719714" sldId="260"/>
            <ac:spMk id="2" creationId="{EE65F0DC-9544-43DC-A2D5-F9404DD98670}"/>
          </ac:spMkLst>
        </pc:spChg>
        <pc:spChg chg="mod">
          <ac:chgData name="Fröhlich, Christiane Andrea" userId="620299a9-ac9b-4c8f-ad1a-841dd02d6f85" providerId="ADAL" clId="{CB465298-A873-485C-8428-067138DCC485}" dt="2021-06-16T07:54:28.926" v="3291" actId="20577"/>
          <ac:spMkLst>
            <pc:docMk/>
            <pc:sldMk cId="3066719714" sldId="260"/>
            <ac:spMk id="3" creationId="{AD9E02F9-D701-4E0D-8845-6FE5D6EFD1EA}"/>
          </ac:spMkLst>
        </pc:spChg>
      </pc:sldChg>
      <pc:sldChg chg="addSp delSp modSp mod modNotesTx">
        <pc:chgData name="Fröhlich, Christiane Andrea" userId="620299a9-ac9b-4c8f-ad1a-841dd02d6f85" providerId="ADAL" clId="{CB465298-A873-485C-8428-067138DCC485}" dt="2021-06-17T11:28:21.016" v="3292" actId="20577"/>
        <pc:sldMkLst>
          <pc:docMk/>
          <pc:sldMk cId="2032597906" sldId="261"/>
        </pc:sldMkLst>
        <pc:spChg chg="mod">
          <ac:chgData name="Fröhlich, Christiane Andrea" userId="620299a9-ac9b-4c8f-ad1a-841dd02d6f85" providerId="ADAL" clId="{CB465298-A873-485C-8428-067138DCC485}" dt="2021-06-15T20:52:26.052" v="1691" actId="14100"/>
          <ac:spMkLst>
            <pc:docMk/>
            <pc:sldMk cId="2032597906" sldId="261"/>
            <ac:spMk id="5" creationId="{4776E425-E9BF-455C-B3B2-1F7D2911022B}"/>
          </ac:spMkLst>
        </pc:spChg>
        <pc:spChg chg="mod">
          <ac:chgData name="Fröhlich, Christiane Andrea" userId="620299a9-ac9b-4c8f-ad1a-841dd02d6f85" providerId="ADAL" clId="{CB465298-A873-485C-8428-067138DCC485}" dt="2021-06-15T20:37:49.332" v="1372" actId="1076"/>
          <ac:spMkLst>
            <pc:docMk/>
            <pc:sldMk cId="2032597906" sldId="261"/>
            <ac:spMk id="6" creationId="{BB186829-3137-49C1-BC76-995E3CA3FD8E}"/>
          </ac:spMkLst>
        </pc:spChg>
        <pc:spChg chg="mod">
          <ac:chgData name="Fröhlich, Christiane Andrea" userId="620299a9-ac9b-4c8f-ad1a-841dd02d6f85" providerId="ADAL" clId="{CB465298-A873-485C-8428-067138DCC485}" dt="2021-06-15T13:38:24.364" v="346" actId="1076"/>
          <ac:spMkLst>
            <pc:docMk/>
            <pc:sldMk cId="2032597906" sldId="261"/>
            <ac:spMk id="13" creationId="{0A10D9DE-DF53-4FD4-856D-AB9721EF9519}"/>
          </ac:spMkLst>
        </pc:spChg>
        <pc:spChg chg="mod">
          <ac:chgData name="Fröhlich, Christiane Andrea" userId="620299a9-ac9b-4c8f-ad1a-841dd02d6f85" providerId="ADAL" clId="{CB465298-A873-485C-8428-067138DCC485}" dt="2021-06-15T19:24:22.321" v="610" actId="1076"/>
          <ac:spMkLst>
            <pc:docMk/>
            <pc:sldMk cId="2032597906" sldId="261"/>
            <ac:spMk id="23" creationId="{FBF6DC30-E5E9-4E19-A11D-614FCC76F4B4}"/>
          </ac:spMkLst>
        </pc:spChg>
        <pc:spChg chg="mod">
          <ac:chgData name="Fröhlich, Christiane Andrea" userId="620299a9-ac9b-4c8f-ad1a-841dd02d6f85" providerId="ADAL" clId="{CB465298-A873-485C-8428-067138DCC485}" dt="2021-06-15T20:58:20.223" v="1867" actId="1076"/>
          <ac:spMkLst>
            <pc:docMk/>
            <pc:sldMk cId="2032597906" sldId="261"/>
            <ac:spMk id="24" creationId="{79BBF4E0-8466-442A-A786-4E6B61FCF1AB}"/>
          </ac:spMkLst>
        </pc:spChg>
        <pc:spChg chg="add mod">
          <ac:chgData name="Fröhlich, Christiane Andrea" userId="620299a9-ac9b-4c8f-ad1a-841dd02d6f85" providerId="ADAL" clId="{CB465298-A873-485C-8428-067138DCC485}" dt="2021-06-15T21:36:44.772" v="3091" actId="1076"/>
          <ac:spMkLst>
            <pc:docMk/>
            <pc:sldMk cId="2032597906" sldId="261"/>
            <ac:spMk id="26" creationId="{E3294037-F7A7-4B83-946B-1A86EB87574A}"/>
          </ac:spMkLst>
        </pc:spChg>
        <pc:picChg chg="del mod">
          <ac:chgData name="Fröhlich, Christiane Andrea" userId="620299a9-ac9b-4c8f-ad1a-841dd02d6f85" providerId="ADAL" clId="{CB465298-A873-485C-8428-067138DCC485}" dt="2021-06-15T20:52:19.793" v="1689" actId="478"/>
          <ac:picMkLst>
            <pc:docMk/>
            <pc:sldMk cId="2032597906" sldId="261"/>
            <ac:picMk id="15" creationId="{33F77070-3BC2-4D11-AE18-9474AF8178E9}"/>
          </ac:picMkLst>
        </pc:picChg>
        <pc:picChg chg="mod">
          <ac:chgData name="Fröhlich, Christiane Andrea" userId="620299a9-ac9b-4c8f-ad1a-841dd02d6f85" providerId="ADAL" clId="{CB465298-A873-485C-8428-067138DCC485}" dt="2021-06-15T20:11:38.079" v="945" actId="14100"/>
          <ac:picMkLst>
            <pc:docMk/>
            <pc:sldMk cId="2032597906" sldId="261"/>
            <ac:picMk id="20" creationId="{09C2B03A-1BF2-4812-89FB-D3111F7DD866}"/>
          </ac:picMkLst>
        </pc:picChg>
        <pc:picChg chg="mod">
          <ac:chgData name="Fröhlich, Christiane Andrea" userId="620299a9-ac9b-4c8f-ad1a-841dd02d6f85" providerId="ADAL" clId="{CB465298-A873-485C-8428-067138DCC485}" dt="2021-06-15T13:36:09.747" v="216" actId="1076"/>
          <ac:picMkLst>
            <pc:docMk/>
            <pc:sldMk cId="2032597906" sldId="261"/>
            <ac:picMk id="22" creationId="{77FDB53B-7467-4CFE-A53D-04E1E2CDA365}"/>
          </ac:picMkLst>
        </pc:picChg>
      </pc:sldChg>
      <pc:sldChg chg="addSp delSp modSp new mod setBg modNotesTx">
        <pc:chgData name="Fröhlich, Christiane Andrea" userId="620299a9-ac9b-4c8f-ad1a-841dd02d6f85" providerId="ADAL" clId="{CB465298-A873-485C-8428-067138DCC485}" dt="2021-06-17T11:28:29.453" v="3295" actId="20577"/>
        <pc:sldMkLst>
          <pc:docMk/>
          <pc:sldMk cId="2349059324" sldId="262"/>
        </pc:sldMkLst>
        <pc:spChg chg="mod">
          <ac:chgData name="Fröhlich, Christiane Andrea" userId="620299a9-ac9b-4c8f-ad1a-841dd02d6f85" providerId="ADAL" clId="{CB465298-A873-485C-8428-067138DCC485}" dt="2021-06-15T21:12:13.098" v="1909" actId="1076"/>
          <ac:spMkLst>
            <pc:docMk/>
            <pc:sldMk cId="2349059324" sldId="262"/>
            <ac:spMk id="2" creationId="{F438C516-20B6-433C-8A8F-9F31FE2BF9E2}"/>
          </ac:spMkLst>
        </pc:spChg>
        <pc:spChg chg="mod">
          <ac:chgData name="Fröhlich, Christiane Andrea" userId="620299a9-ac9b-4c8f-ad1a-841dd02d6f85" providerId="ADAL" clId="{CB465298-A873-485C-8428-067138DCC485}" dt="2021-06-15T21:34:37.062" v="2851" actId="1076"/>
          <ac:spMkLst>
            <pc:docMk/>
            <pc:sldMk cId="2349059324" sldId="262"/>
            <ac:spMk id="3" creationId="{C68A294D-CD37-41D0-B247-7658FDF742D1}"/>
          </ac:spMkLst>
        </pc:spChg>
        <pc:spChg chg="add mod">
          <ac:chgData name="Fröhlich, Christiane Andrea" userId="620299a9-ac9b-4c8f-ad1a-841dd02d6f85" providerId="ADAL" clId="{CB465298-A873-485C-8428-067138DCC485}" dt="2021-06-15T21:23:16.121" v="2496" actId="1076"/>
          <ac:spMkLst>
            <pc:docMk/>
            <pc:sldMk cId="2349059324" sldId="262"/>
            <ac:spMk id="5" creationId="{65C5AE98-8550-4EB5-BD07-33CC69C54DBC}"/>
          </ac:spMkLst>
        </pc:spChg>
        <pc:spChg chg="add mod">
          <ac:chgData name="Fröhlich, Christiane Andrea" userId="620299a9-ac9b-4c8f-ad1a-841dd02d6f85" providerId="ADAL" clId="{CB465298-A873-485C-8428-067138DCC485}" dt="2021-06-15T21:23:25.073" v="2498" actId="1076"/>
          <ac:spMkLst>
            <pc:docMk/>
            <pc:sldMk cId="2349059324" sldId="262"/>
            <ac:spMk id="8" creationId="{0D4F8D6B-A2B4-47E1-A772-76C2D5C7ABE1}"/>
          </ac:spMkLst>
        </pc:spChg>
        <pc:spChg chg="add mod">
          <ac:chgData name="Fröhlich, Christiane Andrea" userId="620299a9-ac9b-4c8f-ad1a-841dd02d6f85" providerId="ADAL" clId="{CB465298-A873-485C-8428-067138DCC485}" dt="2021-06-15T21:33:17.875" v="2753" actId="1076"/>
          <ac:spMkLst>
            <pc:docMk/>
            <pc:sldMk cId="2349059324" sldId="262"/>
            <ac:spMk id="10" creationId="{E03FACDA-7927-4F8A-9A2D-D8E46B896828}"/>
          </ac:spMkLst>
        </pc:spChg>
        <pc:picChg chg="add mod">
          <ac:chgData name="Fröhlich, Christiane Andrea" userId="620299a9-ac9b-4c8f-ad1a-841dd02d6f85" providerId="ADAL" clId="{CB465298-A873-485C-8428-067138DCC485}" dt="2021-06-15T21:17:21.113" v="2193" actId="1076"/>
          <ac:picMkLst>
            <pc:docMk/>
            <pc:sldMk cId="2349059324" sldId="262"/>
            <ac:picMk id="4" creationId="{30FAD36C-629D-4ED6-9A74-170FBBDD73F4}"/>
          </ac:picMkLst>
        </pc:picChg>
        <pc:picChg chg="add mod">
          <ac:chgData name="Fröhlich, Christiane Andrea" userId="620299a9-ac9b-4c8f-ad1a-841dd02d6f85" providerId="ADAL" clId="{CB465298-A873-485C-8428-067138DCC485}" dt="2021-06-15T21:23:28.769" v="2499" actId="1076"/>
          <ac:picMkLst>
            <pc:docMk/>
            <pc:sldMk cId="2349059324" sldId="262"/>
            <ac:picMk id="6" creationId="{CE1AF87E-5960-4204-843B-CF55387CF7C4}"/>
          </ac:picMkLst>
        </pc:picChg>
        <pc:picChg chg="add mod">
          <ac:chgData name="Fröhlich, Christiane Andrea" userId="620299a9-ac9b-4c8f-ad1a-841dd02d6f85" providerId="ADAL" clId="{CB465298-A873-485C-8428-067138DCC485}" dt="2021-06-15T20:58:59.442" v="1877" actId="1076"/>
          <ac:picMkLst>
            <pc:docMk/>
            <pc:sldMk cId="2349059324" sldId="262"/>
            <ac:picMk id="7" creationId="{44F87C9F-8AB9-4E9D-AD2B-A82C3473D9BF}"/>
          </ac:picMkLst>
        </pc:picChg>
        <pc:picChg chg="add del mod">
          <ac:chgData name="Fröhlich, Christiane Andrea" userId="620299a9-ac9b-4c8f-ad1a-841dd02d6f85" providerId="ADAL" clId="{CB465298-A873-485C-8428-067138DCC485}" dt="2021-06-15T21:22:16.001" v="2359" actId="478"/>
          <ac:picMkLst>
            <pc:docMk/>
            <pc:sldMk cId="2349059324" sldId="262"/>
            <ac:picMk id="9" creationId="{7A7C0E26-7057-4A23-A7E8-990A59BB71FA}"/>
          </ac:picMkLst>
        </pc:picChg>
      </pc:sldChg>
    </pc:docChg>
  </pc:docChgLst>
  <pc:docChgLst>
    <pc:chgData name="Fröhlich, Christiane Andrea" userId="S::christiane.andrea.frohlich@digdir.no::620299a9-ac9b-4c8f-ad1a-841dd02d6f85" providerId="AD" clId="Web-{240F70ED-1487-0B03-2622-F19C4726A021}"/>
    <pc:docChg chg="modSld">
      <pc:chgData name="Fröhlich, Christiane Andrea" userId="S::christiane.andrea.frohlich@digdir.no::620299a9-ac9b-4c8f-ad1a-841dd02d6f85" providerId="AD" clId="Web-{240F70ED-1487-0B03-2622-F19C4726A021}" dt="2021-06-16T05:26:33.263" v="109"/>
      <pc:docMkLst>
        <pc:docMk/>
      </pc:docMkLst>
      <pc:sldChg chg="modSp modNotes">
        <pc:chgData name="Fröhlich, Christiane Andrea" userId="S::christiane.andrea.frohlich@digdir.no::620299a9-ac9b-4c8f-ad1a-841dd02d6f85" providerId="AD" clId="Web-{240F70ED-1487-0B03-2622-F19C4726A021}" dt="2021-06-16T05:26:33.263" v="109"/>
        <pc:sldMkLst>
          <pc:docMk/>
          <pc:sldMk cId="3235221740" sldId="256"/>
        </pc:sldMkLst>
        <pc:spChg chg="mod">
          <ac:chgData name="Fröhlich, Christiane Andrea" userId="S::christiane.andrea.frohlich@digdir.no::620299a9-ac9b-4c8f-ad1a-841dd02d6f85" providerId="AD" clId="Web-{240F70ED-1487-0B03-2622-F19C4726A021}" dt="2021-06-16T05:22:42.946" v="17" actId="20577"/>
          <ac:spMkLst>
            <pc:docMk/>
            <pc:sldMk cId="3235221740" sldId="256"/>
            <ac:spMk id="3" creationId="{5DD7CAEC-E895-450E-9390-F425EF556D64}"/>
          </ac:spMkLst>
        </pc:spChg>
      </pc:sldChg>
      <pc:sldChg chg="addSp delSp modSp modNotes">
        <pc:chgData name="Fröhlich, Christiane Andrea" userId="S::christiane.andrea.frohlich@digdir.no::620299a9-ac9b-4c8f-ad1a-841dd02d6f85" providerId="AD" clId="Web-{240F70ED-1487-0B03-2622-F19C4726A021}" dt="2021-06-16T05:24:38.745" v="40" actId="20577"/>
        <pc:sldMkLst>
          <pc:docMk/>
          <pc:sldMk cId="3942185682" sldId="259"/>
        </pc:sldMkLst>
        <pc:spChg chg="mod">
          <ac:chgData name="Fröhlich, Christiane Andrea" userId="S::christiane.andrea.frohlich@digdir.no::620299a9-ac9b-4c8f-ad1a-841dd02d6f85" providerId="AD" clId="Web-{240F70ED-1487-0B03-2622-F19C4726A021}" dt="2021-06-16T05:24:18.229" v="28" actId="1076"/>
          <ac:spMkLst>
            <pc:docMk/>
            <pc:sldMk cId="3942185682" sldId="259"/>
            <ac:spMk id="2" creationId="{BA366D53-C82C-4E1B-A918-0EC177F41E69}"/>
          </ac:spMkLst>
        </pc:spChg>
        <pc:spChg chg="del mod">
          <ac:chgData name="Fröhlich, Christiane Andrea" userId="S::christiane.andrea.frohlich@digdir.no::620299a9-ac9b-4c8f-ad1a-841dd02d6f85" providerId="AD" clId="Web-{240F70ED-1487-0B03-2622-F19C4726A021}" dt="2021-06-16T05:24:04.682" v="24"/>
          <ac:spMkLst>
            <pc:docMk/>
            <pc:sldMk cId="3942185682" sldId="259"/>
            <ac:spMk id="3" creationId="{58E4023C-900E-460C-A687-C9844D2D34CA}"/>
          </ac:spMkLst>
        </pc:spChg>
        <pc:spChg chg="add del mod">
          <ac:chgData name="Fröhlich, Christiane Andrea" userId="S::christiane.andrea.frohlich@digdir.no::620299a9-ac9b-4c8f-ad1a-841dd02d6f85" providerId="AD" clId="Web-{240F70ED-1487-0B03-2622-F19C4726A021}" dt="2021-06-16T05:24:25.854" v="29"/>
          <ac:spMkLst>
            <pc:docMk/>
            <pc:sldMk cId="3942185682" sldId="259"/>
            <ac:spMk id="8" creationId="{9F1A5E8B-E1EA-4F0D-9077-0987002EC446}"/>
          </ac:spMkLst>
        </pc:spChg>
        <pc:spChg chg="mod">
          <ac:chgData name="Fröhlich, Christiane Andrea" userId="S::christiane.andrea.frohlich@digdir.no::620299a9-ac9b-4c8f-ad1a-841dd02d6f85" providerId="AD" clId="Web-{240F70ED-1487-0B03-2622-F19C4726A021}" dt="2021-06-16T05:24:38.745" v="40" actId="20577"/>
          <ac:spMkLst>
            <pc:docMk/>
            <pc:sldMk cId="3942185682" sldId="259"/>
            <ac:spMk id="21" creationId="{F2349E58-A932-4860-B49B-AD3A95397179}"/>
          </ac:spMkLst>
        </pc:spChg>
      </pc:sldChg>
      <pc:sldChg chg="delSp modSp modNotes">
        <pc:chgData name="Fröhlich, Christiane Andrea" userId="S::christiane.andrea.frohlich@digdir.no::620299a9-ac9b-4c8f-ad1a-841dd02d6f85" providerId="AD" clId="Web-{240F70ED-1487-0B03-2622-F19C4726A021}" dt="2021-06-16T05:25:42.528" v="44"/>
        <pc:sldMkLst>
          <pc:docMk/>
          <pc:sldMk cId="2032597906" sldId="261"/>
        </pc:sldMkLst>
        <pc:spChg chg="del mod">
          <ac:chgData name="Fröhlich, Christiane Andrea" userId="S::christiane.andrea.frohlich@digdir.no::620299a9-ac9b-4c8f-ad1a-841dd02d6f85" providerId="AD" clId="Web-{240F70ED-1487-0B03-2622-F19C4726A021}" dt="2021-06-16T05:25:42.528" v="44"/>
          <ac:spMkLst>
            <pc:docMk/>
            <pc:sldMk cId="2032597906" sldId="261"/>
            <ac:spMk id="26" creationId="{E3294037-F7A7-4B83-946B-1A86EB87574A}"/>
          </ac:spMkLst>
        </pc:spChg>
      </pc:sldChg>
      <pc:sldChg chg="addSp delSp modSp modNotes">
        <pc:chgData name="Fröhlich, Christiane Andrea" userId="S::christiane.andrea.frohlich@digdir.no::620299a9-ac9b-4c8f-ad1a-841dd02d6f85" providerId="AD" clId="Web-{240F70ED-1487-0B03-2622-F19C4726A021}" dt="2021-06-16T05:25:58.090" v="48"/>
        <pc:sldMkLst>
          <pc:docMk/>
          <pc:sldMk cId="2349059324" sldId="262"/>
        </pc:sldMkLst>
        <pc:spChg chg="del mod">
          <ac:chgData name="Fröhlich, Christiane Andrea" userId="S::christiane.andrea.frohlich@digdir.no::620299a9-ac9b-4c8f-ad1a-841dd02d6f85" providerId="AD" clId="Web-{240F70ED-1487-0B03-2622-F19C4726A021}" dt="2021-06-16T05:25:51.871" v="46"/>
          <ac:spMkLst>
            <pc:docMk/>
            <pc:sldMk cId="2349059324" sldId="262"/>
            <ac:spMk id="3" creationId="{C68A294D-CD37-41D0-B247-7658FDF742D1}"/>
          </ac:spMkLst>
        </pc:spChg>
        <pc:spChg chg="add del mod">
          <ac:chgData name="Fröhlich, Christiane Andrea" userId="S::christiane.andrea.frohlich@digdir.no::620299a9-ac9b-4c8f-ad1a-841dd02d6f85" providerId="AD" clId="Web-{240F70ED-1487-0B03-2622-F19C4726A021}" dt="2021-06-16T05:25:55.700" v="47"/>
          <ac:spMkLst>
            <pc:docMk/>
            <pc:sldMk cId="2349059324" sldId="262"/>
            <ac:spMk id="11" creationId="{124B9E57-81CF-422D-810B-D3B73CE0AC96}"/>
          </ac:spMkLst>
        </pc:spChg>
      </pc:sldChg>
    </pc:docChg>
  </pc:docChgLst>
  <pc:docChgLst>
    <pc:chgData name="Fröhlich, Christiane Andrea" userId="S::christiane.andrea.frohlich@digdir.no::620299a9-ac9b-4c8f-ad1a-841dd02d6f85" providerId="AD" clId="Web-{A21E9C7C-BBCF-F315-8570-1689341214F2}"/>
    <pc:docChg chg="modSld">
      <pc:chgData name="Fröhlich, Christiane Andrea" userId="S::christiane.andrea.frohlich@digdir.no::620299a9-ac9b-4c8f-ad1a-841dd02d6f85" providerId="AD" clId="Web-{A21E9C7C-BBCF-F315-8570-1689341214F2}" dt="2021-06-15T22:15:22.437" v="1057" actId="20577"/>
      <pc:docMkLst>
        <pc:docMk/>
      </pc:docMkLst>
      <pc:sldChg chg="modSp">
        <pc:chgData name="Fröhlich, Christiane Andrea" userId="S::christiane.andrea.frohlich@digdir.no::620299a9-ac9b-4c8f-ad1a-841dd02d6f85" providerId="AD" clId="Web-{A21E9C7C-BBCF-F315-8570-1689341214F2}" dt="2021-06-15T22:07:35.158" v="911" actId="20577"/>
        <pc:sldMkLst>
          <pc:docMk/>
          <pc:sldMk cId="3235221740" sldId="256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07:35.158" v="911" actId="20577"/>
          <ac:spMkLst>
            <pc:docMk/>
            <pc:sldMk cId="3235221740" sldId="256"/>
            <ac:spMk id="3" creationId="{5DD7CAEC-E895-450E-9390-F425EF556D64}"/>
          </ac:spMkLst>
        </pc:spChg>
      </pc:sldChg>
      <pc:sldChg chg="modSp">
        <pc:chgData name="Fröhlich, Christiane Andrea" userId="S::christiane.andrea.frohlich@digdir.no::620299a9-ac9b-4c8f-ad1a-841dd02d6f85" providerId="AD" clId="Web-{A21E9C7C-BBCF-F315-8570-1689341214F2}" dt="2021-06-15T22:09:07.160" v="923" actId="20577"/>
        <pc:sldMkLst>
          <pc:docMk/>
          <pc:sldMk cId="1537852340" sldId="257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09:07.160" v="923" actId="20577"/>
          <ac:spMkLst>
            <pc:docMk/>
            <pc:sldMk cId="1537852340" sldId="257"/>
            <ac:spMk id="5" creationId="{99EB6A2C-0E10-4062-AEFE-9FDA675C25E1}"/>
          </ac:spMkLst>
        </pc:spChg>
      </pc:sldChg>
      <pc:sldChg chg="modSp">
        <pc:chgData name="Fröhlich, Christiane Andrea" userId="S::christiane.andrea.frohlich@digdir.no::620299a9-ac9b-4c8f-ad1a-841dd02d6f85" providerId="AD" clId="Web-{A21E9C7C-BBCF-F315-8570-1689341214F2}" dt="2021-06-15T22:11:16.210" v="958" actId="1076"/>
        <pc:sldMkLst>
          <pc:docMk/>
          <pc:sldMk cId="3942185682" sldId="259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11:16.210" v="958" actId="1076"/>
          <ac:spMkLst>
            <pc:docMk/>
            <pc:sldMk cId="3942185682" sldId="259"/>
            <ac:spMk id="2" creationId="{BA366D53-C82C-4E1B-A918-0EC177F41E69}"/>
          </ac:spMkLst>
        </pc:spChg>
        <pc:spChg chg="mod">
          <ac:chgData name="Fröhlich, Christiane Andrea" userId="S::christiane.andrea.frohlich@digdir.no::620299a9-ac9b-4c8f-ad1a-841dd02d6f85" providerId="AD" clId="Web-{A21E9C7C-BBCF-F315-8570-1689341214F2}" dt="2021-06-15T22:02:20.808" v="908" actId="20577"/>
          <ac:spMkLst>
            <pc:docMk/>
            <pc:sldMk cId="3942185682" sldId="259"/>
            <ac:spMk id="3" creationId="{58E4023C-900E-460C-A687-C9844D2D34CA}"/>
          </ac:spMkLst>
        </pc:spChg>
        <pc:spChg chg="mod">
          <ac:chgData name="Fröhlich, Christiane Andrea" userId="S::christiane.andrea.frohlich@digdir.no::620299a9-ac9b-4c8f-ad1a-841dd02d6f85" providerId="AD" clId="Web-{A21E9C7C-BBCF-F315-8570-1689341214F2}" dt="2021-06-15T22:09:56.349" v="924" actId="20577"/>
          <ac:spMkLst>
            <pc:docMk/>
            <pc:sldMk cId="3942185682" sldId="259"/>
            <ac:spMk id="24" creationId="{734EDA36-95C0-4D97-B38C-B51DF23CF288}"/>
          </ac:spMkLst>
        </pc:spChg>
      </pc:sldChg>
      <pc:sldChg chg="modSp">
        <pc:chgData name="Fröhlich, Christiane Andrea" userId="S::christiane.andrea.frohlich@digdir.no::620299a9-ac9b-4c8f-ad1a-841dd02d6f85" providerId="AD" clId="Web-{A21E9C7C-BBCF-F315-8570-1689341214F2}" dt="2021-06-15T22:15:22.437" v="1057" actId="20577"/>
        <pc:sldMkLst>
          <pc:docMk/>
          <pc:sldMk cId="3066719714" sldId="260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15:22.437" v="1057" actId="20577"/>
          <ac:spMkLst>
            <pc:docMk/>
            <pc:sldMk cId="3066719714" sldId="260"/>
            <ac:spMk id="3" creationId="{AD9E02F9-D701-4E0D-8845-6FE5D6EFD1EA}"/>
          </ac:spMkLst>
        </pc:spChg>
      </pc:sldChg>
      <pc:sldChg chg="modSp">
        <pc:chgData name="Fröhlich, Christiane Andrea" userId="S::christiane.andrea.frohlich@digdir.no::620299a9-ac9b-4c8f-ad1a-841dd02d6f85" providerId="AD" clId="Web-{A21E9C7C-BBCF-F315-8570-1689341214F2}" dt="2021-06-15T22:12:59.369" v="1002" actId="1076"/>
        <pc:sldMkLst>
          <pc:docMk/>
          <pc:sldMk cId="2032597906" sldId="261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12:25.884" v="992" actId="14100"/>
          <ac:spMkLst>
            <pc:docMk/>
            <pc:sldMk cId="2032597906" sldId="261"/>
            <ac:spMk id="13" creationId="{0A10D9DE-DF53-4FD4-856D-AB9721EF9519}"/>
          </ac:spMkLst>
        </pc:spChg>
        <pc:spChg chg="mod">
          <ac:chgData name="Fröhlich, Christiane Andrea" userId="S::christiane.andrea.frohlich@digdir.no::620299a9-ac9b-4c8f-ad1a-841dd02d6f85" providerId="AD" clId="Web-{A21E9C7C-BBCF-F315-8570-1689341214F2}" dt="2021-06-15T22:12:59.369" v="1002" actId="1076"/>
          <ac:spMkLst>
            <pc:docMk/>
            <pc:sldMk cId="2032597906" sldId="261"/>
            <ac:spMk id="23" creationId="{FBF6DC30-E5E9-4E19-A11D-614FCC76F4B4}"/>
          </ac:spMkLst>
        </pc:spChg>
        <pc:spChg chg="mod">
          <ac:chgData name="Fröhlich, Christiane Andrea" userId="S::christiane.andrea.frohlich@digdir.no::620299a9-ac9b-4c8f-ad1a-841dd02d6f85" providerId="AD" clId="Web-{A21E9C7C-BBCF-F315-8570-1689341214F2}" dt="2021-06-15T22:12:07.321" v="984" actId="20577"/>
          <ac:spMkLst>
            <pc:docMk/>
            <pc:sldMk cId="2032597906" sldId="261"/>
            <ac:spMk id="24" creationId="{79BBF4E0-8466-442A-A786-4E6B61FCF1AB}"/>
          </ac:spMkLst>
        </pc:spChg>
      </pc:sldChg>
      <pc:sldChg chg="modSp">
        <pc:chgData name="Fröhlich, Christiane Andrea" userId="S::christiane.andrea.frohlich@digdir.no::620299a9-ac9b-4c8f-ad1a-841dd02d6f85" providerId="AD" clId="Web-{A21E9C7C-BBCF-F315-8570-1689341214F2}" dt="2021-06-15T22:14:24.030" v="1043" actId="20577"/>
        <pc:sldMkLst>
          <pc:docMk/>
          <pc:sldMk cId="2349059324" sldId="262"/>
        </pc:sldMkLst>
        <pc:spChg chg="mod">
          <ac:chgData name="Fröhlich, Christiane Andrea" userId="S::christiane.andrea.frohlich@digdir.no::620299a9-ac9b-4c8f-ad1a-841dd02d6f85" providerId="AD" clId="Web-{A21E9C7C-BBCF-F315-8570-1689341214F2}" dt="2021-06-15T22:13:55.512" v="1015" actId="20577"/>
          <ac:spMkLst>
            <pc:docMk/>
            <pc:sldMk cId="2349059324" sldId="262"/>
            <ac:spMk id="5" creationId="{65C5AE98-8550-4EB5-BD07-33CC69C54DBC}"/>
          </ac:spMkLst>
        </pc:spChg>
        <pc:spChg chg="mod">
          <ac:chgData name="Fröhlich, Christiane Andrea" userId="S::christiane.andrea.frohlich@digdir.no::620299a9-ac9b-4c8f-ad1a-841dd02d6f85" providerId="AD" clId="Web-{A21E9C7C-BBCF-F315-8570-1689341214F2}" dt="2021-06-15T22:14:24.030" v="1043" actId="20577"/>
          <ac:spMkLst>
            <pc:docMk/>
            <pc:sldMk cId="2349059324" sldId="262"/>
            <ac:spMk id="10" creationId="{E03FACDA-7927-4F8A-9A2D-D8E46B8968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65C02-0062-45F8-93D6-F09EA51AEE40}" type="datetimeFigureOut">
              <a:rPr lang="nb"/>
              <a:t>28.06.2021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DD2B-C249-42A2-B104-32677B2F3FDE}" type="slidenum">
              <a:rPr lang="nb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DD2B-C249-42A2-B104-32677B2F3FDE}" type="slidenum">
              <a:rPr lang="nb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9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DD2B-C249-42A2-B104-32677B2F3FDE}" type="slidenum">
              <a:rPr lang="nb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9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DD2B-C249-42A2-B104-32677B2F3FDE}" type="slidenum">
              <a:rPr lang="nb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DD2B-C249-42A2-B104-32677B2F3FDE}" type="slidenum">
              <a:rPr lang="nb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DFF7C4-AB86-4023-A426-C2A236CF1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AFD9D39-FCD0-4BBC-8857-80CD80CBB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0D4A54-CD3C-4DCD-BE36-5C962B78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83210D-0D07-409D-AE18-CD7C748F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6B96B1-8711-42E2-ACFE-DC34DD56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50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7329B9-EAD7-4E96-BA49-12C2450C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D6BF37-9916-4756-8334-9F3246BFA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9A4CDB-BB70-4165-805D-13DEC807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939586-78AC-4F5A-9691-6AFC521A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4ECA2D-1C4C-4B63-B11F-69E68692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62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839D9DA-BC24-4CC9-B9C7-90C084912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78B907-592A-44AA-B3F2-257A85F02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EB555F-200F-4726-BC53-C3BB9C5E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DBB33-A6C7-44F3-8A78-4AD2E3C0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78D5A6-B7B7-4C75-A207-13661831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CEEE24-0E5E-4396-BABE-AE81D683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26784C-5555-43CC-A667-0344FF7F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3BF41E-9844-486B-B2DD-06A871E7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D57E3F-3004-4A9E-AA38-479EEAB6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05B08A-2300-478D-89DB-32C294FD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7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FF5BCD-3C31-4B0F-93C7-1CAF3276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A81AA6-61E6-4D65-8623-15A78B30F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F2B3C7-0A7A-41B9-A6C0-6BC20464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F86614-49D4-46A0-A37E-773F2BC8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5F2B26-02AC-47FD-AF85-9BFBBA0F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1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58C56-5970-4538-A7EE-890188F8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34EF8B-AC98-48D8-8EC3-D2DC46C0A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6CC09D-8806-4940-8511-D55D370D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DED104-B5E3-4281-B514-E56816D2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FE8CDF-1473-4D43-BC3D-A807CF0D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EED9AA-EB51-40E2-849C-C10516EA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3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5337-0408-4829-AC0E-5F4CA12C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BB6869-05D0-4BCD-A1EB-12635E38B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8F52A4-2FEA-48DF-A4B0-42D76FDC1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26DFCB-DF91-4BCF-9AD1-FB54AD918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E87A149-D113-44F1-A6E4-C0632D912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7A02CC-D6FC-4E31-A5FB-0A342A6B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BAC5154-308D-4A97-B742-4AC161A2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8E5C702-CF8A-42C6-BA8F-88A1FB93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0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4545E4-BCD4-4271-B150-5E5E8B2F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95F92EB-6DE9-488F-A251-E696C12E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68ADBE-7C9F-4DE2-9FE4-0C7C8C4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E84BE8-CC19-48B3-9B82-CE0AB39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74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C190749-2B4E-4E28-8E8D-081C2BA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8C59907-827B-4F2F-A864-77495742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BA6214-62C7-4FF4-BA1A-973C890C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42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B00524-3BBE-4967-997E-0456F563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B04F53-74DC-477D-8CB7-19A807DD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6C25B1-0448-4911-826F-D10D5575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2E3AB7-E6C9-4030-8EB1-C3775ADA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B7D493-4A94-4718-BD7D-A3191237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123168-0385-4AE8-9887-72C9BADF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BA4BE-24EC-4845-95E8-C28B7F41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A2F3759-14AF-42BD-B975-9A8ACFC23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974BEA-1F03-4886-9483-B494E52B6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675C01-1CD1-4170-910C-B579BCED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BCC858-7FAC-44F8-85F3-71B23AC9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AFAEF8-BC3B-4A8A-AF61-55C2C0AA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42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DCE30CF-690A-4761-9AB9-96D7DF21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1BCBC2-C9E1-4DC8-80E1-3596FA25D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D9D2EA-8F8C-485C-AAB8-728C763D7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48F0-A890-463E-B16A-76ADCC944C29}" type="datetimeFigureOut">
              <a:rPr lang="nb-NO" smtClean="0"/>
              <a:t>28.06.2021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5484FC-4C98-4A6E-80D1-FB609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1B3C95-24B3-47AA-AA3A-4DC01D48D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D3B1-65ED-4F2F-B70D-8A79778333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4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Bilde 12" descr="Personer som holder stjerneskudd">
            <a:extLst>
              <a:ext uri="{FF2B5EF4-FFF2-40B4-BE49-F238E27FC236}">
                <a16:creationId xmlns:a16="http://schemas.microsoft.com/office/drawing/2014/main" id="{5B894CB0-2C3D-4E43-A831-9CD74270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7" r="5597" b="-1"/>
          <a:stretch/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C37163B-7F52-4496-8D16-3AC12F2B0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132" y="1689629"/>
            <a:ext cx="9795637" cy="2215884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 til Datalandsbyen</a:t>
            </a:r>
            <a:br>
              <a:rPr lang="nb-NO" sz="5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5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DD7CAEC-E895-450E-9390-F425EF556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09963"/>
            <a:ext cx="9795637" cy="17478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i="1">
                <a:solidFill>
                  <a:srgbClr val="FFFFFF"/>
                </a:solidFill>
              </a:rPr>
              <a:t>Møteplassen for deg som er interessert i data</a:t>
            </a:r>
          </a:p>
        </p:txBody>
      </p:sp>
    </p:spTree>
    <p:extLst>
      <p:ext uri="{BB962C8B-B14F-4D97-AF65-F5344CB8AC3E}">
        <p14:creationId xmlns:p14="http://schemas.microsoft.com/office/powerpoint/2010/main" val="323522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DED62F1-073B-435D-8F23-A57DCFA2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7833"/>
            <a:ext cx="10515600" cy="1288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Datalandsby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1749A5-C40D-4C7F-9013-66C9E6210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2" b="-1"/>
          <a:stretch/>
        </p:blipFill>
        <p:spPr>
          <a:xfrm>
            <a:off x="609600" y="2308225"/>
            <a:ext cx="5051406" cy="35337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9EB6A2C-0E10-4062-AEFE-9FDA675C25E1}"/>
              </a:ext>
            </a:extLst>
          </p:cNvPr>
          <p:cNvSpPr txBox="1"/>
          <p:nvPr/>
        </p:nvSpPr>
        <p:spPr>
          <a:xfrm>
            <a:off x="5799284" y="2308225"/>
            <a:ext cx="5783116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En </a:t>
            </a:r>
            <a:r>
              <a:rPr lang="en-US" sz="2000" dirty="0" err="1">
                <a:latin typeface="Arial"/>
                <a:cs typeface="Arial"/>
              </a:rPr>
              <a:t>møteplass</a:t>
            </a:r>
            <a:r>
              <a:rPr lang="en-US" sz="2000" dirty="0">
                <a:latin typeface="Arial"/>
                <a:cs typeface="Arial"/>
              </a:rPr>
              <a:t> for alle 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ønsker</a:t>
            </a:r>
            <a:r>
              <a:rPr lang="en-US" sz="2000" dirty="0">
                <a:latin typeface="Arial"/>
                <a:cs typeface="Arial"/>
              </a:rPr>
              <a:t> å dele </a:t>
            </a:r>
            <a:r>
              <a:rPr lang="en-US" sz="2000" dirty="0" err="1">
                <a:latin typeface="Arial"/>
                <a:cs typeface="Arial"/>
              </a:rPr>
              <a:t>og</a:t>
            </a:r>
            <a:r>
              <a:rPr lang="en-US" sz="2000" dirty="0">
                <a:latin typeface="Arial"/>
                <a:cs typeface="Arial"/>
              </a:rPr>
              <a:t> ta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bruk</a:t>
            </a:r>
            <a:r>
              <a:rPr lang="en-US" sz="2000" dirty="0">
                <a:latin typeface="Arial"/>
                <a:cs typeface="Arial"/>
              </a:rPr>
              <a:t> data, </a:t>
            </a:r>
            <a:r>
              <a:rPr lang="en-US" sz="2000" dirty="0" err="1">
                <a:latin typeface="Arial"/>
                <a:cs typeface="Arial"/>
              </a:rPr>
              <a:t>samt</a:t>
            </a:r>
            <a:r>
              <a:rPr lang="en-US" sz="2000" dirty="0">
                <a:latin typeface="Arial"/>
                <a:cs typeface="Arial"/>
              </a:rPr>
              <a:t> for de 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er </a:t>
            </a:r>
            <a:r>
              <a:rPr lang="en-US" sz="2000" dirty="0" err="1">
                <a:latin typeface="Arial"/>
                <a:cs typeface="Arial"/>
              </a:rPr>
              <a:t>interesserte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temaer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og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faglige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problemstillinger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omhandler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informasjonsforvaltning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orden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eget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hus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spørsmål</a:t>
            </a:r>
            <a:r>
              <a:rPr lang="en-US" sz="2000" dirty="0">
                <a:latin typeface="Arial"/>
                <a:cs typeface="Arial"/>
              </a:rPr>
              <a:t> om </a:t>
            </a:r>
            <a:r>
              <a:rPr lang="en-US" sz="2000" dirty="0" err="1">
                <a:latin typeface="Arial"/>
                <a:cs typeface="Arial"/>
              </a:rPr>
              <a:t>rammeverk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osv</a:t>
            </a:r>
            <a:r>
              <a:rPr lang="en-US" sz="2000" dirty="0">
                <a:latin typeface="Arial"/>
                <a:cs typeface="Arial"/>
              </a:rPr>
              <a:t>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læring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erfaringsutveksling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å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inspirasjon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motivasjon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Et </a:t>
            </a:r>
            <a:r>
              <a:rPr lang="en-US" sz="2000" dirty="0" err="1">
                <a:latin typeface="Arial"/>
                <a:cs typeface="Arial"/>
              </a:rPr>
              <a:t>sted</a:t>
            </a:r>
            <a:r>
              <a:rPr lang="en-US" sz="2000" dirty="0">
                <a:latin typeface="Arial"/>
                <a:cs typeface="Arial"/>
              </a:rPr>
              <a:t> for å </a:t>
            </a:r>
            <a:r>
              <a:rPr lang="en-US" sz="2000" dirty="0" err="1">
                <a:latin typeface="Arial"/>
                <a:cs typeface="Arial"/>
              </a:rPr>
              <a:t>få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innsikt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hva</a:t>
            </a:r>
            <a:r>
              <a:rPr lang="en-US" sz="2000" dirty="0">
                <a:latin typeface="Arial"/>
                <a:cs typeface="Arial"/>
              </a:rPr>
              <a:t> data </a:t>
            </a:r>
            <a:r>
              <a:rPr lang="en-US" sz="2000" dirty="0" err="1">
                <a:latin typeface="Arial"/>
                <a:cs typeface="Arial"/>
              </a:rPr>
              <a:t>brukes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til</a:t>
            </a:r>
            <a:r>
              <a:rPr lang="en-US" sz="2000" dirty="0">
                <a:latin typeface="Arial"/>
                <a:cs typeface="Arial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85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66D53-C82C-4E1B-A918-0EC177F4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649" y="405484"/>
            <a:ext cx="5791926" cy="1015377"/>
          </a:xfrm>
        </p:spPr>
        <p:txBody>
          <a:bodyPr>
            <a:normAutofit/>
          </a:bodyPr>
          <a:lstStyle/>
          <a:p>
            <a:r>
              <a:rPr lang="nb-NO" sz="4000" b="1">
                <a:latin typeface="Arial"/>
                <a:cs typeface="Arial"/>
              </a:rPr>
              <a:t>Datadeling er lagsport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B8A78ED-89BC-4E65-B259-5B8F2E6CEB06}"/>
              </a:ext>
            </a:extLst>
          </p:cNvPr>
          <p:cNvSpPr/>
          <p:nvPr/>
        </p:nvSpPr>
        <p:spPr>
          <a:xfrm>
            <a:off x="138247" y="1990425"/>
            <a:ext cx="2565946" cy="1519406"/>
          </a:xfrm>
          <a:prstGeom prst="rect">
            <a:avLst/>
          </a:prstGeom>
          <a:solidFill>
            <a:srgbClr val="688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Transportportal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A49586-9E0A-40C2-A0B5-2584FEE12814}"/>
              </a:ext>
            </a:extLst>
          </p:cNvPr>
          <p:cNvSpPr/>
          <p:nvPr/>
        </p:nvSpPr>
        <p:spPr>
          <a:xfrm>
            <a:off x="138247" y="3509831"/>
            <a:ext cx="2565945" cy="1490869"/>
          </a:xfrm>
          <a:prstGeom prst="rect">
            <a:avLst/>
          </a:prstGeom>
          <a:solidFill>
            <a:srgbClr val="688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Datafabrikken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C2DD11C-3283-45F9-AD2C-E45772AFFFE6}"/>
              </a:ext>
            </a:extLst>
          </p:cNvPr>
          <p:cNvSpPr/>
          <p:nvPr/>
        </p:nvSpPr>
        <p:spPr>
          <a:xfrm>
            <a:off x="138246" y="4981918"/>
            <a:ext cx="2565944" cy="1519405"/>
          </a:xfrm>
          <a:prstGeom prst="rect">
            <a:avLst/>
          </a:prstGeom>
          <a:solidFill>
            <a:srgbClr val="688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Felles datakatalog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25DFBCEB-3581-4B32-BA36-EBD8D17A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70" y="1780800"/>
            <a:ext cx="4626999" cy="3673012"/>
          </a:xfrm>
          <a:prstGeom prst="rect">
            <a:avLst/>
          </a:prstGeom>
        </p:spPr>
      </p:pic>
      <p:sp>
        <p:nvSpPr>
          <p:cNvPr id="19" name="Pil: femkant 18">
            <a:extLst>
              <a:ext uri="{FF2B5EF4-FFF2-40B4-BE49-F238E27FC236}">
                <a16:creationId xmlns:a16="http://schemas.microsoft.com/office/drawing/2014/main" id="{CCF22623-3DC6-4917-8572-B0230C370D23}"/>
              </a:ext>
            </a:extLst>
          </p:cNvPr>
          <p:cNvSpPr/>
          <p:nvPr/>
        </p:nvSpPr>
        <p:spPr>
          <a:xfrm>
            <a:off x="2454222" y="1981583"/>
            <a:ext cx="2437869" cy="1548790"/>
          </a:xfrm>
          <a:prstGeom prst="homePlate">
            <a:avLst/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Oversikt over veg- og transportdata</a:t>
            </a:r>
          </a:p>
        </p:txBody>
      </p:sp>
      <p:sp>
        <p:nvSpPr>
          <p:cNvPr id="20" name="Pil: femkant 19">
            <a:extLst>
              <a:ext uri="{FF2B5EF4-FFF2-40B4-BE49-F238E27FC236}">
                <a16:creationId xmlns:a16="http://schemas.microsoft.com/office/drawing/2014/main" id="{93656234-AD2C-4141-BF1C-659808157F65}"/>
              </a:ext>
            </a:extLst>
          </p:cNvPr>
          <p:cNvSpPr/>
          <p:nvPr/>
        </p:nvSpPr>
        <p:spPr>
          <a:xfrm>
            <a:off x="2454222" y="3518687"/>
            <a:ext cx="2437869" cy="1490869"/>
          </a:xfrm>
          <a:prstGeom prst="homePlate">
            <a:avLst/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Oversikt over tilgjengelige data for SMB-er</a:t>
            </a:r>
          </a:p>
        </p:txBody>
      </p:sp>
      <p:sp>
        <p:nvSpPr>
          <p:cNvPr id="21" name="Pil: femkant 20">
            <a:extLst>
              <a:ext uri="{FF2B5EF4-FFF2-40B4-BE49-F238E27FC236}">
                <a16:creationId xmlns:a16="http://schemas.microsoft.com/office/drawing/2014/main" id="{F2349E58-A932-4860-B49B-AD3A95397179}"/>
              </a:ext>
            </a:extLst>
          </p:cNvPr>
          <p:cNvSpPr/>
          <p:nvPr/>
        </p:nvSpPr>
        <p:spPr>
          <a:xfrm>
            <a:off x="2451746" y="4993603"/>
            <a:ext cx="2403244" cy="1519405"/>
          </a:xfrm>
          <a:prstGeom prst="homePlate">
            <a:avLst/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Felles oversikt over data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8DA0AC1B-5876-4DDB-8103-EABD2E64009E}"/>
              </a:ext>
            </a:extLst>
          </p:cNvPr>
          <p:cNvSpPr txBox="1"/>
          <p:nvPr/>
        </p:nvSpPr>
        <p:spPr>
          <a:xfrm>
            <a:off x="1008197" y="1487420"/>
            <a:ext cx="4626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DATAPORTALER</a:t>
            </a:r>
            <a:endParaRPr lang="nb-NO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34EDA36-95C0-4D97-B38C-B51DF23CF288}"/>
              </a:ext>
            </a:extLst>
          </p:cNvPr>
          <p:cNvSpPr/>
          <p:nvPr/>
        </p:nvSpPr>
        <p:spPr>
          <a:xfrm>
            <a:off x="5062033" y="5553591"/>
            <a:ext cx="4549958" cy="695712"/>
          </a:xfrm>
          <a:prstGeom prst="rect">
            <a:avLst/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Arial"/>
                <a:cs typeface="Arial"/>
              </a:rPr>
              <a:t>Forskningsmiljøer, offentlige aktører, næringsliv, innovatører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C416485-44DB-4293-B0C6-461525FAF39D}"/>
              </a:ext>
            </a:extLst>
          </p:cNvPr>
          <p:cNvSpPr txBox="1"/>
          <p:nvPr/>
        </p:nvSpPr>
        <p:spPr>
          <a:xfrm>
            <a:off x="4388607" y="6301268"/>
            <a:ext cx="723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DATAKONSUMENTER OG DATAINTERESSERTE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DF7EA05-7FE8-4150-B196-1876BE110988}"/>
              </a:ext>
            </a:extLst>
          </p:cNvPr>
          <p:cNvSpPr txBox="1"/>
          <p:nvPr/>
        </p:nvSpPr>
        <p:spPr>
          <a:xfrm>
            <a:off x="9822850" y="2201818"/>
            <a:ext cx="4196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DATATILBYDERE</a:t>
            </a:r>
          </a:p>
        </p:txBody>
      </p:sp>
      <p:sp>
        <p:nvSpPr>
          <p:cNvPr id="31" name="Pil: femkant 30">
            <a:extLst>
              <a:ext uri="{FF2B5EF4-FFF2-40B4-BE49-F238E27FC236}">
                <a16:creationId xmlns:a16="http://schemas.microsoft.com/office/drawing/2014/main" id="{3280781B-BFA7-4F5F-AB16-47BEDBB87EE7}"/>
              </a:ext>
            </a:extLst>
          </p:cNvPr>
          <p:cNvSpPr/>
          <p:nvPr/>
        </p:nvSpPr>
        <p:spPr>
          <a:xfrm rot="10800000">
            <a:off x="9650231" y="2688083"/>
            <a:ext cx="2437869" cy="2865507"/>
          </a:xfrm>
          <a:prstGeom prst="homePlate">
            <a:avLst/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67A22FD-B128-4150-BE94-3908DC52CA4D}"/>
              </a:ext>
            </a:extLst>
          </p:cNvPr>
          <p:cNvSpPr txBox="1"/>
          <p:nvPr/>
        </p:nvSpPr>
        <p:spPr>
          <a:xfrm>
            <a:off x="10411100" y="3210616"/>
            <a:ext cx="1553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Forvaltere av datasett og datakataloger (autorative kilder)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218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ndepunkt 4">
            <a:extLst>
              <a:ext uri="{FF2B5EF4-FFF2-40B4-BE49-F238E27FC236}">
                <a16:creationId xmlns:a16="http://schemas.microsoft.com/office/drawing/2014/main" id="{4776E425-E9BF-455C-B3B2-1F7D2911022B}"/>
              </a:ext>
            </a:extLst>
          </p:cNvPr>
          <p:cNvSpPr/>
          <p:nvPr/>
        </p:nvSpPr>
        <p:spPr>
          <a:xfrm>
            <a:off x="1207752" y="4292600"/>
            <a:ext cx="1967247" cy="1958154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BB186829-3137-49C1-BC76-995E3CA3FD8E}"/>
              </a:ext>
            </a:extLst>
          </p:cNvPr>
          <p:cNvSpPr/>
          <p:nvPr/>
        </p:nvSpPr>
        <p:spPr>
          <a:xfrm>
            <a:off x="1649312" y="1557743"/>
            <a:ext cx="3243263" cy="2409826"/>
          </a:xfrm>
          <a:prstGeom prst="wedgeRoundRectCallout">
            <a:avLst>
              <a:gd name="adj1" fmla="val 20121"/>
              <a:gd name="adj2" fmla="val 83493"/>
              <a:gd name="adj3" fmla="val 16667"/>
            </a:avLst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JOBBER DERE MED STANDARISERING?</a:t>
            </a:r>
          </a:p>
        </p:txBody>
      </p:sp>
      <p:sp>
        <p:nvSpPr>
          <p:cNvPr id="13" name="Snakkeboble: rektangel med avrundede hjørner 12">
            <a:extLst>
              <a:ext uri="{FF2B5EF4-FFF2-40B4-BE49-F238E27FC236}">
                <a16:creationId xmlns:a16="http://schemas.microsoft.com/office/drawing/2014/main" id="{0A10D9DE-DF53-4FD4-856D-AB9721EF9519}"/>
              </a:ext>
            </a:extLst>
          </p:cNvPr>
          <p:cNvSpPr/>
          <p:nvPr/>
        </p:nvSpPr>
        <p:spPr>
          <a:xfrm>
            <a:off x="5358795" y="3556818"/>
            <a:ext cx="3697979" cy="2778603"/>
          </a:xfrm>
          <a:prstGeom prst="wedgeRoundRectCallout">
            <a:avLst>
              <a:gd name="adj1" fmla="val -109322"/>
              <a:gd name="adj2" fmla="val 29839"/>
              <a:gd name="adj3" fmla="val 16667"/>
            </a:avLst>
          </a:prstGeom>
          <a:solidFill>
            <a:srgbClr val="6885AD"/>
          </a:solidFill>
          <a:ln>
            <a:solidFill>
              <a:srgbClr val="688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b="1">
                <a:latin typeface="Arial"/>
                <a:cs typeface="Arial"/>
              </a:rPr>
              <a:t>HVORDAN HAR DERE SATT OPP INTERNE DATAKATALOGER?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A771AA9-1D75-4AF5-88CD-1481E04B0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157" y="0"/>
            <a:ext cx="6994449" cy="2326640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9C2B03A-1BF2-4812-89FB-D3111F7DD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26057" y="2975063"/>
            <a:ext cx="4714847" cy="258488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77FDB53B-7467-4CFE-A53D-04E1E2CDA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329" y="1785704"/>
            <a:ext cx="2925441" cy="53347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FBF6DC30-E5E9-4E19-A11D-614FCC76F4B4}"/>
              </a:ext>
            </a:extLst>
          </p:cNvPr>
          <p:cNvSpPr txBox="1"/>
          <p:nvPr/>
        </p:nvSpPr>
        <p:spPr>
          <a:xfrm>
            <a:off x="5091249" y="2588079"/>
            <a:ext cx="48915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>
                <a:latin typeface="Arial"/>
                <a:cs typeface="Arial"/>
              </a:rPr>
              <a:t>HVORFOR FINNE OPP HJULET PÅ NYTT? </a:t>
            </a:r>
            <a:endParaRPr lang="nb-NO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9BBF4E0-8466-442A-A786-4E6B61FCF1AB}"/>
              </a:ext>
            </a:extLst>
          </p:cNvPr>
          <p:cNvSpPr txBox="1"/>
          <p:nvPr/>
        </p:nvSpPr>
        <p:spPr>
          <a:xfrm>
            <a:off x="248935" y="405605"/>
            <a:ext cx="476318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i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En møteplass for utveksling av erfaring og kunnskap</a:t>
            </a:r>
          </a:p>
        </p:txBody>
      </p:sp>
    </p:spTree>
    <p:extLst>
      <p:ext uri="{BB962C8B-B14F-4D97-AF65-F5344CB8AC3E}">
        <p14:creationId xmlns:p14="http://schemas.microsoft.com/office/powerpoint/2010/main" val="20325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38C516-20B6-433C-8A8F-9F31FE2B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17" y="444352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i="1"/>
              <a:t>Åpen og transparent dialog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FAD36C-629D-4ED6-9A74-170FBBDD7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82" y="4548902"/>
            <a:ext cx="1981372" cy="2085013"/>
          </a:xfrm>
          <a:prstGeom prst="rect">
            <a:avLst/>
          </a:prstGeom>
        </p:spPr>
      </p:pic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65C5AE98-8550-4EB5-BD07-33CC69C54DBC}"/>
              </a:ext>
            </a:extLst>
          </p:cNvPr>
          <p:cNvSpPr/>
          <p:nvPr/>
        </p:nvSpPr>
        <p:spPr>
          <a:xfrm>
            <a:off x="1887140" y="1812627"/>
            <a:ext cx="3243263" cy="2409826"/>
          </a:xfrm>
          <a:prstGeom prst="wedgeRoundRectCallout">
            <a:avLst>
              <a:gd name="adj1" fmla="val 20121"/>
              <a:gd name="adj2" fmla="val 83493"/>
              <a:gd name="adj3" fmla="val 16667"/>
            </a:avLst>
          </a:prstGeom>
          <a:solidFill>
            <a:srgbClr val="D5E1F2"/>
          </a:solidFill>
          <a:ln>
            <a:solidFill>
              <a:srgbClr val="D5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b="1">
                <a:solidFill>
                  <a:schemeClr val="tx1"/>
                </a:solidFill>
                <a:latin typeface="Arial"/>
                <a:cs typeface="Arial"/>
              </a:rPr>
              <a:t>HVILKE DATASETT OG API BURDE VI PUBLISERE FØRST?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1AF87E-5960-4204-843B-CF55387CF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228" y="2108238"/>
            <a:ext cx="2584928" cy="471871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4F87C9F-8AB9-4E9D-AD2B-A82C3473D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48762" y="-2106162"/>
            <a:ext cx="1831046" cy="6255429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D4F8D6B-A2B4-47E1-A772-76C2D5C7ABE1}"/>
              </a:ext>
            </a:extLst>
          </p:cNvPr>
          <p:cNvSpPr/>
          <p:nvPr/>
        </p:nvSpPr>
        <p:spPr>
          <a:xfrm>
            <a:off x="5766235" y="3553525"/>
            <a:ext cx="3041813" cy="2778603"/>
          </a:xfrm>
          <a:prstGeom prst="wedgeRoundRectCallout">
            <a:avLst>
              <a:gd name="adj1" fmla="val -109322"/>
              <a:gd name="adj2" fmla="val 29839"/>
              <a:gd name="adj3" fmla="val 16667"/>
            </a:avLst>
          </a:prstGeom>
          <a:solidFill>
            <a:srgbClr val="6885AD"/>
          </a:solidFill>
          <a:ln>
            <a:solidFill>
              <a:srgbClr val="688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HVA SKAL DATAKONSUMENTENE BRUKE DATAENE TIL?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03FACDA-7927-4F8A-9A2D-D8E46B896828}"/>
              </a:ext>
            </a:extLst>
          </p:cNvPr>
          <p:cNvSpPr txBox="1"/>
          <p:nvPr/>
        </p:nvSpPr>
        <p:spPr>
          <a:xfrm>
            <a:off x="5453517" y="2334496"/>
            <a:ext cx="464814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>
                <a:latin typeface="Arial"/>
                <a:cs typeface="Arial"/>
              </a:rPr>
              <a:t>HVORFOR SKAL VI GJØRE DATA TILGJENGELIGE HVIS VI ER USIKRE PÅ OM  DE HAR BRUKSVERDI?</a:t>
            </a:r>
          </a:p>
        </p:txBody>
      </p:sp>
    </p:spTree>
    <p:extLst>
      <p:ext uri="{BB962C8B-B14F-4D97-AF65-F5344CB8AC3E}">
        <p14:creationId xmlns:p14="http://schemas.microsoft.com/office/powerpoint/2010/main" val="234905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65F0DC-9544-43DC-A2D5-F9404DD9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303"/>
            <a:ext cx="10515600" cy="1325563"/>
          </a:xfrm>
        </p:spPr>
        <p:txBody>
          <a:bodyPr/>
          <a:lstStyle/>
          <a:p>
            <a:r>
              <a:rPr lang="nb-NO" b="1" dirty="0"/>
              <a:t>Noen refleksjoner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9E02F9-D701-4E0D-8845-6FE5D6EF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6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Det er i dag ikke obligatorisk å oppgi kontaktinformasjon for de som forvalter/ eier datasettet, API osv. i DCAT ved tilgjengeliggjøring. Det er ofte tidkrevende for </a:t>
            </a:r>
            <a:r>
              <a:rPr lang="nb-NO" dirty="0" err="1"/>
              <a:t>datakonsumenter</a:t>
            </a:r>
            <a:r>
              <a:rPr lang="nb-NO" dirty="0"/>
              <a:t> å komme i kontakt med de rette personene når de leter etter data. Behov for å revidere? </a:t>
            </a:r>
          </a:p>
          <a:p>
            <a:r>
              <a:rPr lang="nb-NO" dirty="0"/>
              <a:t>Datatilbydere må være villige til å ta initiativ til å følge opp etterspørsler for at handling skal skje. </a:t>
            </a:r>
          </a:p>
          <a:p>
            <a:r>
              <a:rPr lang="nb-NO" dirty="0"/>
              <a:t>Finne fremgangsmåter for at datatilbydere kan følge opp etterspørsler  på en effektiv måte. </a:t>
            </a:r>
          </a:p>
          <a:p>
            <a:r>
              <a:rPr lang="nb-NO" dirty="0">
                <a:cs typeface="Calibri" panose="020F0502020204030204"/>
              </a:rPr>
              <a:t>Vi trenger engasjerte brukere i forumet. Tips gjerne personer som kan ha eksempler til forumet eller andre nyttige bidrag. </a:t>
            </a:r>
          </a:p>
          <a:p>
            <a:endParaRPr lang="nb-NO" dirty="0"/>
          </a:p>
          <a:p>
            <a:endParaRPr lang="nb-NO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671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304</Words>
  <Application>Microsoft Office PowerPoint</Application>
  <PresentationFormat>Widescreen</PresentationFormat>
  <Paragraphs>39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Velkommen til Datalandsbyen </vt:lpstr>
      <vt:lpstr>Hva er en Datalandsby?</vt:lpstr>
      <vt:lpstr>Datadeling er lagsport</vt:lpstr>
      <vt:lpstr>PowerPoint-presentasjon</vt:lpstr>
      <vt:lpstr>Åpen og transparent dialog</vt:lpstr>
      <vt:lpstr>Noen refleksjoner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Datalandsbyen </dc:title>
  <dc:creator>Fröhlich, Christiane Andrea</dc:creator>
  <cp:lastModifiedBy>Fröhlich, Christiane Andrea</cp:lastModifiedBy>
  <cp:revision>3</cp:revision>
  <dcterms:created xsi:type="dcterms:W3CDTF">2021-06-15T06:12:30Z</dcterms:created>
  <dcterms:modified xsi:type="dcterms:W3CDTF">2021-06-28T08:40:41Z</dcterms:modified>
</cp:coreProperties>
</file>