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handoutMasterIdLst>
    <p:handoutMasterId r:id="rId26"/>
  </p:handoutMasterIdLst>
  <p:sldIdLst>
    <p:sldId id="300" r:id="rId4"/>
    <p:sldId id="298" r:id="rId5"/>
    <p:sldId id="301" r:id="rId6"/>
    <p:sldId id="313" r:id="rId7"/>
    <p:sldId id="303" r:id="rId8"/>
    <p:sldId id="305" r:id="rId9"/>
    <p:sldId id="309" r:id="rId10"/>
    <p:sldId id="306" r:id="rId11"/>
    <p:sldId id="314" r:id="rId12"/>
    <p:sldId id="310" r:id="rId13"/>
    <p:sldId id="311" r:id="rId14"/>
    <p:sldId id="312" r:id="rId15"/>
    <p:sldId id="315" r:id="rId16"/>
    <p:sldId id="297" r:id="rId17"/>
    <p:sldId id="317" r:id="rId18"/>
    <p:sldId id="318" r:id="rId19"/>
    <p:sldId id="319" r:id="rId20"/>
    <p:sldId id="321" r:id="rId21"/>
    <p:sldId id="320" r:id="rId22"/>
    <p:sldId id="322" r:id="rId23"/>
    <p:sldId id="323" r:id="rId24"/>
    <p:sldId id="324" r:id="rId25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575BA-A755-43B3-9CC9-D240A26D21D3}" v="1353" dt="2021-11-24T08:31:30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, Jim Jianhua" userId="562ae38c-54be-4ed6-9abd-8c1a30b36559" providerId="ADAL" clId="{EBE575BA-A755-43B3-9CC9-D240A26D21D3}"/>
    <pc:docChg chg="undo custSel addSld delSld modSld sldOrd">
      <pc:chgData name="Yang, Jim Jianhua" userId="562ae38c-54be-4ed6-9abd-8c1a30b36559" providerId="ADAL" clId="{EBE575BA-A755-43B3-9CC9-D240A26D21D3}" dt="2021-11-24T10:46:34.335" v="7450" actId="20577"/>
      <pc:docMkLst>
        <pc:docMk/>
      </pc:docMkLst>
      <pc:sldChg chg="addSp modSp mod modClrScheme chgLayout">
        <pc:chgData name="Yang, Jim Jianhua" userId="562ae38c-54be-4ed6-9abd-8c1a30b36559" providerId="ADAL" clId="{EBE575BA-A755-43B3-9CC9-D240A26D21D3}" dt="2021-11-24T10:46:34.335" v="7450" actId="20577"/>
        <pc:sldMkLst>
          <pc:docMk/>
          <pc:sldMk cId="3768429544" sldId="297"/>
        </pc:sldMkLst>
        <pc:spChg chg="add mod">
          <ac:chgData name="Yang, Jim Jianhua" userId="562ae38c-54be-4ed6-9abd-8c1a30b36559" providerId="ADAL" clId="{EBE575BA-A755-43B3-9CC9-D240A26D21D3}" dt="2021-11-24T10:46:34.335" v="7450" actId="20577"/>
          <ac:spMkLst>
            <pc:docMk/>
            <pc:sldMk cId="3768429544" sldId="297"/>
            <ac:spMk id="2" creationId="{0D7E0FB0-C508-4ED0-80E7-BBAC1837C487}"/>
          </ac:spMkLst>
        </pc:spChg>
      </pc:sldChg>
      <pc:sldChg chg="modSp mod">
        <pc:chgData name="Yang, Jim Jianhua" userId="562ae38c-54be-4ed6-9abd-8c1a30b36559" providerId="ADAL" clId="{EBE575BA-A755-43B3-9CC9-D240A26D21D3}" dt="2021-11-23T13:17:00.497" v="6460" actId="20577"/>
        <pc:sldMkLst>
          <pc:docMk/>
          <pc:sldMk cId="2745545426" sldId="298"/>
        </pc:sldMkLst>
        <pc:spChg chg="mod">
          <ac:chgData name="Yang, Jim Jianhua" userId="562ae38c-54be-4ed6-9abd-8c1a30b36559" providerId="ADAL" clId="{EBE575BA-A755-43B3-9CC9-D240A26D21D3}" dt="2021-11-22T10:32:13.987" v="13" actId="20577"/>
          <ac:spMkLst>
            <pc:docMk/>
            <pc:sldMk cId="2745545426" sldId="298"/>
            <ac:spMk id="2" creationId="{A56CC9CC-041A-4DD4-931F-D41223670C4A}"/>
          </ac:spMkLst>
        </pc:spChg>
        <pc:spChg chg="mod">
          <ac:chgData name="Yang, Jim Jianhua" userId="562ae38c-54be-4ed6-9abd-8c1a30b36559" providerId="ADAL" clId="{EBE575BA-A755-43B3-9CC9-D240A26D21D3}" dt="2021-11-23T13:17:00.497" v="6460" actId="20577"/>
          <ac:spMkLst>
            <pc:docMk/>
            <pc:sldMk cId="2745545426" sldId="298"/>
            <ac:spMk id="4" creationId="{788F069A-6443-4708-98FA-0816DC7B0D62}"/>
          </ac:spMkLst>
        </pc:spChg>
      </pc:sldChg>
      <pc:sldChg chg="modSp mod">
        <pc:chgData name="Yang, Jim Jianhua" userId="562ae38c-54be-4ed6-9abd-8c1a30b36559" providerId="ADAL" clId="{EBE575BA-A755-43B3-9CC9-D240A26D21D3}" dt="2021-11-23T11:39:36.218" v="6266" actId="20577"/>
        <pc:sldMkLst>
          <pc:docMk/>
          <pc:sldMk cId="3121465508" sldId="300"/>
        </pc:sldMkLst>
        <pc:spChg chg="mod">
          <ac:chgData name="Yang, Jim Jianhua" userId="562ae38c-54be-4ed6-9abd-8c1a30b36559" providerId="ADAL" clId="{EBE575BA-A755-43B3-9CC9-D240A26D21D3}" dt="2021-11-23T11:39:36.218" v="6266" actId="20577"/>
          <ac:spMkLst>
            <pc:docMk/>
            <pc:sldMk cId="3121465508" sldId="300"/>
            <ac:spMk id="3" creationId="{B8C20A48-9FA4-4C14-A361-E46B3567FA82}"/>
          </ac:spMkLst>
        </pc:spChg>
      </pc:sldChg>
      <pc:sldChg chg="addSp delSp modSp new mod modAnim">
        <pc:chgData name="Yang, Jim Jianhua" userId="562ae38c-54be-4ed6-9abd-8c1a30b36559" providerId="ADAL" clId="{EBE575BA-A755-43B3-9CC9-D240A26D21D3}" dt="2021-11-24T07:29:31.258" v="7102"/>
        <pc:sldMkLst>
          <pc:docMk/>
          <pc:sldMk cId="938240565" sldId="301"/>
        </pc:sldMkLst>
        <pc:spChg chg="mod">
          <ac:chgData name="Yang, Jim Jianhua" userId="562ae38c-54be-4ed6-9abd-8c1a30b36559" providerId="ADAL" clId="{EBE575BA-A755-43B3-9CC9-D240A26D21D3}" dt="2021-11-22T10:41:49.129" v="239" actId="20577"/>
          <ac:spMkLst>
            <pc:docMk/>
            <pc:sldMk cId="938240565" sldId="301"/>
            <ac:spMk id="2" creationId="{8B44AA8E-9E58-4D25-A7BD-1D8EC4BEEA0C}"/>
          </ac:spMkLst>
        </pc:spChg>
        <pc:spChg chg="del">
          <ac:chgData name="Yang, Jim Jianhua" userId="562ae38c-54be-4ed6-9abd-8c1a30b36559" providerId="ADAL" clId="{EBE575BA-A755-43B3-9CC9-D240A26D21D3}" dt="2021-11-22T11:46:14.790" v="240" actId="478"/>
          <ac:spMkLst>
            <pc:docMk/>
            <pc:sldMk cId="938240565" sldId="301"/>
            <ac:spMk id="3" creationId="{1232A324-4E58-4ACF-A395-F566FC03DD32}"/>
          </ac:spMkLst>
        </pc:spChg>
        <pc:picChg chg="add mod">
          <ac:chgData name="Yang, Jim Jianhua" userId="562ae38c-54be-4ed6-9abd-8c1a30b36559" providerId="ADAL" clId="{EBE575BA-A755-43B3-9CC9-D240A26D21D3}" dt="2021-11-22T12:33:38.683" v="276" actId="14100"/>
          <ac:picMkLst>
            <pc:docMk/>
            <pc:sldMk cId="938240565" sldId="301"/>
            <ac:picMk id="5" creationId="{0DC36C24-AAB5-4B11-8103-339B5955AF5F}"/>
          </ac:picMkLst>
        </pc:picChg>
        <pc:picChg chg="add mod">
          <ac:chgData name="Yang, Jim Jianhua" userId="562ae38c-54be-4ed6-9abd-8c1a30b36559" providerId="ADAL" clId="{EBE575BA-A755-43B3-9CC9-D240A26D21D3}" dt="2021-11-22T12:33:40.166" v="277" actId="1076"/>
          <ac:picMkLst>
            <pc:docMk/>
            <pc:sldMk cId="938240565" sldId="301"/>
            <ac:picMk id="7" creationId="{D6C6754B-39EB-4ECE-92CC-1D8CD4E5287F}"/>
          </ac:picMkLst>
        </pc:picChg>
      </pc:sldChg>
      <pc:sldChg chg="addSp delSp modSp add del mod ord delAnim modAnim modShow">
        <pc:chgData name="Yang, Jim Jianhua" userId="562ae38c-54be-4ed6-9abd-8c1a30b36559" providerId="ADAL" clId="{EBE575BA-A755-43B3-9CC9-D240A26D21D3}" dt="2021-11-24T07:20:09.049" v="6892" actId="2696"/>
        <pc:sldMkLst>
          <pc:docMk/>
          <pc:sldMk cId="36789984" sldId="302"/>
        </pc:sldMkLst>
        <pc:spChg chg="mod">
          <ac:chgData name="Yang, Jim Jianhua" userId="562ae38c-54be-4ed6-9abd-8c1a30b36559" providerId="ADAL" clId="{EBE575BA-A755-43B3-9CC9-D240A26D21D3}" dt="2021-11-22T13:09:53.321" v="353"/>
          <ac:spMkLst>
            <pc:docMk/>
            <pc:sldMk cId="36789984" sldId="302"/>
            <ac:spMk id="13" creationId="{58BA8EB2-C43B-4435-B43C-CA6894CBD92B}"/>
          </ac:spMkLst>
        </pc:spChg>
        <pc:spChg chg="mod">
          <ac:chgData name="Yang, Jim Jianhua" userId="562ae38c-54be-4ed6-9abd-8c1a30b36559" providerId="ADAL" clId="{EBE575BA-A755-43B3-9CC9-D240A26D21D3}" dt="2021-11-22T13:09:53.321" v="353"/>
          <ac:spMkLst>
            <pc:docMk/>
            <pc:sldMk cId="36789984" sldId="302"/>
            <ac:spMk id="15" creationId="{6CA5D0D2-1EFA-4697-820D-C808267AF519}"/>
          </ac:spMkLst>
        </pc:spChg>
        <pc:spChg chg="add mod">
          <ac:chgData name="Yang, Jim Jianhua" userId="562ae38c-54be-4ed6-9abd-8c1a30b36559" providerId="ADAL" clId="{EBE575BA-A755-43B3-9CC9-D240A26D21D3}" dt="2021-11-22T13:20:45.610" v="442" actId="692"/>
          <ac:spMkLst>
            <pc:docMk/>
            <pc:sldMk cId="36789984" sldId="302"/>
            <ac:spMk id="24" creationId="{2C8C31A5-B57E-4008-BBD2-DCD38802B8D7}"/>
          </ac:spMkLst>
        </pc:spChg>
        <pc:spChg chg="add mod">
          <ac:chgData name="Yang, Jim Jianhua" userId="562ae38c-54be-4ed6-9abd-8c1a30b36559" providerId="ADAL" clId="{EBE575BA-A755-43B3-9CC9-D240A26D21D3}" dt="2021-11-22T13:20:07.652" v="437" actId="692"/>
          <ac:spMkLst>
            <pc:docMk/>
            <pc:sldMk cId="36789984" sldId="302"/>
            <ac:spMk id="26" creationId="{3B732412-5121-4E22-B46C-E7E349E9320A}"/>
          </ac:spMkLst>
        </pc:spChg>
        <pc:grpChg chg="add mod ord">
          <ac:chgData name="Yang, Jim Jianhua" userId="562ae38c-54be-4ed6-9abd-8c1a30b36559" providerId="ADAL" clId="{EBE575BA-A755-43B3-9CC9-D240A26D21D3}" dt="2021-11-22T13:18:28.119" v="427" actId="164"/>
          <ac:grpSpMkLst>
            <pc:docMk/>
            <pc:sldMk cId="36789984" sldId="302"/>
            <ac:grpSpMk id="11" creationId="{2D3F2911-907A-441D-B4FC-DAF2A2E469FB}"/>
          </ac:grpSpMkLst>
        </pc:grpChg>
        <pc:grpChg chg="add mod">
          <ac:chgData name="Yang, Jim Jianhua" userId="562ae38c-54be-4ed6-9abd-8c1a30b36559" providerId="ADAL" clId="{EBE575BA-A755-43B3-9CC9-D240A26D21D3}" dt="2021-11-22T13:13:16.163" v="398" actId="1036"/>
          <ac:grpSpMkLst>
            <pc:docMk/>
            <pc:sldMk cId="36789984" sldId="302"/>
            <ac:grpSpMk id="12" creationId="{C956A267-C9B3-4DBA-A1F5-537F1B843021}"/>
          </ac:grpSpMkLst>
        </pc:grpChg>
        <pc:grpChg chg="add mod">
          <ac:chgData name="Yang, Jim Jianhua" userId="562ae38c-54be-4ed6-9abd-8c1a30b36559" providerId="ADAL" clId="{EBE575BA-A755-43B3-9CC9-D240A26D21D3}" dt="2021-11-22T13:16:52.077" v="412" actId="164"/>
          <ac:grpSpMkLst>
            <pc:docMk/>
            <pc:sldMk cId="36789984" sldId="302"/>
            <ac:grpSpMk id="21" creationId="{2F09D849-DBA5-4214-9E68-826B879B0DD6}"/>
          </ac:grpSpMkLst>
        </pc:grpChg>
        <pc:grpChg chg="add mod">
          <ac:chgData name="Yang, Jim Jianhua" userId="562ae38c-54be-4ed6-9abd-8c1a30b36559" providerId="ADAL" clId="{EBE575BA-A755-43B3-9CC9-D240A26D21D3}" dt="2021-11-22T13:19:38.084" v="433" actId="1076"/>
          <ac:grpSpMkLst>
            <pc:docMk/>
            <pc:sldMk cId="36789984" sldId="302"/>
            <ac:grpSpMk id="25" creationId="{6D67D4E2-B82A-49C6-A320-ABBE325BBE49}"/>
          </ac:grpSpMkLst>
        </pc:grpChg>
        <pc:grpChg chg="add mod">
          <ac:chgData name="Yang, Jim Jianhua" userId="562ae38c-54be-4ed6-9abd-8c1a30b36559" providerId="ADAL" clId="{EBE575BA-A755-43B3-9CC9-D240A26D21D3}" dt="2021-11-22T13:18:28.119" v="427" actId="164"/>
          <ac:grpSpMkLst>
            <pc:docMk/>
            <pc:sldMk cId="36789984" sldId="302"/>
            <ac:grpSpMk id="29" creationId="{7332CEF5-7318-4F74-B5F7-5D75B3DA1341}"/>
          </ac:grpSpMkLst>
        </pc:grpChg>
        <pc:picChg chg="add mod ord modCrop">
          <ac:chgData name="Yang, Jim Jianhua" userId="562ae38c-54be-4ed6-9abd-8c1a30b36559" providerId="ADAL" clId="{EBE575BA-A755-43B3-9CC9-D240A26D21D3}" dt="2021-11-22T13:20:51.650" v="443" actId="692"/>
          <ac:picMkLst>
            <pc:docMk/>
            <pc:sldMk cId="36789984" sldId="302"/>
            <ac:picMk id="4" creationId="{97AB7916-2B11-4613-944C-7BEC1BB79C46}"/>
          </ac:picMkLst>
        </pc:picChg>
        <pc:picChg chg="del">
          <ac:chgData name="Yang, Jim Jianhua" userId="562ae38c-54be-4ed6-9abd-8c1a30b36559" providerId="ADAL" clId="{EBE575BA-A755-43B3-9CC9-D240A26D21D3}" dt="2021-11-22T12:56:02.745" v="280" actId="478"/>
          <ac:picMkLst>
            <pc:docMk/>
            <pc:sldMk cId="36789984" sldId="302"/>
            <ac:picMk id="5" creationId="{0DC36C24-AAB5-4B11-8103-339B5955AF5F}"/>
          </ac:picMkLst>
        </pc:picChg>
        <pc:picChg chg="del">
          <ac:chgData name="Yang, Jim Jianhua" userId="562ae38c-54be-4ed6-9abd-8c1a30b36559" providerId="ADAL" clId="{EBE575BA-A755-43B3-9CC9-D240A26D21D3}" dt="2021-11-22T12:56:04.880" v="281" actId="478"/>
          <ac:picMkLst>
            <pc:docMk/>
            <pc:sldMk cId="36789984" sldId="302"/>
            <ac:picMk id="7" creationId="{D6C6754B-39EB-4ECE-92CC-1D8CD4E5287F}"/>
          </ac:picMkLst>
        </pc:picChg>
        <pc:picChg chg="add mod ord modCrop">
          <ac:chgData name="Yang, Jim Jianhua" userId="562ae38c-54be-4ed6-9abd-8c1a30b36559" providerId="ADAL" clId="{EBE575BA-A755-43B3-9CC9-D240A26D21D3}" dt="2021-11-22T13:22:42.926" v="445" actId="732"/>
          <ac:picMkLst>
            <pc:docMk/>
            <pc:sldMk cId="36789984" sldId="302"/>
            <ac:picMk id="8" creationId="{4F5AC01C-18F3-44BF-8606-B0E5523E7BD8}"/>
          </ac:picMkLst>
        </pc:picChg>
        <pc:picChg chg="mod">
          <ac:chgData name="Yang, Jim Jianhua" userId="562ae38c-54be-4ed6-9abd-8c1a30b36559" providerId="ADAL" clId="{EBE575BA-A755-43B3-9CC9-D240A26D21D3}" dt="2021-11-22T13:09:53.321" v="353"/>
          <ac:picMkLst>
            <pc:docMk/>
            <pc:sldMk cId="36789984" sldId="302"/>
            <ac:picMk id="14" creationId="{EDD05C2C-8B05-49AB-B1C4-928F48003393}"/>
          </ac:picMkLst>
        </pc:picChg>
        <pc:picChg chg="mod">
          <ac:chgData name="Yang, Jim Jianhua" userId="562ae38c-54be-4ed6-9abd-8c1a30b36559" providerId="ADAL" clId="{EBE575BA-A755-43B3-9CC9-D240A26D21D3}" dt="2021-11-22T13:09:53.321" v="353"/>
          <ac:picMkLst>
            <pc:docMk/>
            <pc:sldMk cId="36789984" sldId="302"/>
            <ac:picMk id="16" creationId="{46C6C0EB-96E3-4FB4-BBEA-0760CDE8857D}"/>
          </ac:picMkLst>
        </pc:picChg>
        <pc:cxnChg chg="add mod">
          <ac:chgData name="Yang, Jim Jianhua" userId="562ae38c-54be-4ed6-9abd-8c1a30b36559" providerId="ADAL" clId="{EBE575BA-A755-43B3-9CC9-D240A26D21D3}" dt="2021-11-22T13:22:53.747" v="446" actId="14100"/>
          <ac:cxnSpMkLst>
            <pc:docMk/>
            <pc:sldMk cId="36789984" sldId="302"/>
            <ac:cxnSpMk id="10" creationId="{BB1EDECD-1C1D-4DB4-8FF4-5EB8B7A6EE4A}"/>
          </ac:cxnSpMkLst>
        </pc:cxnChg>
        <pc:cxnChg chg="add mod">
          <ac:chgData name="Yang, Jim Jianhua" userId="562ae38c-54be-4ed6-9abd-8c1a30b36559" providerId="ADAL" clId="{EBE575BA-A755-43B3-9CC9-D240A26D21D3}" dt="2021-11-22T13:20:57.731" v="444" actId="692"/>
          <ac:cxnSpMkLst>
            <pc:docMk/>
            <pc:sldMk cId="36789984" sldId="302"/>
            <ac:cxnSpMk id="18" creationId="{8B7A9106-523C-4EBB-B6EA-71C8ACC0E954}"/>
          </ac:cxnSpMkLst>
        </pc:cxnChg>
      </pc:sldChg>
      <pc:sldChg chg="addSp delSp modSp new mod modAnim chgLayout">
        <pc:chgData name="Yang, Jim Jianhua" userId="562ae38c-54be-4ed6-9abd-8c1a30b36559" providerId="ADAL" clId="{EBE575BA-A755-43B3-9CC9-D240A26D21D3}" dt="2021-11-24T08:30:10.875" v="7389" actId="6549"/>
        <pc:sldMkLst>
          <pc:docMk/>
          <pc:sldMk cId="734204692" sldId="303"/>
        </pc:sldMkLst>
        <pc:spChg chg="add mod">
          <ac:chgData name="Yang, Jim Jianhua" userId="562ae38c-54be-4ed6-9abd-8c1a30b36559" providerId="ADAL" clId="{EBE575BA-A755-43B3-9CC9-D240A26D21D3}" dt="2021-11-24T08:30:07.552" v="7388" actId="1076"/>
          <ac:spMkLst>
            <pc:docMk/>
            <pc:sldMk cId="734204692" sldId="303"/>
            <ac:spMk id="2" creationId="{7D266986-8DAC-4174-BF9D-75AD5A472B78}"/>
          </ac:spMkLst>
        </pc:spChg>
        <pc:spChg chg="del">
          <ac:chgData name="Yang, Jim Jianhua" userId="562ae38c-54be-4ed6-9abd-8c1a30b36559" providerId="ADAL" clId="{EBE575BA-A755-43B3-9CC9-D240A26D21D3}" dt="2021-11-22T13:04:28.385" v="311" actId="478"/>
          <ac:spMkLst>
            <pc:docMk/>
            <pc:sldMk cId="734204692" sldId="303"/>
            <ac:spMk id="2" creationId="{8A5775E8-D51C-4CD5-B94B-47CFF7B45F06}"/>
          </ac:spMkLst>
        </pc:spChg>
        <pc:spChg chg="del">
          <ac:chgData name="Yang, Jim Jianhua" userId="562ae38c-54be-4ed6-9abd-8c1a30b36559" providerId="ADAL" clId="{EBE575BA-A755-43B3-9CC9-D240A26D21D3}" dt="2021-11-22T13:04:28.385" v="311" actId="478"/>
          <ac:spMkLst>
            <pc:docMk/>
            <pc:sldMk cId="734204692" sldId="303"/>
            <ac:spMk id="3" creationId="{1F999612-0855-4193-B35C-A0D2509829F8}"/>
          </ac:spMkLst>
        </pc:spChg>
        <pc:spChg chg="add mod">
          <ac:chgData name="Yang, Jim Jianhua" userId="562ae38c-54be-4ed6-9abd-8c1a30b36559" providerId="ADAL" clId="{EBE575BA-A755-43B3-9CC9-D240A26D21D3}" dt="2021-11-22T13:09:45.170" v="351" actId="164"/>
          <ac:spMkLst>
            <pc:docMk/>
            <pc:sldMk cId="734204692" sldId="303"/>
            <ac:spMk id="8" creationId="{6C585670-91EC-4D82-BEA0-88052BA00BDE}"/>
          </ac:spMkLst>
        </pc:spChg>
        <pc:spChg chg="add mod ord">
          <ac:chgData name="Yang, Jim Jianhua" userId="562ae38c-54be-4ed6-9abd-8c1a30b36559" providerId="ADAL" clId="{EBE575BA-A755-43B3-9CC9-D240A26D21D3}" dt="2021-11-22T13:09:45.170" v="351" actId="164"/>
          <ac:spMkLst>
            <pc:docMk/>
            <pc:sldMk cId="734204692" sldId="303"/>
            <ac:spMk id="13" creationId="{9DCE45D8-6D37-4AB3-BD8C-199082D569F0}"/>
          </ac:spMkLst>
        </pc:spChg>
        <pc:spChg chg="add mod">
          <ac:chgData name="Yang, Jim Jianhua" userId="562ae38c-54be-4ed6-9abd-8c1a30b36559" providerId="ADAL" clId="{EBE575BA-A755-43B3-9CC9-D240A26D21D3}" dt="2021-11-23T08:52:03.697" v="4306" actId="20577"/>
          <ac:spMkLst>
            <pc:docMk/>
            <pc:sldMk cId="734204692" sldId="303"/>
            <ac:spMk id="15" creationId="{9BFED7EC-712B-49D6-BC9B-BDDF4E419BE3}"/>
          </ac:spMkLst>
        </pc:spChg>
        <pc:spChg chg="add mod">
          <ac:chgData name="Yang, Jim Jianhua" userId="562ae38c-54be-4ed6-9abd-8c1a30b36559" providerId="ADAL" clId="{EBE575BA-A755-43B3-9CC9-D240A26D21D3}" dt="2021-11-24T08:30:10.875" v="7389" actId="6549"/>
          <ac:spMkLst>
            <pc:docMk/>
            <pc:sldMk cId="734204692" sldId="303"/>
            <ac:spMk id="16" creationId="{67927393-C331-44DF-9D40-DD9046DFC3F5}"/>
          </ac:spMkLst>
        </pc:spChg>
        <pc:spChg chg="add del">
          <ac:chgData name="Yang, Jim Jianhua" userId="562ae38c-54be-4ed6-9abd-8c1a30b36559" providerId="ADAL" clId="{EBE575BA-A755-43B3-9CC9-D240A26D21D3}" dt="2021-11-22T15:05:09.514" v="1119" actId="478"/>
          <ac:spMkLst>
            <pc:docMk/>
            <pc:sldMk cId="734204692" sldId="303"/>
            <ac:spMk id="19" creationId="{EB9F41F9-6DB1-4C4D-93B1-F4901DDF7D45}"/>
          </ac:spMkLst>
        </pc:spChg>
        <pc:spChg chg="add mod">
          <ac:chgData name="Yang, Jim Jianhua" userId="562ae38c-54be-4ed6-9abd-8c1a30b36559" providerId="ADAL" clId="{EBE575BA-A755-43B3-9CC9-D240A26D21D3}" dt="2021-11-22T15:08:27.908" v="1209" actId="164"/>
          <ac:spMkLst>
            <pc:docMk/>
            <pc:sldMk cId="734204692" sldId="303"/>
            <ac:spMk id="25" creationId="{D4BBDCD8-0391-4BFA-A21B-90AB7190A062}"/>
          </ac:spMkLst>
        </pc:spChg>
        <pc:grpChg chg="add del mod">
          <ac:chgData name="Yang, Jim Jianhua" userId="562ae38c-54be-4ed6-9abd-8c1a30b36559" providerId="ADAL" clId="{EBE575BA-A755-43B3-9CC9-D240A26D21D3}" dt="2021-11-22T13:09:49.467" v="352" actId="21"/>
          <ac:grpSpMkLst>
            <pc:docMk/>
            <pc:sldMk cId="734204692" sldId="303"/>
            <ac:grpSpMk id="14" creationId="{211B7461-E469-4810-9480-A4E54CCE576C}"/>
          </ac:grpSpMkLst>
        </pc:grpChg>
        <pc:grpChg chg="add mod">
          <ac:chgData name="Yang, Jim Jianhua" userId="562ae38c-54be-4ed6-9abd-8c1a30b36559" providerId="ADAL" clId="{EBE575BA-A755-43B3-9CC9-D240A26D21D3}" dt="2021-11-22T15:08:36.453" v="1211" actId="1076"/>
          <ac:grpSpMkLst>
            <pc:docMk/>
            <pc:sldMk cId="734204692" sldId="303"/>
            <ac:grpSpMk id="26" creationId="{D1663071-6609-4A09-A690-570BC7D93C11}"/>
          </ac:grpSpMkLst>
        </pc:grpChg>
        <pc:picChg chg="add mod">
          <ac:chgData name="Yang, Jim Jianhua" userId="562ae38c-54be-4ed6-9abd-8c1a30b36559" providerId="ADAL" clId="{EBE575BA-A755-43B3-9CC9-D240A26D21D3}" dt="2021-11-22T13:09:45.170" v="351" actId="164"/>
          <ac:picMkLst>
            <pc:docMk/>
            <pc:sldMk cId="734204692" sldId="303"/>
            <ac:picMk id="5" creationId="{F48FA106-E71E-434E-8731-9062DEE7AB26}"/>
          </ac:picMkLst>
        </pc:picChg>
        <pc:picChg chg="add del mod">
          <ac:chgData name="Yang, Jim Jianhua" userId="562ae38c-54be-4ed6-9abd-8c1a30b36559" providerId="ADAL" clId="{EBE575BA-A755-43B3-9CC9-D240A26D21D3}" dt="2021-11-22T13:07:22.337" v="328" actId="478"/>
          <ac:picMkLst>
            <pc:docMk/>
            <pc:sldMk cId="734204692" sldId="303"/>
            <ac:picMk id="7" creationId="{0FD39E6D-DC50-430D-A23E-48CB3E736222}"/>
          </ac:picMkLst>
        </pc:picChg>
        <pc:picChg chg="add del mod">
          <ac:chgData name="Yang, Jim Jianhua" userId="562ae38c-54be-4ed6-9abd-8c1a30b36559" providerId="ADAL" clId="{EBE575BA-A755-43B3-9CC9-D240A26D21D3}" dt="2021-11-22T13:07:45.171" v="331" actId="478"/>
          <ac:picMkLst>
            <pc:docMk/>
            <pc:sldMk cId="734204692" sldId="303"/>
            <ac:picMk id="10" creationId="{D1F95274-2422-43F3-8C39-3FC51D027F57}"/>
          </ac:picMkLst>
        </pc:picChg>
        <pc:picChg chg="add mod">
          <ac:chgData name="Yang, Jim Jianhua" userId="562ae38c-54be-4ed6-9abd-8c1a30b36559" providerId="ADAL" clId="{EBE575BA-A755-43B3-9CC9-D240A26D21D3}" dt="2021-11-22T13:09:45.170" v="351" actId="164"/>
          <ac:picMkLst>
            <pc:docMk/>
            <pc:sldMk cId="734204692" sldId="303"/>
            <ac:picMk id="12" creationId="{C8AB1916-51E1-4E9C-9686-031CC37A1442}"/>
          </ac:picMkLst>
        </pc:picChg>
        <pc:picChg chg="add mod modCrop">
          <ac:chgData name="Yang, Jim Jianhua" userId="562ae38c-54be-4ed6-9abd-8c1a30b36559" providerId="ADAL" clId="{EBE575BA-A755-43B3-9CC9-D240A26D21D3}" dt="2021-11-22T15:08:27.908" v="1209" actId="164"/>
          <ac:picMkLst>
            <pc:docMk/>
            <pc:sldMk cId="734204692" sldId="303"/>
            <ac:picMk id="18" creationId="{99319075-533A-4375-B8FF-760B4A570AF7}"/>
          </ac:picMkLst>
        </pc:picChg>
        <pc:cxnChg chg="add mod">
          <ac:chgData name="Yang, Jim Jianhua" userId="562ae38c-54be-4ed6-9abd-8c1a30b36559" providerId="ADAL" clId="{EBE575BA-A755-43B3-9CC9-D240A26D21D3}" dt="2021-11-23T11:57:08.719" v="6316" actId="1038"/>
          <ac:cxnSpMkLst>
            <pc:docMk/>
            <pc:sldMk cId="734204692" sldId="303"/>
            <ac:cxnSpMk id="21" creationId="{32D076FB-8E92-4AB2-A5D9-2C35EF875BF3}"/>
          </ac:cxnSpMkLst>
        </pc:cxnChg>
      </pc:sldChg>
      <pc:sldChg chg="modSp new del mod">
        <pc:chgData name="Yang, Jim Jianhua" userId="562ae38c-54be-4ed6-9abd-8c1a30b36559" providerId="ADAL" clId="{EBE575BA-A755-43B3-9CC9-D240A26D21D3}" dt="2021-11-23T12:00:18.006" v="6382" actId="2696"/>
        <pc:sldMkLst>
          <pc:docMk/>
          <pc:sldMk cId="882096998" sldId="304"/>
        </pc:sldMkLst>
        <pc:spChg chg="mod">
          <ac:chgData name="Yang, Jim Jianhua" userId="562ae38c-54be-4ed6-9abd-8c1a30b36559" providerId="ADAL" clId="{EBE575BA-A755-43B3-9CC9-D240A26D21D3}" dt="2021-11-22T14:58:16.823" v="863" actId="20577"/>
          <ac:spMkLst>
            <pc:docMk/>
            <pc:sldMk cId="882096998" sldId="304"/>
            <ac:spMk id="2" creationId="{FD1820B3-DEF7-48D4-95FE-1E0522222B03}"/>
          </ac:spMkLst>
        </pc:spChg>
        <pc:spChg chg="mod">
          <ac:chgData name="Yang, Jim Jianhua" userId="562ae38c-54be-4ed6-9abd-8c1a30b36559" providerId="ADAL" clId="{EBE575BA-A755-43B3-9CC9-D240A26D21D3}" dt="2021-11-22T14:59:03.923" v="917" actId="20577"/>
          <ac:spMkLst>
            <pc:docMk/>
            <pc:sldMk cId="882096998" sldId="304"/>
            <ac:spMk id="3" creationId="{E2141B94-5946-43A9-91FD-E745ADCC4D1B}"/>
          </ac:spMkLst>
        </pc:spChg>
      </pc:sldChg>
      <pc:sldChg chg="addSp modSp new mod modAnim">
        <pc:chgData name="Yang, Jim Jianhua" userId="562ae38c-54be-4ed6-9abd-8c1a30b36559" providerId="ADAL" clId="{EBE575BA-A755-43B3-9CC9-D240A26D21D3}" dt="2021-11-24T08:31:36.541" v="7428" actId="1076"/>
        <pc:sldMkLst>
          <pc:docMk/>
          <pc:sldMk cId="3597264167" sldId="305"/>
        </pc:sldMkLst>
        <pc:spChg chg="mod">
          <ac:chgData name="Yang, Jim Jianhua" userId="562ae38c-54be-4ed6-9abd-8c1a30b36559" providerId="ADAL" clId="{EBE575BA-A755-43B3-9CC9-D240A26D21D3}" dt="2021-11-23T13:33:15.246" v="6512" actId="6549"/>
          <ac:spMkLst>
            <pc:docMk/>
            <pc:sldMk cId="3597264167" sldId="305"/>
            <ac:spMk id="2" creationId="{391EDCA5-A06C-48FE-8ACD-28D1660A6FAA}"/>
          </ac:spMkLst>
        </pc:spChg>
        <pc:spChg chg="mod">
          <ac:chgData name="Yang, Jim Jianhua" userId="562ae38c-54be-4ed6-9abd-8c1a30b36559" providerId="ADAL" clId="{EBE575BA-A755-43B3-9CC9-D240A26D21D3}" dt="2021-11-24T08:31:30.771" v="7427" actId="404"/>
          <ac:spMkLst>
            <pc:docMk/>
            <pc:sldMk cId="3597264167" sldId="305"/>
            <ac:spMk id="3" creationId="{F6F3F406-DEBB-41B3-9249-A6835747FBDD}"/>
          </ac:spMkLst>
        </pc:spChg>
        <pc:spChg chg="add mod">
          <ac:chgData name="Yang, Jim Jianhua" userId="562ae38c-54be-4ed6-9abd-8c1a30b36559" providerId="ADAL" clId="{EBE575BA-A755-43B3-9CC9-D240A26D21D3}" dt="2021-11-24T08:31:36.541" v="7428" actId="1076"/>
          <ac:spMkLst>
            <pc:docMk/>
            <pc:sldMk cId="3597264167" sldId="305"/>
            <ac:spMk id="4" creationId="{80B980AA-FBB9-4FB7-BB60-226239D98768}"/>
          </ac:spMkLst>
        </pc:spChg>
      </pc:sldChg>
      <pc:sldChg chg="addSp delSp modSp new mod modAnim">
        <pc:chgData name="Yang, Jim Jianhua" userId="562ae38c-54be-4ed6-9abd-8c1a30b36559" providerId="ADAL" clId="{EBE575BA-A755-43B3-9CC9-D240A26D21D3}" dt="2021-11-24T07:38:53.247" v="7346" actId="20577"/>
        <pc:sldMkLst>
          <pc:docMk/>
          <pc:sldMk cId="1273959798" sldId="306"/>
        </pc:sldMkLst>
        <pc:spChg chg="mod">
          <ac:chgData name="Yang, Jim Jianhua" userId="562ae38c-54be-4ed6-9abd-8c1a30b36559" providerId="ADAL" clId="{EBE575BA-A755-43B3-9CC9-D240A26D21D3}" dt="2021-11-22T15:14:33.856" v="1620" actId="20577"/>
          <ac:spMkLst>
            <pc:docMk/>
            <pc:sldMk cId="1273959798" sldId="306"/>
            <ac:spMk id="2" creationId="{5C1F0A73-F843-4C43-A787-62F2E69CC5C6}"/>
          </ac:spMkLst>
        </pc:spChg>
        <pc:spChg chg="del">
          <ac:chgData name="Yang, Jim Jianhua" userId="562ae38c-54be-4ed6-9abd-8c1a30b36559" providerId="ADAL" clId="{EBE575BA-A755-43B3-9CC9-D240A26D21D3}" dt="2021-11-22T15:14:27.014" v="1616"/>
          <ac:spMkLst>
            <pc:docMk/>
            <pc:sldMk cId="1273959798" sldId="306"/>
            <ac:spMk id="3" creationId="{14602361-71BD-4548-8884-711F86C05429}"/>
          </ac:spMkLst>
        </pc:spChg>
        <pc:spChg chg="add mod">
          <ac:chgData name="Yang, Jim Jianhua" userId="562ae38c-54be-4ed6-9abd-8c1a30b36559" providerId="ADAL" clId="{EBE575BA-A755-43B3-9CC9-D240A26D21D3}" dt="2021-11-24T07:38:53.247" v="7346" actId="20577"/>
          <ac:spMkLst>
            <pc:docMk/>
            <pc:sldMk cId="1273959798" sldId="306"/>
            <ac:spMk id="6" creationId="{421CCB8B-2EF6-4724-931A-0FA52C8B5DC4}"/>
          </ac:spMkLst>
        </pc:spChg>
        <pc:spChg chg="add mod">
          <ac:chgData name="Yang, Jim Jianhua" userId="562ae38c-54be-4ed6-9abd-8c1a30b36559" providerId="ADAL" clId="{EBE575BA-A755-43B3-9CC9-D240A26D21D3}" dt="2021-11-24T07:37:28.229" v="7341" actId="20577"/>
          <ac:spMkLst>
            <pc:docMk/>
            <pc:sldMk cId="1273959798" sldId="306"/>
            <ac:spMk id="7" creationId="{67DF5FF9-A6E6-44F3-B904-7AC08DD26139}"/>
          </ac:spMkLst>
        </pc:spChg>
        <pc:picChg chg="add mod">
          <ac:chgData name="Yang, Jim Jianhua" userId="562ae38c-54be-4ed6-9abd-8c1a30b36559" providerId="ADAL" clId="{EBE575BA-A755-43B3-9CC9-D240A26D21D3}" dt="2021-11-22T15:22:31.596" v="1957" actId="14100"/>
          <ac:picMkLst>
            <pc:docMk/>
            <pc:sldMk cId="1273959798" sldId="306"/>
            <ac:picMk id="5" creationId="{0D9CBFDA-653C-4B8A-9781-AAB150EF8287}"/>
          </ac:picMkLst>
        </pc:picChg>
      </pc:sldChg>
      <pc:sldChg chg="addSp delSp modSp new del mod ord modShow chgLayout">
        <pc:chgData name="Yang, Jim Jianhua" userId="562ae38c-54be-4ed6-9abd-8c1a30b36559" providerId="ADAL" clId="{EBE575BA-A755-43B3-9CC9-D240A26D21D3}" dt="2021-11-23T10:59:41.425" v="5293" actId="2696"/>
        <pc:sldMkLst>
          <pc:docMk/>
          <pc:sldMk cId="625470578" sldId="307"/>
        </pc:sldMkLst>
        <pc:spChg chg="mod ord">
          <ac:chgData name="Yang, Jim Jianhua" userId="562ae38c-54be-4ed6-9abd-8c1a30b36559" providerId="ADAL" clId="{EBE575BA-A755-43B3-9CC9-D240A26D21D3}" dt="2021-11-23T10:46:28.734" v="4823" actId="20577"/>
          <ac:spMkLst>
            <pc:docMk/>
            <pc:sldMk cId="625470578" sldId="307"/>
            <ac:spMk id="2" creationId="{EF482986-3793-4C6E-AA30-60A1D2F58147}"/>
          </ac:spMkLst>
        </pc:spChg>
        <pc:spChg chg="del">
          <ac:chgData name="Yang, Jim Jianhua" userId="562ae38c-54be-4ed6-9abd-8c1a30b36559" providerId="ADAL" clId="{EBE575BA-A755-43B3-9CC9-D240A26D21D3}" dt="2021-11-22T15:23:18.866" v="2018"/>
          <ac:spMkLst>
            <pc:docMk/>
            <pc:sldMk cId="625470578" sldId="307"/>
            <ac:spMk id="3" creationId="{73A25965-ADED-4404-8134-34E7FC26A520}"/>
          </ac:spMkLst>
        </pc:spChg>
        <pc:spChg chg="add del mod">
          <ac:chgData name="Yang, Jim Jianhua" userId="562ae38c-54be-4ed6-9abd-8c1a30b36559" providerId="ADAL" clId="{EBE575BA-A755-43B3-9CC9-D240A26D21D3}" dt="2021-11-22T15:37:14.820" v="2174" actId="700"/>
          <ac:spMkLst>
            <pc:docMk/>
            <pc:sldMk cId="625470578" sldId="307"/>
            <ac:spMk id="4" creationId="{882420BC-0085-4B6C-9016-8E2EE76E44F4}"/>
          </ac:spMkLst>
        </pc:spChg>
        <pc:spChg chg="add mod ord">
          <ac:chgData name="Yang, Jim Jianhua" userId="562ae38c-54be-4ed6-9abd-8c1a30b36559" providerId="ADAL" clId="{EBE575BA-A755-43B3-9CC9-D240A26D21D3}" dt="2021-11-23T10:48:48.315" v="5155" actId="20577"/>
          <ac:spMkLst>
            <pc:docMk/>
            <pc:sldMk cId="625470578" sldId="307"/>
            <ac:spMk id="6" creationId="{0A265FA0-FA78-408C-9A63-261EA323800C}"/>
          </ac:spMkLst>
        </pc:spChg>
        <pc:picChg chg="add mod">
          <ac:chgData name="Yang, Jim Jianhua" userId="562ae38c-54be-4ed6-9abd-8c1a30b36559" providerId="ADAL" clId="{EBE575BA-A755-43B3-9CC9-D240A26D21D3}" dt="2021-11-23T10:49:47.275" v="5163" actId="1076"/>
          <ac:picMkLst>
            <pc:docMk/>
            <pc:sldMk cId="625470578" sldId="307"/>
            <ac:picMk id="4" creationId="{2BC72AAF-3B44-495B-AC49-32D7191AF19D}"/>
          </ac:picMkLst>
        </pc:picChg>
        <pc:picChg chg="add del mod">
          <ac:chgData name="Yang, Jim Jianhua" userId="562ae38c-54be-4ed6-9abd-8c1a30b36559" providerId="ADAL" clId="{EBE575BA-A755-43B3-9CC9-D240A26D21D3}" dt="2021-11-22T15:37:09.062" v="2173" actId="478"/>
          <ac:picMkLst>
            <pc:docMk/>
            <pc:sldMk cId="625470578" sldId="307"/>
            <ac:picMk id="5" creationId="{33ECEE55-41AB-42B6-BB17-94838D0C4F67}"/>
          </ac:picMkLst>
        </pc:picChg>
      </pc:sldChg>
      <pc:sldChg chg="addSp delSp modSp new del mod">
        <pc:chgData name="Yang, Jim Jianhua" userId="562ae38c-54be-4ed6-9abd-8c1a30b36559" providerId="ADAL" clId="{EBE575BA-A755-43B3-9CC9-D240A26D21D3}" dt="2021-11-22T15:38:54.453" v="2413" actId="2696"/>
        <pc:sldMkLst>
          <pc:docMk/>
          <pc:sldMk cId="3709395923" sldId="308"/>
        </pc:sldMkLst>
        <pc:spChg chg="mod">
          <ac:chgData name="Yang, Jim Jianhua" userId="562ae38c-54be-4ed6-9abd-8c1a30b36559" providerId="ADAL" clId="{EBE575BA-A755-43B3-9CC9-D240A26D21D3}" dt="2021-11-22T15:25:36.409" v="2062" actId="14100"/>
          <ac:spMkLst>
            <pc:docMk/>
            <pc:sldMk cId="3709395923" sldId="308"/>
            <ac:spMk id="2" creationId="{2E4EF7CD-4D07-44FF-A3D5-0A2F6165D05D}"/>
          </ac:spMkLst>
        </pc:spChg>
        <pc:spChg chg="del">
          <ac:chgData name="Yang, Jim Jianhua" userId="562ae38c-54be-4ed6-9abd-8c1a30b36559" providerId="ADAL" clId="{EBE575BA-A755-43B3-9CC9-D240A26D21D3}" dt="2021-11-22T15:25:14.460" v="2056"/>
          <ac:spMkLst>
            <pc:docMk/>
            <pc:sldMk cId="3709395923" sldId="308"/>
            <ac:spMk id="3" creationId="{9DF9F00C-319A-4520-9E02-50FD107ED501}"/>
          </ac:spMkLst>
        </pc:spChg>
        <pc:picChg chg="add mod modCrop">
          <ac:chgData name="Yang, Jim Jianhua" userId="562ae38c-54be-4ed6-9abd-8c1a30b36559" providerId="ADAL" clId="{EBE575BA-A755-43B3-9CC9-D240A26D21D3}" dt="2021-11-22T15:25:48.962" v="2063" actId="732"/>
          <ac:picMkLst>
            <pc:docMk/>
            <pc:sldMk cId="3709395923" sldId="308"/>
            <ac:picMk id="5" creationId="{C27A94E7-B8B0-4502-9569-76283DF1A2D7}"/>
          </ac:picMkLst>
        </pc:picChg>
      </pc:sldChg>
      <pc:sldChg chg="addSp delSp modSp add mod ord delAnim">
        <pc:chgData name="Yang, Jim Jianhua" userId="562ae38c-54be-4ed6-9abd-8c1a30b36559" providerId="ADAL" clId="{EBE575BA-A755-43B3-9CC9-D240A26D21D3}" dt="2021-11-23T13:34:56.979" v="6513"/>
        <pc:sldMkLst>
          <pc:docMk/>
          <pc:sldMk cId="513537123" sldId="309"/>
        </pc:sldMkLst>
        <pc:spChg chg="add mod">
          <ac:chgData name="Yang, Jim Jianhua" userId="562ae38c-54be-4ed6-9abd-8c1a30b36559" providerId="ADAL" clId="{EBE575BA-A755-43B3-9CC9-D240A26D21D3}" dt="2021-11-22T15:30:10.267" v="2078" actId="2085"/>
          <ac:spMkLst>
            <pc:docMk/>
            <pc:sldMk cId="513537123" sldId="309"/>
            <ac:spMk id="3" creationId="{C57650BA-1AD4-4407-83DB-37D9E0344C07}"/>
          </ac:spMkLst>
        </pc:spChg>
        <pc:spChg chg="mod">
          <ac:chgData name="Yang, Jim Jianhua" userId="562ae38c-54be-4ed6-9abd-8c1a30b36559" providerId="ADAL" clId="{EBE575BA-A755-43B3-9CC9-D240A26D21D3}" dt="2021-11-23T13:34:56.979" v="6513"/>
          <ac:spMkLst>
            <pc:docMk/>
            <pc:sldMk cId="513537123" sldId="309"/>
            <ac:spMk id="6" creationId="{421CCB8B-2EF6-4724-931A-0FA52C8B5DC4}"/>
          </ac:spMkLst>
        </pc:spChg>
        <pc:spChg chg="del">
          <ac:chgData name="Yang, Jim Jianhua" userId="562ae38c-54be-4ed6-9abd-8c1a30b36559" providerId="ADAL" clId="{EBE575BA-A755-43B3-9CC9-D240A26D21D3}" dt="2021-11-22T15:29:34.692" v="2071" actId="478"/>
          <ac:spMkLst>
            <pc:docMk/>
            <pc:sldMk cId="513537123" sldId="309"/>
            <ac:spMk id="7" creationId="{67DF5FF9-A6E6-44F3-B904-7AC08DD26139}"/>
          </ac:spMkLst>
        </pc:spChg>
      </pc:sldChg>
      <pc:sldChg chg="addSp modSp new mod">
        <pc:chgData name="Yang, Jim Jianhua" userId="562ae38c-54be-4ed6-9abd-8c1a30b36559" providerId="ADAL" clId="{EBE575BA-A755-43B3-9CC9-D240A26D21D3}" dt="2021-11-24T07:40:52.830" v="7374" actId="14100"/>
        <pc:sldMkLst>
          <pc:docMk/>
          <pc:sldMk cId="361588171" sldId="310"/>
        </pc:sldMkLst>
        <pc:spChg chg="mod">
          <ac:chgData name="Yang, Jim Jianhua" userId="562ae38c-54be-4ed6-9abd-8c1a30b36559" providerId="ADAL" clId="{EBE575BA-A755-43B3-9CC9-D240A26D21D3}" dt="2021-11-22T15:37:59.503" v="2321" actId="20577"/>
          <ac:spMkLst>
            <pc:docMk/>
            <pc:sldMk cId="361588171" sldId="310"/>
            <ac:spMk id="2" creationId="{65824A9E-A120-40B2-A31C-D829789CA64F}"/>
          </ac:spMkLst>
        </pc:spChg>
        <pc:spChg chg="mod">
          <ac:chgData name="Yang, Jim Jianhua" userId="562ae38c-54be-4ed6-9abd-8c1a30b36559" providerId="ADAL" clId="{EBE575BA-A755-43B3-9CC9-D240A26D21D3}" dt="2021-11-24T07:40:52.830" v="7374" actId="14100"/>
          <ac:spMkLst>
            <pc:docMk/>
            <pc:sldMk cId="361588171" sldId="310"/>
            <ac:spMk id="3" creationId="{14E00D5D-512F-4C75-B15A-5F6ABB717F44}"/>
          </ac:spMkLst>
        </pc:spChg>
        <pc:picChg chg="add mod">
          <ac:chgData name="Yang, Jim Jianhua" userId="562ae38c-54be-4ed6-9abd-8c1a30b36559" providerId="ADAL" clId="{EBE575BA-A755-43B3-9CC9-D240A26D21D3}" dt="2021-11-23T10:58:44.410" v="5290" actId="14100"/>
          <ac:picMkLst>
            <pc:docMk/>
            <pc:sldMk cId="361588171" sldId="310"/>
            <ac:picMk id="4" creationId="{76F96DE2-B241-4B86-A5F0-E6EDE7A6380C}"/>
          </ac:picMkLst>
        </pc:picChg>
      </pc:sldChg>
      <pc:sldChg chg="addSp delSp modSp new mod">
        <pc:chgData name="Yang, Jim Jianhua" userId="562ae38c-54be-4ed6-9abd-8c1a30b36559" providerId="ADAL" clId="{EBE575BA-A755-43B3-9CC9-D240A26D21D3}" dt="2021-11-23T13:38:45.908" v="6571" actId="1076"/>
        <pc:sldMkLst>
          <pc:docMk/>
          <pc:sldMk cId="2990136944" sldId="311"/>
        </pc:sldMkLst>
        <pc:spChg chg="mod">
          <ac:chgData name="Yang, Jim Jianhua" userId="562ae38c-54be-4ed6-9abd-8c1a30b36559" providerId="ADAL" clId="{EBE575BA-A755-43B3-9CC9-D240A26D21D3}" dt="2021-11-22T15:39:04.777" v="2426" actId="20577"/>
          <ac:spMkLst>
            <pc:docMk/>
            <pc:sldMk cId="2990136944" sldId="311"/>
            <ac:spMk id="2" creationId="{8B48DC83-0F91-4096-BF41-7EA32008C9EB}"/>
          </ac:spMkLst>
        </pc:spChg>
        <pc:spChg chg="mod">
          <ac:chgData name="Yang, Jim Jianhua" userId="562ae38c-54be-4ed6-9abd-8c1a30b36559" providerId="ADAL" clId="{EBE575BA-A755-43B3-9CC9-D240A26D21D3}" dt="2021-11-23T13:38:35.223" v="6570" actId="20577"/>
          <ac:spMkLst>
            <pc:docMk/>
            <pc:sldMk cId="2990136944" sldId="311"/>
            <ac:spMk id="3" creationId="{FB40868F-EB9A-445B-AAEA-06C6FCDA4370}"/>
          </ac:spMkLst>
        </pc:spChg>
        <pc:spChg chg="add del mod">
          <ac:chgData name="Yang, Jim Jianhua" userId="562ae38c-54be-4ed6-9abd-8c1a30b36559" providerId="ADAL" clId="{EBE575BA-A755-43B3-9CC9-D240A26D21D3}" dt="2021-11-22T15:48:29.499" v="3277" actId="767"/>
          <ac:spMkLst>
            <pc:docMk/>
            <pc:sldMk cId="2990136944" sldId="311"/>
            <ac:spMk id="7" creationId="{05CA2E54-7F4B-4695-95D7-6674E0090031}"/>
          </ac:spMkLst>
        </pc:spChg>
        <pc:picChg chg="add del mod">
          <ac:chgData name="Yang, Jim Jianhua" userId="562ae38c-54be-4ed6-9abd-8c1a30b36559" providerId="ADAL" clId="{EBE575BA-A755-43B3-9CC9-D240A26D21D3}" dt="2021-11-22T15:47:16.270" v="3253" actId="478"/>
          <ac:picMkLst>
            <pc:docMk/>
            <pc:sldMk cId="2990136944" sldId="311"/>
            <ac:picMk id="5" creationId="{6B7634A4-63AD-4553-A3B3-9E880ECEA496}"/>
          </ac:picMkLst>
        </pc:picChg>
        <pc:picChg chg="add mod">
          <ac:chgData name="Yang, Jim Jianhua" userId="562ae38c-54be-4ed6-9abd-8c1a30b36559" providerId="ADAL" clId="{EBE575BA-A755-43B3-9CC9-D240A26D21D3}" dt="2021-11-23T13:38:45.908" v="6571" actId="1076"/>
          <ac:picMkLst>
            <pc:docMk/>
            <pc:sldMk cId="2990136944" sldId="311"/>
            <ac:picMk id="6" creationId="{63C265BF-28C5-48BF-9955-E0A9BA4AE040}"/>
          </ac:picMkLst>
        </pc:picChg>
      </pc:sldChg>
      <pc:sldChg chg="addSp delSp modSp new mod modAnim">
        <pc:chgData name="Yang, Jim Jianhua" userId="562ae38c-54be-4ed6-9abd-8c1a30b36559" providerId="ADAL" clId="{EBE575BA-A755-43B3-9CC9-D240A26D21D3}" dt="2021-11-24T07:26:39.358" v="7099" actId="27636"/>
        <pc:sldMkLst>
          <pc:docMk/>
          <pc:sldMk cId="3795084708" sldId="312"/>
        </pc:sldMkLst>
        <pc:spChg chg="mod">
          <ac:chgData name="Yang, Jim Jianhua" userId="562ae38c-54be-4ed6-9abd-8c1a30b36559" providerId="ADAL" clId="{EBE575BA-A755-43B3-9CC9-D240A26D21D3}" dt="2021-11-23T11:01:02.490" v="5327" actId="20577"/>
          <ac:spMkLst>
            <pc:docMk/>
            <pc:sldMk cId="3795084708" sldId="312"/>
            <ac:spMk id="2" creationId="{18EE5B89-2A9A-40A0-B3E3-3C5C27995CCE}"/>
          </ac:spMkLst>
        </pc:spChg>
        <pc:spChg chg="mod">
          <ac:chgData name="Yang, Jim Jianhua" userId="562ae38c-54be-4ed6-9abd-8c1a30b36559" providerId="ADAL" clId="{EBE575BA-A755-43B3-9CC9-D240A26D21D3}" dt="2021-11-24T07:26:39.358" v="7099" actId="27636"/>
          <ac:spMkLst>
            <pc:docMk/>
            <pc:sldMk cId="3795084708" sldId="312"/>
            <ac:spMk id="3" creationId="{18AD082B-1A47-42F2-A838-9C91D70207D6}"/>
          </ac:spMkLst>
        </pc:spChg>
        <pc:spChg chg="mod">
          <ac:chgData name="Yang, Jim Jianhua" userId="562ae38c-54be-4ed6-9abd-8c1a30b36559" providerId="ADAL" clId="{EBE575BA-A755-43B3-9CC9-D240A26D21D3}" dt="2021-11-22T15:49:14.272" v="3304"/>
          <ac:spMkLst>
            <pc:docMk/>
            <pc:sldMk cId="3795084708" sldId="312"/>
            <ac:spMk id="7" creationId="{8AC9582A-CA6C-4116-ACC7-E1A9E572A545}"/>
          </ac:spMkLst>
        </pc:spChg>
        <pc:grpChg chg="add del mod">
          <ac:chgData name="Yang, Jim Jianhua" userId="562ae38c-54be-4ed6-9abd-8c1a30b36559" providerId="ADAL" clId="{EBE575BA-A755-43B3-9CC9-D240A26D21D3}" dt="2021-11-22T15:49:15.410" v="3305"/>
          <ac:grpSpMkLst>
            <pc:docMk/>
            <pc:sldMk cId="3795084708" sldId="312"/>
            <ac:grpSpMk id="4" creationId="{00FA757C-B07A-4D9B-8415-C954B79CB93E}"/>
          </ac:grpSpMkLst>
        </pc:grpChg>
        <pc:picChg chg="mod">
          <ac:chgData name="Yang, Jim Jianhua" userId="562ae38c-54be-4ed6-9abd-8c1a30b36559" providerId="ADAL" clId="{EBE575BA-A755-43B3-9CC9-D240A26D21D3}" dt="2021-11-22T15:49:14.272" v="3304"/>
          <ac:picMkLst>
            <pc:docMk/>
            <pc:sldMk cId="3795084708" sldId="312"/>
            <ac:picMk id="5" creationId="{24CF0CC1-CA5A-44D7-AFCF-F9633CA36B55}"/>
          </ac:picMkLst>
        </pc:picChg>
        <pc:cxnChg chg="mod">
          <ac:chgData name="Yang, Jim Jianhua" userId="562ae38c-54be-4ed6-9abd-8c1a30b36559" providerId="ADAL" clId="{EBE575BA-A755-43B3-9CC9-D240A26D21D3}" dt="2021-11-22T15:49:14.272" v="3304"/>
          <ac:cxnSpMkLst>
            <pc:docMk/>
            <pc:sldMk cId="3795084708" sldId="312"/>
            <ac:cxnSpMk id="6" creationId="{12203402-314A-42F9-A420-D1014C62C3BD}"/>
          </ac:cxnSpMkLst>
        </pc:cxnChg>
      </pc:sldChg>
      <pc:sldChg chg="modSp new mod modAnim">
        <pc:chgData name="Yang, Jim Jianhua" userId="562ae38c-54be-4ed6-9abd-8c1a30b36559" providerId="ADAL" clId="{EBE575BA-A755-43B3-9CC9-D240A26D21D3}" dt="2021-11-24T08:28:42.697" v="7380" actId="20577"/>
        <pc:sldMkLst>
          <pc:docMk/>
          <pc:sldMk cId="2885704158" sldId="313"/>
        </pc:sldMkLst>
        <pc:spChg chg="mod">
          <ac:chgData name="Yang, Jim Jianhua" userId="562ae38c-54be-4ed6-9abd-8c1a30b36559" providerId="ADAL" clId="{EBE575BA-A755-43B3-9CC9-D240A26D21D3}" dt="2021-11-23T09:04:39.040" v="4361" actId="20577"/>
          <ac:spMkLst>
            <pc:docMk/>
            <pc:sldMk cId="2885704158" sldId="313"/>
            <ac:spMk id="2" creationId="{0DC64B9A-F947-49F7-9CEE-3C457B2565CC}"/>
          </ac:spMkLst>
        </pc:spChg>
        <pc:spChg chg="mod">
          <ac:chgData name="Yang, Jim Jianhua" userId="562ae38c-54be-4ed6-9abd-8c1a30b36559" providerId="ADAL" clId="{EBE575BA-A755-43B3-9CC9-D240A26D21D3}" dt="2021-11-24T08:28:42.697" v="7380" actId="20577"/>
          <ac:spMkLst>
            <pc:docMk/>
            <pc:sldMk cId="2885704158" sldId="313"/>
            <ac:spMk id="3" creationId="{79127865-E028-4D15-8316-DEEB609FD358}"/>
          </ac:spMkLst>
        </pc:spChg>
      </pc:sldChg>
      <pc:sldChg chg="addSp delSp modSp new mod chgLayout">
        <pc:chgData name="Yang, Jim Jianhua" userId="562ae38c-54be-4ed6-9abd-8c1a30b36559" providerId="ADAL" clId="{EBE575BA-A755-43B3-9CC9-D240A26D21D3}" dt="2021-11-23T10:57:37.907" v="5275" actId="20577"/>
        <pc:sldMkLst>
          <pc:docMk/>
          <pc:sldMk cId="2787495206" sldId="314"/>
        </pc:sldMkLst>
        <pc:spChg chg="mod ord">
          <ac:chgData name="Yang, Jim Jianhua" userId="562ae38c-54be-4ed6-9abd-8c1a30b36559" providerId="ADAL" clId="{EBE575BA-A755-43B3-9CC9-D240A26D21D3}" dt="2021-11-23T10:57:15.240" v="5206" actId="700"/>
          <ac:spMkLst>
            <pc:docMk/>
            <pc:sldMk cId="2787495206" sldId="314"/>
            <ac:spMk id="2" creationId="{79DAEFC7-B467-465B-9AB4-11403BE5DFC7}"/>
          </ac:spMkLst>
        </pc:spChg>
        <pc:spChg chg="del">
          <ac:chgData name="Yang, Jim Jianhua" userId="562ae38c-54be-4ed6-9abd-8c1a30b36559" providerId="ADAL" clId="{EBE575BA-A755-43B3-9CC9-D240A26D21D3}" dt="2021-11-23T10:56:14.956" v="5199" actId="478"/>
          <ac:spMkLst>
            <pc:docMk/>
            <pc:sldMk cId="2787495206" sldId="314"/>
            <ac:spMk id="3" creationId="{4F197D2D-9117-4638-98E8-6D30A1929B1E}"/>
          </ac:spMkLst>
        </pc:spChg>
        <pc:spChg chg="add mod ord">
          <ac:chgData name="Yang, Jim Jianhua" userId="562ae38c-54be-4ed6-9abd-8c1a30b36559" providerId="ADAL" clId="{EBE575BA-A755-43B3-9CC9-D240A26D21D3}" dt="2021-11-23T10:57:37.907" v="5275" actId="20577"/>
          <ac:spMkLst>
            <pc:docMk/>
            <pc:sldMk cId="2787495206" sldId="314"/>
            <ac:spMk id="6" creationId="{455275D8-702E-4DA3-9B13-217504BC9258}"/>
          </ac:spMkLst>
        </pc:spChg>
        <pc:picChg chg="add mod">
          <ac:chgData name="Yang, Jim Jianhua" userId="562ae38c-54be-4ed6-9abd-8c1a30b36559" providerId="ADAL" clId="{EBE575BA-A755-43B3-9CC9-D240A26D21D3}" dt="2021-11-23T10:57:17.476" v="5207" actId="1076"/>
          <ac:picMkLst>
            <pc:docMk/>
            <pc:sldMk cId="2787495206" sldId="314"/>
            <ac:picMk id="5" creationId="{C4A1DBD6-5E46-4865-8DAA-80A6758F876B}"/>
          </ac:picMkLst>
        </pc:picChg>
      </pc:sldChg>
      <pc:sldChg chg="addSp delSp modSp new mod delAnim modAnim modShow">
        <pc:chgData name="Yang, Jim Jianhua" userId="562ae38c-54be-4ed6-9abd-8c1a30b36559" providerId="ADAL" clId="{EBE575BA-A755-43B3-9CC9-D240A26D21D3}" dt="2021-11-24T09:17:41.940" v="7429" actId="729"/>
        <pc:sldMkLst>
          <pc:docMk/>
          <pc:sldMk cId="2354880796" sldId="315"/>
        </pc:sldMkLst>
        <pc:spChg chg="mod">
          <ac:chgData name="Yang, Jim Jianhua" userId="562ae38c-54be-4ed6-9abd-8c1a30b36559" providerId="ADAL" clId="{EBE575BA-A755-43B3-9CC9-D240A26D21D3}" dt="2021-11-24T07:24:17.341" v="6982" actId="20577"/>
          <ac:spMkLst>
            <pc:docMk/>
            <pc:sldMk cId="2354880796" sldId="315"/>
            <ac:spMk id="2" creationId="{10D31992-F4DA-4949-90AA-EF55A7F1255C}"/>
          </ac:spMkLst>
        </pc:spChg>
        <pc:spChg chg="mod">
          <ac:chgData name="Yang, Jim Jianhua" userId="562ae38c-54be-4ed6-9abd-8c1a30b36559" providerId="ADAL" clId="{EBE575BA-A755-43B3-9CC9-D240A26D21D3}" dt="2021-11-23T11:25:18.097" v="6240" actId="20577"/>
          <ac:spMkLst>
            <pc:docMk/>
            <pc:sldMk cId="2354880796" sldId="315"/>
            <ac:spMk id="3" creationId="{A244DE87-54F8-47F0-BC49-F79539A8FBA7}"/>
          </ac:spMkLst>
        </pc:spChg>
        <pc:spChg chg="del mod">
          <ac:chgData name="Yang, Jim Jianhua" userId="562ae38c-54be-4ed6-9abd-8c1a30b36559" providerId="ADAL" clId="{EBE575BA-A755-43B3-9CC9-D240A26D21D3}" dt="2021-11-23T11:20:13.781" v="6180" actId="478"/>
          <ac:spMkLst>
            <pc:docMk/>
            <pc:sldMk cId="2354880796" sldId="315"/>
            <ac:spMk id="8" creationId="{2F53EFBC-C7CE-4072-AA73-8B3BD7CA215C}"/>
          </ac:spMkLst>
        </pc:spChg>
        <pc:spChg chg="add mod">
          <ac:chgData name="Yang, Jim Jianhua" userId="562ae38c-54be-4ed6-9abd-8c1a30b36559" providerId="ADAL" clId="{EBE575BA-A755-43B3-9CC9-D240A26D21D3}" dt="2021-11-23T11:24:13.305" v="6209" actId="164"/>
          <ac:spMkLst>
            <pc:docMk/>
            <pc:sldMk cId="2354880796" sldId="315"/>
            <ac:spMk id="11" creationId="{CDCACBC6-1481-47D9-B210-45F13D1D5F97}"/>
          </ac:spMkLst>
        </pc:spChg>
        <pc:spChg chg="add mod">
          <ac:chgData name="Yang, Jim Jianhua" userId="562ae38c-54be-4ed6-9abd-8c1a30b36559" providerId="ADAL" clId="{EBE575BA-A755-43B3-9CC9-D240A26D21D3}" dt="2021-11-23T11:24:13.305" v="6209" actId="164"/>
          <ac:spMkLst>
            <pc:docMk/>
            <pc:sldMk cId="2354880796" sldId="315"/>
            <ac:spMk id="13" creationId="{64486A73-5D4D-4869-A4FA-BAABE4D10134}"/>
          </ac:spMkLst>
        </pc:spChg>
        <pc:spChg chg="add mod">
          <ac:chgData name="Yang, Jim Jianhua" userId="562ae38c-54be-4ed6-9abd-8c1a30b36559" providerId="ADAL" clId="{EBE575BA-A755-43B3-9CC9-D240A26D21D3}" dt="2021-11-23T11:24:13.305" v="6209" actId="164"/>
          <ac:spMkLst>
            <pc:docMk/>
            <pc:sldMk cId="2354880796" sldId="315"/>
            <ac:spMk id="15" creationId="{0BD40B0E-4D61-48DA-8588-AFE5A12A92C3}"/>
          </ac:spMkLst>
        </pc:spChg>
        <pc:spChg chg="add mod">
          <ac:chgData name="Yang, Jim Jianhua" userId="562ae38c-54be-4ed6-9abd-8c1a30b36559" providerId="ADAL" clId="{EBE575BA-A755-43B3-9CC9-D240A26D21D3}" dt="2021-11-23T11:24:13.305" v="6209" actId="164"/>
          <ac:spMkLst>
            <pc:docMk/>
            <pc:sldMk cId="2354880796" sldId="315"/>
            <ac:spMk id="16" creationId="{839146B5-BB31-41A2-831E-3F5F532942A0}"/>
          </ac:spMkLst>
        </pc:spChg>
        <pc:spChg chg="add mod">
          <ac:chgData name="Yang, Jim Jianhua" userId="562ae38c-54be-4ed6-9abd-8c1a30b36559" providerId="ADAL" clId="{EBE575BA-A755-43B3-9CC9-D240A26D21D3}" dt="2021-11-23T11:24:13.305" v="6209" actId="164"/>
          <ac:spMkLst>
            <pc:docMk/>
            <pc:sldMk cId="2354880796" sldId="315"/>
            <ac:spMk id="17" creationId="{13E6DCDB-C932-44C4-B375-ADA482560BA7}"/>
          </ac:spMkLst>
        </pc:spChg>
        <pc:spChg chg="add mod">
          <ac:chgData name="Yang, Jim Jianhua" userId="562ae38c-54be-4ed6-9abd-8c1a30b36559" providerId="ADAL" clId="{EBE575BA-A755-43B3-9CC9-D240A26D21D3}" dt="2021-11-23T11:25:39.202" v="6244" actId="20577"/>
          <ac:spMkLst>
            <pc:docMk/>
            <pc:sldMk cId="2354880796" sldId="315"/>
            <ac:spMk id="18" creationId="{1E6E7082-363D-49A6-8D33-1EF8E0495561}"/>
          </ac:spMkLst>
        </pc:spChg>
        <pc:spChg chg="add mod">
          <ac:chgData name="Yang, Jim Jianhua" userId="562ae38c-54be-4ed6-9abd-8c1a30b36559" providerId="ADAL" clId="{EBE575BA-A755-43B3-9CC9-D240A26D21D3}" dt="2021-11-23T11:24:13.305" v="6209" actId="164"/>
          <ac:spMkLst>
            <pc:docMk/>
            <pc:sldMk cId="2354880796" sldId="315"/>
            <ac:spMk id="19" creationId="{74CB9A29-7110-43D8-A0DE-9D901C0E08CB}"/>
          </ac:spMkLst>
        </pc:spChg>
        <pc:grpChg chg="add del mod">
          <ac:chgData name="Yang, Jim Jianhua" userId="562ae38c-54be-4ed6-9abd-8c1a30b36559" providerId="ADAL" clId="{EBE575BA-A755-43B3-9CC9-D240A26D21D3}" dt="2021-11-23T11:20:15.990" v="6181" actId="478"/>
          <ac:grpSpMkLst>
            <pc:docMk/>
            <pc:sldMk cId="2354880796" sldId="315"/>
            <ac:grpSpMk id="5" creationId="{5282173A-8151-47F8-8188-94C475927E63}"/>
          </ac:grpSpMkLst>
        </pc:grpChg>
        <pc:grpChg chg="add mod">
          <ac:chgData name="Yang, Jim Jianhua" userId="562ae38c-54be-4ed6-9abd-8c1a30b36559" providerId="ADAL" clId="{EBE575BA-A755-43B3-9CC9-D240A26D21D3}" dt="2021-11-23T11:24:13.305" v="6209" actId="164"/>
          <ac:grpSpMkLst>
            <pc:docMk/>
            <pc:sldMk cId="2354880796" sldId="315"/>
            <ac:grpSpMk id="20" creationId="{384F04F1-D667-4333-8A60-AD9C3DCEAB4A}"/>
          </ac:grpSpMkLst>
        </pc:grpChg>
        <pc:picChg chg="add del mod ord">
          <ac:chgData name="Yang, Jim Jianhua" userId="562ae38c-54be-4ed6-9abd-8c1a30b36559" providerId="ADAL" clId="{EBE575BA-A755-43B3-9CC9-D240A26D21D3}" dt="2021-11-23T11:19:09.382" v="6173" actId="478"/>
          <ac:picMkLst>
            <pc:docMk/>
            <pc:sldMk cId="2354880796" sldId="315"/>
            <ac:picMk id="4" creationId="{2F5A2BC6-B129-408B-A9B2-99B30746CFDF}"/>
          </ac:picMkLst>
        </pc:picChg>
        <pc:picChg chg="del mod topLvl modCrop">
          <ac:chgData name="Yang, Jim Jianhua" userId="562ae38c-54be-4ed6-9abd-8c1a30b36559" providerId="ADAL" clId="{EBE575BA-A755-43B3-9CC9-D240A26D21D3}" dt="2021-11-23T11:20:54.761" v="6185" actId="478"/>
          <ac:picMkLst>
            <pc:docMk/>
            <pc:sldMk cId="2354880796" sldId="315"/>
            <ac:picMk id="6" creationId="{BDD1994A-0B52-44E8-B510-62B63ADA1200}"/>
          </ac:picMkLst>
        </pc:picChg>
        <pc:cxnChg chg="del mod topLvl">
          <ac:chgData name="Yang, Jim Jianhua" userId="562ae38c-54be-4ed6-9abd-8c1a30b36559" providerId="ADAL" clId="{EBE575BA-A755-43B3-9CC9-D240A26D21D3}" dt="2021-11-23T11:20:15.990" v="6181" actId="478"/>
          <ac:cxnSpMkLst>
            <pc:docMk/>
            <pc:sldMk cId="2354880796" sldId="315"/>
            <ac:cxnSpMk id="7" creationId="{4D61AFC5-4015-4443-9E6A-1AF0059694BC}"/>
          </ac:cxnSpMkLst>
        </pc:cxnChg>
        <pc:cxnChg chg="add mod">
          <ac:chgData name="Yang, Jim Jianhua" userId="562ae38c-54be-4ed6-9abd-8c1a30b36559" providerId="ADAL" clId="{EBE575BA-A755-43B3-9CC9-D240A26D21D3}" dt="2021-11-23T11:24:13.305" v="6209" actId="164"/>
          <ac:cxnSpMkLst>
            <pc:docMk/>
            <pc:sldMk cId="2354880796" sldId="315"/>
            <ac:cxnSpMk id="9" creationId="{5ADADBF8-B799-4010-A69E-123E8B9882AC}"/>
          </ac:cxnSpMkLst>
        </pc:cxnChg>
        <pc:cxnChg chg="add mod">
          <ac:chgData name="Yang, Jim Jianhua" userId="562ae38c-54be-4ed6-9abd-8c1a30b36559" providerId="ADAL" clId="{EBE575BA-A755-43B3-9CC9-D240A26D21D3}" dt="2021-11-23T11:24:13.305" v="6209" actId="164"/>
          <ac:cxnSpMkLst>
            <pc:docMk/>
            <pc:sldMk cId="2354880796" sldId="315"/>
            <ac:cxnSpMk id="10" creationId="{9AE9FC24-00E9-44CC-91CC-E584CE193D28}"/>
          </ac:cxnSpMkLst>
        </pc:cxnChg>
        <pc:cxnChg chg="add mod">
          <ac:chgData name="Yang, Jim Jianhua" userId="562ae38c-54be-4ed6-9abd-8c1a30b36559" providerId="ADAL" clId="{EBE575BA-A755-43B3-9CC9-D240A26D21D3}" dt="2021-11-23T11:24:13.305" v="6209" actId="164"/>
          <ac:cxnSpMkLst>
            <pc:docMk/>
            <pc:sldMk cId="2354880796" sldId="315"/>
            <ac:cxnSpMk id="12" creationId="{76658CC7-39B9-4C2D-B9E3-7166BCE4FB8F}"/>
          </ac:cxnSpMkLst>
        </pc:cxnChg>
        <pc:cxnChg chg="add mod">
          <ac:chgData name="Yang, Jim Jianhua" userId="562ae38c-54be-4ed6-9abd-8c1a30b36559" providerId="ADAL" clId="{EBE575BA-A755-43B3-9CC9-D240A26D21D3}" dt="2021-11-23T11:24:13.305" v="6209" actId="164"/>
          <ac:cxnSpMkLst>
            <pc:docMk/>
            <pc:sldMk cId="2354880796" sldId="315"/>
            <ac:cxnSpMk id="14" creationId="{695C85EA-7363-43AE-8A69-64205A1E63D1}"/>
          </ac:cxnSpMkLst>
        </pc:cxnChg>
      </pc:sldChg>
      <pc:sldChg chg="addSp delSp modSp new del mod">
        <pc:chgData name="Yang, Jim Jianhua" userId="562ae38c-54be-4ed6-9abd-8c1a30b36559" providerId="ADAL" clId="{EBE575BA-A755-43B3-9CC9-D240A26D21D3}" dt="2021-11-23T13:04:24.459" v="6387" actId="2696"/>
        <pc:sldMkLst>
          <pc:docMk/>
          <pc:sldMk cId="4140341359" sldId="316"/>
        </pc:sldMkLst>
        <pc:spChg chg="del">
          <ac:chgData name="Yang, Jim Jianhua" userId="562ae38c-54be-4ed6-9abd-8c1a30b36559" providerId="ADAL" clId="{EBE575BA-A755-43B3-9CC9-D240A26D21D3}" dt="2021-11-23T11:21:00.095" v="6187" actId="478"/>
          <ac:spMkLst>
            <pc:docMk/>
            <pc:sldMk cId="4140341359" sldId="316"/>
            <ac:spMk id="2" creationId="{E3C6C9F5-ED02-4245-8461-50C9E891E79E}"/>
          </ac:spMkLst>
        </pc:spChg>
        <pc:spChg chg="del">
          <ac:chgData name="Yang, Jim Jianhua" userId="562ae38c-54be-4ed6-9abd-8c1a30b36559" providerId="ADAL" clId="{EBE575BA-A755-43B3-9CC9-D240A26D21D3}" dt="2021-11-23T11:21:00.095" v="6187" actId="478"/>
          <ac:spMkLst>
            <pc:docMk/>
            <pc:sldMk cId="4140341359" sldId="316"/>
            <ac:spMk id="3" creationId="{70764215-FD17-4568-91D6-2BF9808D4DCA}"/>
          </ac:spMkLst>
        </pc:spChg>
        <pc:spChg chg="add mod">
          <ac:chgData name="Yang, Jim Jianhua" userId="562ae38c-54be-4ed6-9abd-8c1a30b36559" providerId="ADAL" clId="{EBE575BA-A755-43B3-9CC9-D240A26D21D3}" dt="2021-11-23T11:21:36.456" v="6188"/>
          <ac:spMkLst>
            <pc:docMk/>
            <pc:sldMk cId="4140341359" sldId="316"/>
            <ac:spMk id="6" creationId="{AC01BAF5-08E5-4052-BDAD-CB2D636D0CB4}"/>
          </ac:spMkLst>
        </pc:spChg>
        <pc:spChg chg="add mod">
          <ac:chgData name="Yang, Jim Jianhua" userId="562ae38c-54be-4ed6-9abd-8c1a30b36559" providerId="ADAL" clId="{EBE575BA-A755-43B3-9CC9-D240A26D21D3}" dt="2021-11-23T11:21:36.456" v="6188"/>
          <ac:spMkLst>
            <pc:docMk/>
            <pc:sldMk cId="4140341359" sldId="316"/>
            <ac:spMk id="8" creationId="{17DCB3EC-DFFA-460C-A48D-0F8952C6DB47}"/>
          </ac:spMkLst>
        </pc:spChg>
        <pc:spChg chg="add mod">
          <ac:chgData name="Yang, Jim Jianhua" userId="562ae38c-54be-4ed6-9abd-8c1a30b36559" providerId="ADAL" clId="{EBE575BA-A755-43B3-9CC9-D240A26D21D3}" dt="2021-11-23T11:21:36.456" v="6188"/>
          <ac:spMkLst>
            <pc:docMk/>
            <pc:sldMk cId="4140341359" sldId="316"/>
            <ac:spMk id="10" creationId="{8DB9687E-3B8B-4F6F-A114-8E9D5BDEF057}"/>
          </ac:spMkLst>
        </pc:spChg>
        <pc:spChg chg="add mod">
          <ac:chgData name="Yang, Jim Jianhua" userId="562ae38c-54be-4ed6-9abd-8c1a30b36559" providerId="ADAL" clId="{EBE575BA-A755-43B3-9CC9-D240A26D21D3}" dt="2021-11-23T11:21:36.456" v="6188"/>
          <ac:spMkLst>
            <pc:docMk/>
            <pc:sldMk cId="4140341359" sldId="316"/>
            <ac:spMk id="11" creationId="{58E15190-AAE4-4BE3-B648-7CAE26B5DEC5}"/>
          </ac:spMkLst>
        </pc:spChg>
        <pc:spChg chg="add mod">
          <ac:chgData name="Yang, Jim Jianhua" userId="562ae38c-54be-4ed6-9abd-8c1a30b36559" providerId="ADAL" clId="{EBE575BA-A755-43B3-9CC9-D240A26D21D3}" dt="2021-11-23T11:21:36.456" v="6188"/>
          <ac:spMkLst>
            <pc:docMk/>
            <pc:sldMk cId="4140341359" sldId="316"/>
            <ac:spMk id="12" creationId="{555A27BF-B705-4096-80C7-20DA8041BDF1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14" creationId="{45C6EDE2-E0CA-455E-BE1C-E55F54144AF8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15" creationId="{8184C202-7DB2-432B-B7A6-E576A5B0CC84}"/>
          </ac:spMkLst>
        </pc:spChg>
        <pc:spChg chg="add mod">
          <ac:chgData name="Yang, Jim Jianhua" userId="562ae38c-54be-4ed6-9abd-8c1a30b36559" providerId="ADAL" clId="{EBE575BA-A755-43B3-9CC9-D240A26D21D3}" dt="2021-11-23T11:22:33.716" v="6194" actId="14100"/>
          <ac:spMkLst>
            <pc:docMk/>
            <pc:sldMk cId="4140341359" sldId="316"/>
            <ac:spMk id="16" creationId="{1CA4E1DD-EAAB-4A0D-B0E5-84E527FACEC5}"/>
          </ac:spMkLst>
        </pc:spChg>
        <pc:spChg chg="add mod">
          <ac:chgData name="Yang, Jim Jianhua" userId="562ae38c-54be-4ed6-9abd-8c1a30b36559" providerId="ADAL" clId="{EBE575BA-A755-43B3-9CC9-D240A26D21D3}" dt="2021-11-23T11:22:07.240" v="6191" actId="207"/>
          <ac:spMkLst>
            <pc:docMk/>
            <pc:sldMk cId="4140341359" sldId="316"/>
            <ac:spMk id="17" creationId="{8B27FDD1-7CFA-4CAA-B6F3-156A051D33D8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19" creationId="{934863C9-0E62-44D4-8A4A-9411AF6A0A25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20" creationId="{41A10CAE-75A5-46E5-A165-016EF4A9DA44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22" creationId="{9472460E-5FB7-4D85-98DF-A557576553FF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23" creationId="{B80F909E-3FCE-4755-A115-27C5AA2745A2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25" creationId="{F30F5B22-A43C-4F57-9070-CB67B79DF4F7}"/>
          </ac:spMkLst>
        </pc:spChg>
        <pc:spChg chg="add del mod">
          <ac:chgData name="Yang, Jim Jianhua" userId="562ae38c-54be-4ed6-9abd-8c1a30b36559" providerId="ADAL" clId="{EBE575BA-A755-43B3-9CC9-D240A26D21D3}" dt="2021-11-23T11:22:15.600" v="6192" actId="478"/>
          <ac:spMkLst>
            <pc:docMk/>
            <pc:sldMk cId="4140341359" sldId="316"/>
            <ac:spMk id="26" creationId="{197CA09F-66B0-41A5-A348-CC2C3AE50197}"/>
          </ac:spMkLst>
        </pc:spChg>
        <pc:spChg chg="add del mod">
          <ac:chgData name="Yang, Jim Jianhua" userId="562ae38c-54be-4ed6-9abd-8c1a30b36559" providerId="ADAL" clId="{EBE575BA-A755-43B3-9CC9-D240A26D21D3}" dt="2021-11-23T11:22:36.392" v="6195" actId="478"/>
          <ac:spMkLst>
            <pc:docMk/>
            <pc:sldMk cId="4140341359" sldId="316"/>
            <ac:spMk id="27" creationId="{9E1422FF-476C-4751-B217-A121C96E3394}"/>
          </ac:spMkLst>
        </pc:spChg>
        <pc:cxnChg chg="add mod">
          <ac:chgData name="Yang, Jim Jianhua" userId="562ae38c-54be-4ed6-9abd-8c1a30b36559" providerId="ADAL" clId="{EBE575BA-A755-43B3-9CC9-D240A26D21D3}" dt="2021-11-23T11:22:21.667" v="6193" actId="14100"/>
          <ac:cxnSpMkLst>
            <pc:docMk/>
            <pc:sldMk cId="4140341359" sldId="316"/>
            <ac:cxnSpMk id="4" creationId="{5619AA84-7DB8-471F-BA50-B7D5953939C1}"/>
          </ac:cxnSpMkLst>
        </pc:cxnChg>
        <pc:cxnChg chg="add mod">
          <ac:chgData name="Yang, Jim Jianhua" userId="562ae38c-54be-4ed6-9abd-8c1a30b36559" providerId="ADAL" clId="{EBE575BA-A755-43B3-9CC9-D240A26D21D3}" dt="2021-11-23T11:21:58.858" v="6190" actId="692"/>
          <ac:cxnSpMkLst>
            <pc:docMk/>
            <pc:sldMk cId="4140341359" sldId="316"/>
            <ac:cxnSpMk id="5" creationId="{C7BD5A78-5CE8-4612-836B-57FF784EDB68}"/>
          </ac:cxnSpMkLst>
        </pc:cxnChg>
        <pc:cxnChg chg="add mod">
          <ac:chgData name="Yang, Jim Jianhua" userId="562ae38c-54be-4ed6-9abd-8c1a30b36559" providerId="ADAL" clId="{EBE575BA-A755-43B3-9CC9-D240A26D21D3}" dt="2021-11-23T11:21:58.858" v="6190" actId="692"/>
          <ac:cxnSpMkLst>
            <pc:docMk/>
            <pc:sldMk cId="4140341359" sldId="316"/>
            <ac:cxnSpMk id="7" creationId="{3FF471B3-47B0-4A31-8352-461D3A67DAEA}"/>
          </ac:cxnSpMkLst>
        </pc:cxnChg>
        <pc:cxnChg chg="add mod">
          <ac:chgData name="Yang, Jim Jianhua" userId="562ae38c-54be-4ed6-9abd-8c1a30b36559" providerId="ADAL" clId="{EBE575BA-A755-43B3-9CC9-D240A26D21D3}" dt="2021-11-23T11:21:58.858" v="6190" actId="692"/>
          <ac:cxnSpMkLst>
            <pc:docMk/>
            <pc:sldMk cId="4140341359" sldId="316"/>
            <ac:cxnSpMk id="9" creationId="{A69DE05F-4D7B-46CF-9989-A759B62167E7}"/>
          </ac:cxnSpMkLst>
        </pc:cxnChg>
        <pc:cxnChg chg="add del mod">
          <ac:chgData name="Yang, Jim Jianhua" userId="562ae38c-54be-4ed6-9abd-8c1a30b36559" providerId="ADAL" clId="{EBE575BA-A755-43B3-9CC9-D240A26D21D3}" dt="2021-11-23T11:22:15.600" v="6192" actId="478"/>
          <ac:cxnSpMkLst>
            <pc:docMk/>
            <pc:sldMk cId="4140341359" sldId="316"/>
            <ac:cxnSpMk id="13" creationId="{8659B943-15B0-446D-ACCC-49B5C5D96186}"/>
          </ac:cxnSpMkLst>
        </pc:cxnChg>
        <pc:cxnChg chg="add del mod">
          <ac:chgData name="Yang, Jim Jianhua" userId="562ae38c-54be-4ed6-9abd-8c1a30b36559" providerId="ADAL" clId="{EBE575BA-A755-43B3-9CC9-D240A26D21D3}" dt="2021-11-23T11:22:15.600" v="6192" actId="478"/>
          <ac:cxnSpMkLst>
            <pc:docMk/>
            <pc:sldMk cId="4140341359" sldId="316"/>
            <ac:cxnSpMk id="18" creationId="{4F6BED02-315C-4891-8C80-84B85E49F036}"/>
          </ac:cxnSpMkLst>
        </pc:cxnChg>
        <pc:cxnChg chg="add del mod">
          <ac:chgData name="Yang, Jim Jianhua" userId="562ae38c-54be-4ed6-9abd-8c1a30b36559" providerId="ADAL" clId="{EBE575BA-A755-43B3-9CC9-D240A26D21D3}" dt="2021-11-23T11:22:15.600" v="6192" actId="478"/>
          <ac:cxnSpMkLst>
            <pc:docMk/>
            <pc:sldMk cId="4140341359" sldId="316"/>
            <ac:cxnSpMk id="21" creationId="{698EC042-297B-4BB5-B967-EE15763F4348}"/>
          </ac:cxnSpMkLst>
        </pc:cxnChg>
        <pc:cxnChg chg="add del mod">
          <ac:chgData name="Yang, Jim Jianhua" userId="562ae38c-54be-4ed6-9abd-8c1a30b36559" providerId="ADAL" clId="{EBE575BA-A755-43B3-9CC9-D240A26D21D3}" dt="2021-11-23T11:22:15.600" v="6192" actId="478"/>
          <ac:cxnSpMkLst>
            <pc:docMk/>
            <pc:sldMk cId="4140341359" sldId="316"/>
            <ac:cxnSpMk id="24" creationId="{0C95B461-9F31-4743-9E2C-E1B114CB5030}"/>
          </ac:cxnSpMkLst>
        </pc:cxnChg>
      </pc:sldChg>
      <pc:sldChg chg="modSp new mod">
        <pc:chgData name="Yang, Jim Jianhua" userId="562ae38c-54be-4ed6-9abd-8c1a30b36559" providerId="ADAL" clId="{EBE575BA-A755-43B3-9CC9-D240A26D21D3}" dt="2021-11-24T07:26:55.508" v="7100" actId="6549"/>
        <pc:sldMkLst>
          <pc:docMk/>
          <pc:sldMk cId="422262715" sldId="317"/>
        </pc:sldMkLst>
        <pc:spChg chg="mod">
          <ac:chgData name="Yang, Jim Jianhua" userId="562ae38c-54be-4ed6-9abd-8c1a30b36559" providerId="ADAL" clId="{EBE575BA-A755-43B3-9CC9-D240A26D21D3}" dt="2021-11-23T11:41:28.596" v="6281" actId="20577"/>
          <ac:spMkLst>
            <pc:docMk/>
            <pc:sldMk cId="422262715" sldId="317"/>
            <ac:spMk id="2" creationId="{9E3F5481-BF6F-4CFA-A508-FE5F284EBEAE}"/>
          </ac:spMkLst>
        </pc:spChg>
        <pc:spChg chg="mod">
          <ac:chgData name="Yang, Jim Jianhua" userId="562ae38c-54be-4ed6-9abd-8c1a30b36559" providerId="ADAL" clId="{EBE575BA-A755-43B3-9CC9-D240A26D21D3}" dt="2021-11-24T07:26:55.508" v="7100" actId="6549"/>
          <ac:spMkLst>
            <pc:docMk/>
            <pc:sldMk cId="422262715" sldId="317"/>
            <ac:spMk id="3" creationId="{A5B62986-A773-4E34-991D-7572AF30974D}"/>
          </ac:spMkLst>
        </pc:spChg>
      </pc:sldChg>
      <pc:sldChg chg="addSp delSp modSp new mod">
        <pc:chgData name="Yang, Jim Jianhua" userId="562ae38c-54be-4ed6-9abd-8c1a30b36559" providerId="ADAL" clId="{EBE575BA-A755-43B3-9CC9-D240A26D21D3}" dt="2021-11-24T07:17:05.772" v="6797" actId="1076"/>
        <pc:sldMkLst>
          <pc:docMk/>
          <pc:sldMk cId="2882593990" sldId="318"/>
        </pc:sldMkLst>
        <pc:spChg chg="mod">
          <ac:chgData name="Yang, Jim Jianhua" userId="562ae38c-54be-4ed6-9abd-8c1a30b36559" providerId="ADAL" clId="{EBE575BA-A755-43B3-9CC9-D240A26D21D3}" dt="2021-11-24T07:15:43.513" v="6793" actId="20577"/>
          <ac:spMkLst>
            <pc:docMk/>
            <pc:sldMk cId="2882593990" sldId="318"/>
            <ac:spMk id="2" creationId="{DF9C0F81-C2D1-44AD-A373-CB95E7EBE261}"/>
          </ac:spMkLst>
        </pc:spChg>
        <pc:spChg chg="del">
          <ac:chgData name="Yang, Jim Jianhua" userId="562ae38c-54be-4ed6-9abd-8c1a30b36559" providerId="ADAL" clId="{EBE575BA-A755-43B3-9CC9-D240A26D21D3}" dt="2021-11-24T07:15:47.965" v="6794" actId="478"/>
          <ac:spMkLst>
            <pc:docMk/>
            <pc:sldMk cId="2882593990" sldId="318"/>
            <ac:spMk id="3" creationId="{2DC99DBB-8902-4B7C-8618-AEBFC9E718BD}"/>
          </ac:spMkLst>
        </pc:spChg>
        <pc:picChg chg="add mod">
          <ac:chgData name="Yang, Jim Jianhua" userId="562ae38c-54be-4ed6-9abd-8c1a30b36559" providerId="ADAL" clId="{EBE575BA-A755-43B3-9CC9-D240A26D21D3}" dt="2021-11-24T07:17:05.772" v="6797" actId="1076"/>
          <ac:picMkLst>
            <pc:docMk/>
            <pc:sldMk cId="2882593990" sldId="318"/>
            <ac:picMk id="5" creationId="{8135B2D0-9C6E-4A52-BB26-EA738B2C9B66}"/>
          </ac:picMkLst>
        </pc:picChg>
      </pc:sldChg>
      <pc:sldChg chg="addSp delSp modSp new mod">
        <pc:chgData name="Yang, Jim Jianhua" userId="562ae38c-54be-4ed6-9abd-8c1a30b36559" providerId="ADAL" clId="{EBE575BA-A755-43B3-9CC9-D240A26D21D3}" dt="2021-11-24T07:18:04.190" v="6829" actId="1076"/>
        <pc:sldMkLst>
          <pc:docMk/>
          <pc:sldMk cId="582938118" sldId="319"/>
        </pc:sldMkLst>
        <pc:spChg chg="mod">
          <ac:chgData name="Yang, Jim Jianhua" userId="562ae38c-54be-4ed6-9abd-8c1a30b36559" providerId="ADAL" clId="{EBE575BA-A755-43B3-9CC9-D240A26D21D3}" dt="2021-11-24T07:17:47.509" v="6826" actId="14100"/>
          <ac:spMkLst>
            <pc:docMk/>
            <pc:sldMk cId="582938118" sldId="319"/>
            <ac:spMk id="2" creationId="{076BCEF3-7C5B-4EBF-911B-0D21F0191E43}"/>
          </ac:spMkLst>
        </pc:spChg>
        <pc:spChg chg="del">
          <ac:chgData name="Yang, Jim Jianhua" userId="562ae38c-54be-4ed6-9abd-8c1a30b36559" providerId="ADAL" clId="{EBE575BA-A755-43B3-9CC9-D240A26D21D3}" dt="2021-11-24T07:17:38.235" v="6823"/>
          <ac:spMkLst>
            <pc:docMk/>
            <pc:sldMk cId="582938118" sldId="319"/>
            <ac:spMk id="3" creationId="{EF49EE65-07C2-4D2C-902C-4A55237E6B9D}"/>
          </ac:spMkLst>
        </pc:spChg>
        <pc:picChg chg="add mod">
          <ac:chgData name="Yang, Jim Jianhua" userId="562ae38c-54be-4ed6-9abd-8c1a30b36559" providerId="ADAL" clId="{EBE575BA-A755-43B3-9CC9-D240A26D21D3}" dt="2021-11-24T07:18:04.190" v="6829" actId="1076"/>
          <ac:picMkLst>
            <pc:docMk/>
            <pc:sldMk cId="582938118" sldId="319"/>
            <ac:picMk id="5" creationId="{AA2D368A-ECD9-4A7F-8009-155DFFA4D364}"/>
          </ac:picMkLst>
        </pc:picChg>
      </pc:sldChg>
      <pc:sldChg chg="addSp delSp modSp new mod">
        <pc:chgData name="Yang, Jim Jianhua" userId="562ae38c-54be-4ed6-9abd-8c1a30b36559" providerId="ADAL" clId="{EBE575BA-A755-43B3-9CC9-D240A26D21D3}" dt="2021-11-24T07:18:54.606" v="6863" actId="1076"/>
        <pc:sldMkLst>
          <pc:docMk/>
          <pc:sldMk cId="1866208781" sldId="320"/>
        </pc:sldMkLst>
        <pc:spChg chg="mod">
          <ac:chgData name="Yang, Jim Jianhua" userId="562ae38c-54be-4ed6-9abd-8c1a30b36559" providerId="ADAL" clId="{EBE575BA-A755-43B3-9CC9-D240A26D21D3}" dt="2021-11-24T07:18:12.947" v="6857" actId="20577"/>
          <ac:spMkLst>
            <pc:docMk/>
            <pc:sldMk cId="1866208781" sldId="320"/>
            <ac:spMk id="2" creationId="{CA821957-2B9A-47CE-97DE-B8F7BA59DE2A}"/>
          </ac:spMkLst>
        </pc:spChg>
        <pc:spChg chg="del">
          <ac:chgData name="Yang, Jim Jianhua" userId="562ae38c-54be-4ed6-9abd-8c1a30b36559" providerId="ADAL" clId="{EBE575BA-A755-43B3-9CC9-D240A26D21D3}" dt="2021-11-24T07:18:17.189" v="6858" actId="478"/>
          <ac:spMkLst>
            <pc:docMk/>
            <pc:sldMk cId="1866208781" sldId="320"/>
            <ac:spMk id="3" creationId="{CCBC0CAA-2B98-4E9E-9371-011071E9B95A}"/>
          </ac:spMkLst>
        </pc:spChg>
        <pc:picChg chg="add mod">
          <ac:chgData name="Yang, Jim Jianhua" userId="562ae38c-54be-4ed6-9abd-8c1a30b36559" providerId="ADAL" clId="{EBE575BA-A755-43B3-9CC9-D240A26D21D3}" dt="2021-11-24T07:18:54.606" v="6863" actId="1076"/>
          <ac:picMkLst>
            <pc:docMk/>
            <pc:sldMk cId="1866208781" sldId="320"/>
            <ac:picMk id="5" creationId="{D7C0818B-F086-42F0-861E-493A3F19736A}"/>
          </ac:picMkLst>
        </pc:picChg>
      </pc:sldChg>
      <pc:sldChg chg="addSp delSp modSp new mod ord">
        <pc:chgData name="Yang, Jim Jianhua" userId="562ae38c-54be-4ed6-9abd-8c1a30b36559" providerId="ADAL" clId="{EBE575BA-A755-43B3-9CC9-D240A26D21D3}" dt="2021-11-24T07:19:49.778" v="6891"/>
        <pc:sldMkLst>
          <pc:docMk/>
          <pc:sldMk cId="2533558992" sldId="321"/>
        </pc:sldMkLst>
        <pc:spChg chg="mod">
          <ac:chgData name="Yang, Jim Jianhua" userId="562ae38c-54be-4ed6-9abd-8c1a30b36559" providerId="ADAL" clId="{EBE575BA-A755-43B3-9CC9-D240A26D21D3}" dt="2021-11-24T07:19:11.356" v="6884" actId="20577"/>
          <ac:spMkLst>
            <pc:docMk/>
            <pc:sldMk cId="2533558992" sldId="321"/>
            <ac:spMk id="2" creationId="{D8C449B8-2F7C-4011-AF70-10892B8BFDAE}"/>
          </ac:spMkLst>
        </pc:spChg>
        <pc:spChg chg="del">
          <ac:chgData name="Yang, Jim Jianhua" userId="562ae38c-54be-4ed6-9abd-8c1a30b36559" providerId="ADAL" clId="{EBE575BA-A755-43B3-9CC9-D240A26D21D3}" dt="2021-11-24T07:19:15.690" v="6885"/>
          <ac:spMkLst>
            <pc:docMk/>
            <pc:sldMk cId="2533558992" sldId="321"/>
            <ac:spMk id="3" creationId="{2B2F86A9-FC13-43AD-BED4-693A24F51664}"/>
          </ac:spMkLst>
        </pc:spChg>
        <pc:picChg chg="add mod">
          <ac:chgData name="Yang, Jim Jianhua" userId="562ae38c-54be-4ed6-9abd-8c1a30b36559" providerId="ADAL" clId="{EBE575BA-A755-43B3-9CC9-D240A26D21D3}" dt="2021-11-24T07:19:29.774" v="6889" actId="14100"/>
          <ac:picMkLst>
            <pc:docMk/>
            <pc:sldMk cId="2533558992" sldId="321"/>
            <ac:picMk id="5" creationId="{9E6D119E-F003-4FB0-BCB8-C86C28215718}"/>
          </ac:picMkLst>
        </pc:picChg>
      </pc:sldChg>
      <pc:sldChg chg="addSp delSp modSp new mod">
        <pc:chgData name="Yang, Jim Jianhua" userId="562ae38c-54be-4ed6-9abd-8c1a30b36559" providerId="ADAL" clId="{EBE575BA-A755-43B3-9CC9-D240A26D21D3}" dt="2021-11-24T07:20:25.707" v="6932" actId="962"/>
        <pc:sldMkLst>
          <pc:docMk/>
          <pc:sldMk cId="322550134" sldId="322"/>
        </pc:sldMkLst>
        <pc:spChg chg="mod">
          <ac:chgData name="Yang, Jim Jianhua" userId="562ae38c-54be-4ed6-9abd-8c1a30b36559" providerId="ADAL" clId="{EBE575BA-A755-43B3-9CC9-D240A26D21D3}" dt="2021-11-24T07:20:18.843" v="6929" actId="20577"/>
          <ac:spMkLst>
            <pc:docMk/>
            <pc:sldMk cId="322550134" sldId="322"/>
            <ac:spMk id="2" creationId="{A22BC0DE-4E44-4C26-B89C-FBE6D35F57E7}"/>
          </ac:spMkLst>
        </pc:spChg>
        <pc:spChg chg="del">
          <ac:chgData name="Yang, Jim Jianhua" userId="562ae38c-54be-4ed6-9abd-8c1a30b36559" providerId="ADAL" clId="{EBE575BA-A755-43B3-9CC9-D240A26D21D3}" dt="2021-11-24T07:20:24.307" v="6930"/>
          <ac:spMkLst>
            <pc:docMk/>
            <pc:sldMk cId="322550134" sldId="322"/>
            <ac:spMk id="3" creationId="{A166858E-5D01-4583-88FD-2619A5831912}"/>
          </ac:spMkLst>
        </pc:spChg>
        <pc:picChg chg="add mod">
          <ac:chgData name="Yang, Jim Jianhua" userId="562ae38c-54be-4ed6-9abd-8c1a30b36559" providerId="ADAL" clId="{EBE575BA-A755-43B3-9CC9-D240A26D21D3}" dt="2021-11-24T07:20:25.707" v="6932" actId="962"/>
          <ac:picMkLst>
            <pc:docMk/>
            <pc:sldMk cId="322550134" sldId="322"/>
            <ac:picMk id="5" creationId="{89F4BA09-3B63-4A0E-9825-6EE6F4E8F61D}"/>
          </ac:picMkLst>
        </pc:picChg>
      </pc:sldChg>
      <pc:sldChg chg="addSp delSp modSp new mod">
        <pc:chgData name="Yang, Jim Jianhua" userId="562ae38c-54be-4ed6-9abd-8c1a30b36559" providerId="ADAL" clId="{EBE575BA-A755-43B3-9CC9-D240A26D21D3}" dt="2021-11-24T07:20:52.540" v="6967"/>
        <pc:sldMkLst>
          <pc:docMk/>
          <pc:sldMk cId="4111646923" sldId="323"/>
        </pc:sldMkLst>
        <pc:spChg chg="mod">
          <ac:chgData name="Yang, Jim Jianhua" userId="562ae38c-54be-4ed6-9abd-8c1a30b36559" providerId="ADAL" clId="{EBE575BA-A755-43B3-9CC9-D240A26D21D3}" dt="2021-11-24T07:20:37.792" v="6966" actId="20577"/>
          <ac:spMkLst>
            <pc:docMk/>
            <pc:sldMk cId="4111646923" sldId="323"/>
            <ac:spMk id="2" creationId="{B84F249F-498E-4C4A-9319-1D3098063485}"/>
          </ac:spMkLst>
        </pc:spChg>
        <pc:spChg chg="del">
          <ac:chgData name="Yang, Jim Jianhua" userId="562ae38c-54be-4ed6-9abd-8c1a30b36559" providerId="ADAL" clId="{EBE575BA-A755-43B3-9CC9-D240A26D21D3}" dt="2021-11-24T07:20:52.540" v="6967"/>
          <ac:spMkLst>
            <pc:docMk/>
            <pc:sldMk cId="4111646923" sldId="323"/>
            <ac:spMk id="3" creationId="{6EB85D1F-2E49-459C-8AA3-DCEB81BB7B7E}"/>
          </ac:spMkLst>
        </pc:spChg>
        <pc:picChg chg="add mod">
          <ac:chgData name="Yang, Jim Jianhua" userId="562ae38c-54be-4ed6-9abd-8c1a30b36559" providerId="ADAL" clId="{EBE575BA-A755-43B3-9CC9-D240A26D21D3}" dt="2021-11-24T07:20:52.540" v="6967"/>
          <ac:picMkLst>
            <pc:docMk/>
            <pc:sldMk cId="4111646923" sldId="323"/>
            <ac:picMk id="5" creationId="{10C064EB-FD78-4E09-B5C3-12010FF8E247}"/>
          </ac:picMkLst>
        </pc:picChg>
      </pc:sldChg>
      <pc:sldChg chg="add">
        <pc:chgData name="Yang, Jim Jianhua" userId="562ae38c-54be-4ed6-9abd-8c1a30b36559" providerId="ADAL" clId="{EBE575BA-A755-43B3-9CC9-D240A26D21D3}" dt="2021-11-24T08:28:05.481" v="7375"/>
        <pc:sldMkLst>
          <pc:docMk/>
          <pc:sldMk cId="187466611" sldId="3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24.11.2021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554" y="800731"/>
            <a:ext cx="1362661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554" y="1773506"/>
            <a:ext cx="13381290" cy="656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 marL="162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 marL="21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 marL="255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Havnegata 48,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672856" y="700371"/>
            <a:ext cx="13552111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672856" y="1673146"/>
            <a:ext cx="13552111" cy="69244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9" y="8333095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5224967" y="8734614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rmasjonsforvaltning@digdir.no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nformasjonsforvaltning.github.io/xkos-ap-no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formasjonsforvaltning/xkos-ap-no/issues" TargetMode="External"/><Relationship Id="rId2" Type="http://schemas.openxmlformats.org/officeDocument/2006/relationships/hyperlink" Target="https://informasjonsforvaltning.github.io/xkos-ap-no/#OmDenneVersjonen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informasjonsforvaltning@digdir.no?subject=XKOS-AP-NOv0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dir.no/informasjonsforvaltning/felles-modelleringsregler-offentlig-forvaltning/3029" TargetMode="External"/><Relationship Id="rId2" Type="http://schemas.openxmlformats.org/officeDocument/2006/relationships/hyperlink" Target="https://www.digdir.no/informasjonsforvaltning/prinsipper-informasjonsmodeller-v08/3030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nformasjonsforvaltning.github.io/xkos-ap-no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o.wikipedia.org/wiki/Klassifikasjon" TargetMode="External"/><Relationship Id="rId2" Type="http://schemas.openxmlformats.org/officeDocument/2006/relationships/hyperlink" Target="https://ordbok.uib.no/perl/ordbok.cgi?OPP=klassifikasjon&amp;ant_bokmaal=5&amp;ant_nynorsk=5&amp;begge=+&amp;ordbok=begge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sb.no/klass/klassifikasjoner/19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hyperlink" Target="https://www.ssb.no/klass/klassifikasjoner/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aw.githubusercontent.com/Informasjonsforvaltning/xkos-ap-no/develop/examples/eksEndringstyper.ttl" TargetMode="External"/><Relationship Id="rId2" Type="http://schemas.openxmlformats.org/officeDocument/2006/relationships/hyperlink" Target="https://informasjonsforvaltning.github.io/xkos-ap-no/#ForslagTilEndringstyper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df-vocabulary.ddialliance.org/xkos.html" TargetMode="External"/><Relationship Id="rId2" Type="http://schemas.openxmlformats.org/officeDocument/2006/relationships/hyperlink" Target="https://informasjonsforvaltning.github.io/xkos-ap-no/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b.no/klass/klassifikasjoner/6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b.no/klass/klassifikasjoner/6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7673638" cy="1530351"/>
          </a:xfrm>
        </p:spPr>
        <p:txBody>
          <a:bodyPr>
            <a:normAutofit/>
          </a:bodyPr>
          <a:lstStyle/>
          <a:p>
            <a:r>
              <a:rPr lang="nb-NO" dirty="0"/>
              <a:t>(utkast til) Spesifikasjon for klassifikasjonsbeskrivelser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7408658-6CE7-41C0-93A4-C8E00ADE9C0D}"/>
              </a:ext>
            </a:extLst>
          </p:cNvPr>
          <p:cNvSpPr txBox="1"/>
          <p:nvPr/>
        </p:nvSpPr>
        <p:spPr>
          <a:xfrm>
            <a:off x="6434254" y="6278137"/>
            <a:ext cx="8162692" cy="183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Fagleg arena for </a:t>
            </a:r>
            <a:r>
              <a:rPr lang="nn-NO">
                <a:solidFill>
                  <a:schemeClr val="bg1"/>
                </a:solidFill>
              </a:rPr>
              <a:t>datadeling </a:t>
            </a:r>
            <a:r>
              <a:rPr lang="nn-NO" dirty="0">
                <a:solidFill>
                  <a:schemeClr val="bg1"/>
                </a:solidFill>
              </a:rPr>
              <a:t>og </a:t>
            </a:r>
            <a:r>
              <a:rPr lang="nn-NO">
                <a:solidFill>
                  <a:schemeClr val="bg1"/>
                </a:solidFill>
              </a:rPr>
              <a:t>informasjonsforvaltning</a:t>
            </a:r>
            <a:endParaRPr lang="nn-NO" dirty="0">
              <a:solidFill>
                <a:schemeClr val="bg1"/>
              </a:solidFill>
            </a:endParaRPr>
          </a:p>
          <a:p>
            <a:r>
              <a:rPr lang="nn-NO">
                <a:solidFill>
                  <a:schemeClr val="bg1"/>
                </a:solidFill>
              </a:rPr>
              <a:t>24. november 2021</a:t>
            </a:r>
            <a:endParaRPr lang="nn-NO" dirty="0">
              <a:solidFill>
                <a:schemeClr val="bg1"/>
              </a:solidFill>
            </a:endParaRPr>
          </a:p>
          <a:p>
            <a:endParaRPr lang="nn-NO" dirty="0">
              <a:solidFill>
                <a:schemeClr val="bg1"/>
              </a:solidFill>
            </a:endParaRPr>
          </a:p>
          <a:p>
            <a:r>
              <a:rPr lang="nn-NO">
                <a:solidFill>
                  <a:schemeClr val="bg1"/>
                </a:solidFill>
              </a:rPr>
              <a:t>Jim J. Yang</a:t>
            </a:r>
            <a:endParaRPr lang="nn-NO" dirty="0">
              <a:solidFill>
                <a:schemeClr val="bg1"/>
              </a:solidFill>
            </a:endParaRPr>
          </a:p>
          <a:p>
            <a:r>
              <a:rPr lang="nn-NO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informasjonsforvaltning@digdir.no</a:t>
            </a:r>
            <a:r>
              <a:rPr lang="nn-NO">
                <a:solidFill>
                  <a:schemeClr val="bg1"/>
                </a:solidFill>
              </a:rPr>
              <a:t> 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824A9E-A120-40B2-A31C-D829789C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… pluss to valgfrie klasser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E00D5D-512F-4C75-B15A-5F6ABB717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554" y="1773506"/>
            <a:ext cx="3991963" cy="6569763"/>
          </a:xfrm>
        </p:spPr>
        <p:txBody>
          <a:bodyPr/>
          <a:lstStyle/>
          <a:p>
            <a:r>
              <a:rPr lang="nb-NO" dirty="0"/>
              <a:t>for bl.a. å kunne beskrive endringer fra en versjon til en annen, sammenligning mellom varianter osv.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6F96DE2-B241-4B86-A5F0-E6EDE7A63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19" y="1585540"/>
            <a:ext cx="9843885" cy="74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48DC83-0F91-4096-BF41-7EA32008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40868F-EB9A-445B-AAEA-06C6FCDA4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innen 10. desember 2021</a:t>
            </a:r>
          </a:p>
          <a:p>
            <a:pPr lvl="1"/>
            <a:r>
              <a:rPr lang="nb-NO" dirty="0"/>
              <a:t>bred og uformell kommentering </a:t>
            </a:r>
            <a:r>
              <a:rPr lang="nb-NO" dirty="0">
                <a:hlinkClick r:id="rId2"/>
              </a:rPr>
              <a:t>v.0.8</a:t>
            </a:r>
            <a:endParaRPr lang="nb-NO" dirty="0"/>
          </a:p>
          <a:p>
            <a:r>
              <a:rPr lang="nb-NO" dirty="0"/>
              <a:t>innen 15. desember 2021: </a:t>
            </a:r>
          </a:p>
          <a:p>
            <a:pPr lvl="1"/>
            <a:r>
              <a:rPr lang="nb-NO" dirty="0"/>
              <a:t>v.0.9 (status «til utprøving») publisert</a:t>
            </a:r>
          </a:p>
          <a:p>
            <a:endParaRPr lang="nb-NO" dirty="0"/>
          </a:p>
          <a:p>
            <a:pPr lvl="2"/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3C265BF-28C5-48BF-9955-E0A9BA4A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69" y="4349877"/>
            <a:ext cx="14890041" cy="415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EE5B89-2A9A-40A0-B3E3-3C5C2799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Kommenteringsrunden nå til 10. desember 2021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AD082B-1A47-42F2-A838-9C91D7020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Se </a:t>
            </a:r>
            <a:r>
              <a:rPr lang="nb-NO" dirty="0">
                <a:hlinkClick r:id="rId2"/>
              </a:rPr>
              <a:t>Om denne versjonen i v.0.8</a:t>
            </a:r>
            <a:endParaRPr lang="nb-NO" dirty="0"/>
          </a:p>
          <a:p>
            <a:pPr lvl="1"/>
            <a:r>
              <a:rPr lang="nb-NO" dirty="0"/>
              <a:t>Innspill, bl.a.:</a:t>
            </a:r>
          </a:p>
          <a:p>
            <a:pPr lvl="2"/>
            <a:r>
              <a:rPr lang="nb-NO" dirty="0"/>
              <a:t>innledende kapitler: om vi treffer</a:t>
            </a:r>
          </a:p>
          <a:p>
            <a:pPr lvl="2"/>
            <a:r>
              <a:rPr lang="nb-NO" dirty="0"/>
              <a:t>omfang: behov som ikke er dekket? krav som er for strenge/svake?</a:t>
            </a:r>
          </a:p>
          <a:p>
            <a:pPr lvl="2"/>
            <a:r>
              <a:rPr lang="nb-NO" dirty="0"/>
              <a:t>forståelighet: norske navn og beskrivelser, eksempler, strukturen, …</a:t>
            </a:r>
          </a:p>
          <a:p>
            <a:pPr lvl="2"/>
            <a:r>
              <a:rPr lang="nb-NO" dirty="0"/>
              <a:t>spesielt: innspill til et kontrollert vokabular for endringstyper</a:t>
            </a:r>
          </a:p>
          <a:p>
            <a:pPr lvl="3"/>
            <a:r>
              <a:rPr lang="nb-NO" dirty="0"/>
              <a:t>om forslaget dekker alle endringstyper som du ser behov for</a:t>
            </a:r>
          </a:p>
          <a:p>
            <a:pPr lvl="3"/>
            <a:r>
              <a:rPr lang="nb-NO" dirty="0"/>
              <a:t>om norske navn på endringstypene</a:t>
            </a:r>
          </a:p>
          <a:p>
            <a:pPr lvl="3"/>
            <a:r>
              <a:rPr lang="nb-NO" dirty="0"/>
              <a:t>vokabularet er forresten beskrevet ved å bruke XKOS-AP-NO (også i RDF Turtle)</a:t>
            </a:r>
          </a:p>
          <a:p>
            <a:pPr lvl="2"/>
            <a:r>
              <a:rPr lang="nb-NO" dirty="0"/>
              <a:t>RDF-tekniske innspill på valg av egenskaper fra andre vokabularer</a:t>
            </a:r>
          </a:p>
          <a:p>
            <a:pPr lvl="3"/>
            <a:endParaRPr lang="nb-NO" dirty="0"/>
          </a:p>
          <a:p>
            <a:pPr lvl="1"/>
            <a:r>
              <a:rPr lang="nb-NO" dirty="0"/>
              <a:t>Hvordan gir du tilbakemeldinger</a:t>
            </a:r>
          </a:p>
          <a:p>
            <a:pPr lvl="2"/>
            <a:r>
              <a:rPr lang="nb-NO" dirty="0"/>
              <a:t>fortrinnsvis som </a:t>
            </a:r>
            <a:r>
              <a:rPr lang="nb-NO" dirty="0" err="1">
                <a:hlinkClick r:id="rId3"/>
              </a:rPr>
              <a:t>Github-Issues</a:t>
            </a:r>
            <a:endParaRPr lang="nb-NO" dirty="0"/>
          </a:p>
          <a:p>
            <a:pPr lvl="2"/>
            <a:r>
              <a:rPr lang="nb-NO" dirty="0"/>
              <a:t>alternativt som </a:t>
            </a:r>
            <a:r>
              <a:rPr lang="nb-NO" dirty="0">
                <a:hlinkClick r:id="rId4"/>
              </a:rPr>
              <a:t>e-post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50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D31992-F4DA-4949-90AA-EF55A7F1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Tre leveranser til kommentering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44DE87-54F8-47F0-BC49-F79539A8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v.0.8 av tre leveranser til bred og uformell kommentering</a:t>
            </a:r>
          </a:p>
          <a:p>
            <a:pPr lvl="1"/>
            <a:r>
              <a:rPr lang="nb-NO" dirty="0">
                <a:hlinkClick r:id="rId2"/>
              </a:rPr>
              <a:t>Prinsipper for informasjonsmodeller</a:t>
            </a:r>
            <a:endParaRPr lang="nb-NO" dirty="0"/>
          </a:p>
          <a:p>
            <a:pPr lvl="1"/>
            <a:r>
              <a:rPr lang="nb-NO" dirty="0">
                <a:hlinkClick r:id="rId3"/>
              </a:rPr>
              <a:t>Felles modelleringsregler for offentlig forvaltning</a:t>
            </a:r>
            <a:endParaRPr lang="nb-NO" dirty="0"/>
          </a:p>
          <a:p>
            <a:pPr lvl="1"/>
            <a:r>
              <a:rPr lang="nb-NO" dirty="0">
                <a:hlinkClick r:id="rId4"/>
              </a:rPr>
              <a:t>Spesifikasjon for klassifikasjonsbeskrivelser (XKOS-AP-NO)</a:t>
            </a:r>
            <a:endParaRPr lang="nb-NO" dirty="0"/>
          </a:p>
          <a:p>
            <a:r>
              <a:rPr lang="nb-NO" dirty="0"/>
              <a:t>Alle tre med kommenteringsfrist 10. des. 2021</a:t>
            </a:r>
          </a:p>
          <a:p>
            <a:r>
              <a:rPr lang="nb-NO" dirty="0"/>
              <a:t>v.0.9 (status «til utprøving») av alle tre innen 15. des. 2021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384F04F1-D667-4333-8A60-AD9C3DCEAB4A}"/>
              </a:ext>
            </a:extLst>
          </p:cNvPr>
          <p:cNvGrpSpPr/>
          <p:nvPr/>
        </p:nvGrpSpPr>
        <p:grpSpPr>
          <a:xfrm>
            <a:off x="3449607" y="5665762"/>
            <a:ext cx="5014255" cy="3142192"/>
            <a:chOff x="3449607" y="5665762"/>
            <a:chExt cx="5014255" cy="3142192"/>
          </a:xfrm>
        </p:grpSpPr>
        <p:cxnSp>
          <p:nvCxnSpPr>
            <p:cNvPr id="9" name="Rett pilkobling 8">
              <a:extLst>
                <a:ext uri="{FF2B5EF4-FFF2-40B4-BE49-F238E27FC236}">
                  <a16:creationId xmlns:a16="http://schemas.microsoft.com/office/drawing/2014/main" id="{5ADADBF8-B799-4010-A69E-123E8B9882AC}"/>
                </a:ext>
              </a:extLst>
            </p:cNvPr>
            <p:cNvCxnSpPr>
              <a:cxnSpLocks/>
            </p:cNvCxnSpPr>
            <p:nvPr/>
          </p:nvCxnSpPr>
          <p:spPr>
            <a:xfrm>
              <a:off x="3791881" y="6473497"/>
              <a:ext cx="4671981" cy="0"/>
            </a:xfrm>
            <a:prstGeom prst="straightConnector1">
              <a:avLst/>
            </a:prstGeom>
            <a:ln w="762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9AE9FC24-00E9-44CC-91CC-E584CE193D28}"/>
                </a:ext>
              </a:extLst>
            </p:cNvPr>
            <p:cNvCxnSpPr/>
            <p:nvPr/>
          </p:nvCxnSpPr>
          <p:spPr>
            <a:xfrm>
              <a:off x="7942521" y="6105602"/>
              <a:ext cx="0" cy="674557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CDCACBC6-1481-47D9-B210-45F13D1D5F97}"/>
                </a:ext>
              </a:extLst>
            </p:cNvPr>
            <p:cNvSpPr txBox="1"/>
            <p:nvPr/>
          </p:nvSpPr>
          <p:spPr>
            <a:xfrm>
              <a:off x="7181139" y="5665762"/>
              <a:ext cx="1282723" cy="44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/>
                <a:t>15/12-21</a:t>
              </a:r>
            </a:p>
          </p:txBody>
        </p: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76658CC7-39B9-4C2D-B9E3-7166BCE4FB8F}"/>
                </a:ext>
              </a:extLst>
            </p:cNvPr>
            <p:cNvCxnSpPr/>
            <p:nvPr/>
          </p:nvCxnSpPr>
          <p:spPr>
            <a:xfrm>
              <a:off x="6519740" y="6110429"/>
              <a:ext cx="0" cy="674557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64486A73-5D4D-4869-A4FA-BAABE4D10134}"/>
                </a:ext>
              </a:extLst>
            </p:cNvPr>
            <p:cNvSpPr txBox="1"/>
            <p:nvPr/>
          </p:nvSpPr>
          <p:spPr>
            <a:xfrm>
              <a:off x="6026359" y="5669667"/>
              <a:ext cx="886781" cy="44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10/12</a:t>
              </a:r>
            </a:p>
          </p:txBody>
        </p: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95C85EA-7363-43AE-8A69-64205A1E63D1}"/>
                </a:ext>
              </a:extLst>
            </p:cNvPr>
            <p:cNvCxnSpPr/>
            <p:nvPr/>
          </p:nvCxnSpPr>
          <p:spPr>
            <a:xfrm>
              <a:off x="4244858" y="6160227"/>
              <a:ext cx="0" cy="674557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0BD40B0E-4D61-48DA-8588-AFE5A12A92C3}"/>
                </a:ext>
              </a:extLst>
            </p:cNvPr>
            <p:cNvSpPr txBox="1"/>
            <p:nvPr/>
          </p:nvSpPr>
          <p:spPr>
            <a:xfrm>
              <a:off x="3795055" y="5675381"/>
              <a:ext cx="899605" cy="44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/>
                <a:t>24/11</a:t>
              </a: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839146B5-BB31-41A2-831E-3F5F532942A0}"/>
                </a:ext>
              </a:extLst>
            </p:cNvPr>
            <p:cNvSpPr txBox="1"/>
            <p:nvPr/>
          </p:nvSpPr>
          <p:spPr>
            <a:xfrm>
              <a:off x="7567129" y="6813531"/>
              <a:ext cx="750783" cy="44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/>
                <a:t>v.0.9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3E6DCDB-C932-44C4-B375-ADA482560BA7}"/>
                </a:ext>
              </a:extLst>
            </p:cNvPr>
            <p:cNvSpPr txBox="1"/>
            <p:nvPr/>
          </p:nvSpPr>
          <p:spPr>
            <a:xfrm>
              <a:off x="3449607" y="6764292"/>
              <a:ext cx="1590500" cy="440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dirty="0"/>
                <a:t>arenamøte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E6E7082-363D-49A6-8D33-1EF8E0495561}"/>
                </a:ext>
              </a:extLst>
            </p:cNvPr>
            <p:cNvSpPr/>
            <p:nvPr/>
          </p:nvSpPr>
          <p:spPr>
            <a:xfrm>
              <a:off x="3944763" y="8194611"/>
              <a:ext cx="3997757" cy="61334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kjernegruppene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74CB9A29-7110-43D8-A0DE-9D901C0E08CB}"/>
                </a:ext>
              </a:extLst>
            </p:cNvPr>
            <p:cNvSpPr/>
            <p:nvPr/>
          </p:nvSpPr>
          <p:spPr>
            <a:xfrm>
              <a:off x="4244858" y="7277627"/>
              <a:ext cx="2274882" cy="78257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bred og uformell kommentering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88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7E0FB0-C508-4ED0-80E7-BBAC1837C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utdypende slides</a:t>
            </a:r>
          </a:p>
        </p:txBody>
      </p:sp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3F5481-BF6F-4CFA-A508-FE5F284E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Klassifikasjon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B62986-A773-4E34-991D-7572AF309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ordbok</a:t>
            </a:r>
            <a:r>
              <a:rPr lang="nb-NO" dirty="0"/>
              <a:t>: det å dele inn, ordne ting eller begreper i klasser</a:t>
            </a:r>
          </a:p>
          <a:p>
            <a:r>
              <a:rPr lang="nb-NO" dirty="0">
                <a:hlinkClick r:id="rId3"/>
              </a:rPr>
              <a:t>wikipedia</a:t>
            </a:r>
            <a:r>
              <a:rPr lang="nb-NO" dirty="0"/>
              <a:t>: Klassifikasjon eller klassifisering er det å dele inn ting eller begreper i klasser; eller resultatet av en </a:t>
            </a:r>
            <a:r>
              <a:rPr lang="nb-NO"/>
              <a:t>slik inndeling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2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9C0F81-C2D1-44AD-A373-CB95E7EB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Klassifikasjon – klassifikasjonsnivå - Kategori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135B2D0-9C6E-4A52-BB26-EA738B2C9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02" y="1775096"/>
            <a:ext cx="12541057" cy="67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BCEF3-7C5B-4EBF-911B-0D21F019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555" y="800731"/>
            <a:ext cx="4694490" cy="1518723"/>
          </a:xfrm>
        </p:spPr>
        <p:txBody>
          <a:bodyPr/>
          <a:lstStyle/>
          <a:p>
            <a:r>
              <a:rPr lang="nb-NO" dirty="0"/>
              <a:t>Klassen Klassifikasjon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2D368A-ECD9-4A7F-8009-155DFFA4D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76" y="702526"/>
            <a:ext cx="10600437" cy="8075640"/>
          </a:xfrm>
        </p:spPr>
      </p:pic>
    </p:spTree>
    <p:extLst>
      <p:ext uri="{BB962C8B-B14F-4D97-AF65-F5344CB8AC3E}">
        <p14:creationId xmlns:p14="http://schemas.microsoft.com/office/powerpoint/2010/main" val="5829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C449B8-2F7C-4011-AF70-10892B8B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Klassen Kategori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E6D119E-F003-4FB0-BCB8-C86C28215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40" y="1519779"/>
            <a:ext cx="13511646" cy="7515987"/>
          </a:xfrm>
        </p:spPr>
      </p:pic>
    </p:spTree>
    <p:extLst>
      <p:ext uri="{BB962C8B-B14F-4D97-AF65-F5344CB8AC3E}">
        <p14:creationId xmlns:p14="http://schemas.microsoft.com/office/powerpoint/2010/main" val="25335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821957-2B9A-47CE-97DE-B8F7BA59D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Klassen Klassifikasjonsnivå</a:t>
            </a:r>
          </a:p>
        </p:txBody>
      </p:sp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D7C0818B-F086-42F0-861E-493A3F197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0" y="2863877"/>
            <a:ext cx="15161593" cy="38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6CC9CC-041A-4DD4-931F-D4122367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88F069A-6443-4708-98FA-0816DC7B0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Hvorfor og hva sikter vi mot</a:t>
            </a:r>
          </a:p>
          <a:p>
            <a:r>
              <a:rPr lang="nb-NO" dirty="0"/>
              <a:t>Hva er forsøkt dekket av spesifikasjonen</a:t>
            </a:r>
          </a:p>
          <a:p>
            <a:r>
              <a:rPr lang="nb-NO" dirty="0"/>
              <a:t>Veien videre </a:t>
            </a:r>
          </a:p>
          <a:p>
            <a:pPr lvl="1"/>
            <a:r>
              <a:rPr lang="nb-NO" dirty="0"/>
              <a:t>med invitasjon til kommentering</a:t>
            </a:r>
          </a:p>
        </p:txBody>
      </p:sp>
    </p:spTree>
    <p:extLst>
      <p:ext uri="{BB962C8B-B14F-4D97-AF65-F5344CB8AC3E}">
        <p14:creationId xmlns:p14="http://schemas.microsoft.com/office/powerpoint/2010/main" val="27455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2BC0DE-4E44-4C26-B89C-FBE6D35F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Klassen Klassifikasjonssammenligning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89F4BA09-3B63-4A0E-9825-6EE6F4E8F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2361526"/>
            <a:ext cx="13381038" cy="5394086"/>
          </a:xfrm>
        </p:spPr>
      </p:pic>
    </p:spTree>
    <p:extLst>
      <p:ext uri="{BB962C8B-B14F-4D97-AF65-F5344CB8AC3E}">
        <p14:creationId xmlns:p14="http://schemas.microsoft.com/office/powerpoint/2010/main" val="3225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4F249F-498E-4C4A-9319-1D309806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Klassen Kategorisammenligning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0C064EB-FD78-4E09-B5C3-12010FF8E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3282071"/>
            <a:ext cx="13381038" cy="3552995"/>
          </a:xfrm>
        </p:spPr>
      </p:pic>
    </p:spTree>
    <p:extLst>
      <p:ext uri="{BB962C8B-B14F-4D97-AF65-F5344CB8AC3E}">
        <p14:creationId xmlns:p14="http://schemas.microsoft.com/office/powerpoint/2010/main" val="41116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44AA8E-9E58-4D25-A7BD-1D8EC4BE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på klassifikasjoner</a:t>
            </a:r>
          </a:p>
        </p:txBody>
      </p:sp>
      <p:pic>
        <p:nvPicPr>
          <p:cNvPr id="5" name="Bilde 4">
            <a:hlinkClick r:id="rId2"/>
            <a:extLst>
              <a:ext uri="{FF2B5EF4-FFF2-40B4-BE49-F238E27FC236}">
                <a16:creationId xmlns:a16="http://schemas.microsoft.com/office/drawing/2014/main" id="{0DC36C24-AAB5-4B11-8103-339B5955A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554" y="1635749"/>
            <a:ext cx="5450334" cy="66161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e 6">
            <a:hlinkClick r:id="rId4"/>
            <a:extLst>
              <a:ext uri="{FF2B5EF4-FFF2-40B4-BE49-F238E27FC236}">
                <a16:creationId xmlns:a16="http://schemas.microsoft.com/office/drawing/2014/main" id="{D6C6754B-39EB-4ECE-92CC-1D8CD4E52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273" y="1635749"/>
            <a:ext cx="6053715" cy="72040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77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2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C64B9A-F947-49F7-9CEE-3C457B25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på klassifikasjoner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127865-E028-4D15-8316-DEEB609F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554" y="1773506"/>
            <a:ext cx="13927700" cy="6569763"/>
          </a:xfrm>
        </p:spPr>
        <p:txBody>
          <a:bodyPr>
            <a:normAutofit fontScale="92500" lnSpcReduction="10000"/>
          </a:bodyPr>
          <a:lstStyle/>
          <a:p>
            <a:r>
              <a:rPr lang="nb-NO" sz="2800" dirty="0"/>
              <a:t>Ref. </a:t>
            </a:r>
            <a:r>
              <a:rPr lang="nb-NO" sz="2800" dirty="0">
                <a:hlinkClick r:id="rId2"/>
              </a:rPr>
              <a:t>Forslag til et kontrollert vokabular for endringstyper</a:t>
            </a:r>
            <a:endParaRPr lang="nb-NO" sz="2800" dirty="0"/>
          </a:p>
          <a:p>
            <a:pPr lvl="1"/>
            <a:r>
              <a:rPr lang="nb-NO" sz="2800" b="1" dirty="0"/>
              <a:t>Klassifikasjonen</a:t>
            </a:r>
            <a:r>
              <a:rPr lang="nb-NO" sz="2800" dirty="0"/>
              <a:t>:</a:t>
            </a:r>
          </a:p>
          <a:p>
            <a:pPr lvl="2"/>
            <a:r>
              <a:rPr lang="nb-NO" sz="2400" b="1" dirty="0"/>
              <a:t>antall nivå</a:t>
            </a:r>
            <a:r>
              <a:rPr lang="nb-NO" sz="2400" dirty="0"/>
              <a:t>: 1</a:t>
            </a:r>
          </a:p>
          <a:p>
            <a:pPr lvl="2"/>
            <a:r>
              <a:rPr lang="nb-NO" sz="2400" b="1" dirty="0"/>
              <a:t>navn</a:t>
            </a:r>
            <a:r>
              <a:rPr lang="nb-NO" sz="2400" dirty="0"/>
              <a:t>: "Kategoriendringstype"@</a:t>
            </a:r>
            <a:r>
              <a:rPr lang="nb-NO" sz="2400" dirty="0" err="1"/>
              <a:t>nb</a:t>
            </a:r>
            <a:r>
              <a:rPr lang="nb-NO" sz="2400" dirty="0"/>
              <a:t> , "</a:t>
            </a:r>
            <a:r>
              <a:rPr lang="nb-NO" sz="2400" dirty="0" err="1"/>
              <a:t>Classification</a:t>
            </a:r>
            <a:r>
              <a:rPr lang="nb-NO" sz="2400" dirty="0"/>
              <a:t> </a:t>
            </a:r>
            <a:r>
              <a:rPr lang="nb-NO" sz="2400" dirty="0" err="1"/>
              <a:t>Items</a:t>
            </a:r>
            <a:r>
              <a:rPr lang="nb-NO" sz="2400" dirty="0"/>
              <a:t> </a:t>
            </a:r>
            <a:r>
              <a:rPr lang="nb-NO" sz="2400" dirty="0" err="1"/>
              <a:t>Change</a:t>
            </a:r>
            <a:r>
              <a:rPr lang="nb-NO" sz="2400" dirty="0"/>
              <a:t> </a:t>
            </a:r>
            <a:r>
              <a:rPr lang="nb-NO" sz="2400" dirty="0" err="1"/>
              <a:t>Types"@en</a:t>
            </a:r>
            <a:r>
              <a:rPr lang="nb-NO" sz="2400" dirty="0"/>
              <a:t> </a:t>
            </a:r>
          </a:p>
          <a:p>
            <a:pPr lvl="2"/>
            <a:r>
              <a:rPr lang="nb-NO" sz="2400" b="1" dirty="0"/>
              <a:t>utgiver</a:t>
            </a:r>
            <a:r>
              <a:rPr lang="nb-NO" sz="2400" dirty="0"/>
              <a:t>: Digdir</a:t>
            </a:r>
          </a:p>
          <a:p>
            <a:pPr lvl="2"/>
            <a:r>
              <a:rPr lang="nb-NO" sz="2400" b="1" dirty="0"/>
              <a:t>identifikator</a:t>
            </a:r>
            <a:r>
              <a:rPr lang="nb-NO" sz="2400" dirty="0"/>
              <a:t>: https://data.norge.no/vocabulary/xkosno#ItemChangeTypes</a:t>
            </a:r>
          </a:p>
          <a:p>
            <a:pPr lvl="2"/>
            <a:r>
              <a:rPr lang="nb-NO" sz="2400" b="1" dirty="0"/>
              <a:t>inneholder kategori</a:t>
            </a:r>
            <a:r>
              <a:rPr lang="nb-NO" sz="2400" dirty="0"/>
              <a:t>: </a:t>
            </a:r>
          </a:p>
          <a:p>
            <a:pPr lvl="3"/>
            <a:r>
              <a:rPr lang="nb-NO" sz="2000" dirty="0"/>
              <a:t>https://data.norge.no/vocabulary/xkosno#ItemDeletion</a:t>
            </a:r>
          </a:p>
          <a:p>
            <a:pPr lvl="3"/>
            <a:r>
              <a:rPr lang="nb-NO" sz="2000" dirty="0"/>
              <a:t>... (til sammen ni kategorier)</a:t>
            </a:r>
          </a:p>
          <a:p>
            <a:pPr lvl="1"/>
            <a:r>
              <a:rPr lang="nb-NO" sz="2600" b="1" dirty="0"/>
              <a:t>Kategorien</a:t>
            </a:r>
            <a:r>
              <a:rPr lang="nb-NO" sz="2600" dirty="0"/>
              <a:t> </a:t>
            </a:r>
            <a:r>
              <a:rPr lang="nb-NO" sz="2800" dirty="0"/>
              <a:t>https://data.norge.no/vocabulary/xkosno#ItemDeletion</a:t>
            </a:r>
          </a:p>
          <a:p>
            <a:pPr lvl="2"/>
            <a:r>
              <a:rPr lang="nb-NO" sz="2400" b="1" dirty="0"/>
              <a:t>anbefalt kategorinavn</a:t>
            </a:r>
            <a:r>
              <a:rPr lang="nb-NO" sz="2400" dirty="0"/>
              <a:t>: "sletting"@</a:t>
            </a:r>
            <a:r>
              <a:rPr lang="nb-NO" sz="2400" dirty="0" err="1"/>
              <a:t>nb</a:t>
            </a:r>
            <a:r>
              <a:rPr lang="nb-NO" sz="2400" dirty="0"/>
              <a:t> , "</a:t>
            </a:r>
            <a:r>
              <a:rPr lang="nb-NO" sz="2400" dirty="0" err="1"/>
              <a:t>deletion</a:t>
            </a:r>
            <a:r>
              <a:rPr lang="nb-NO" sz="2400" dirty="0"/>
              <a:t>"@en</a:t>
            </a:r>
          </a:p>
          <a:p>
            <a:pPr lvl="2"/>
            <a:r>
              <a:rPr lang="nb-NO" sz="2400" b="1" dirty="0"/>
              <a:t>er i klassifikasjon</a:t>
            </a:r>
            <a:r>
              <a:rPr lang="nb-NO" sz="2400" dirty="0"/>
              <a:t>: https://data.norge.no/vocabulary/xkosno#ItemChangeTypes</a:t>
            </a:r>
          </a:p>
          <a:p>
            <a:pPr lvl="2"/>
            <a:r>
              <a:rPr lang="nb-NO" sz="2400" b="1" dirty="0"/>
              <a:t>identifikator</a:t>
            </a:r>
            <a:r>
              <a:rPr lang="nb-NO" sz="2400" dirty="0"/>
              <a:t>: https://data.norge.no/vocabulary/xkosno#ItemDeletion</a:t>
            </a:r>
          </a:p>
          <a:p>
            <a:pPr lvl="2"/>
            <a:r>
              <a:rPr lang="nb-NO" sz="2400" dirty="0"/>
              <a:t>…</a:t>
            </a:r>
          </a:p>
          <a:p>
            <a:pPr lvl="1"/>
            <a:r>
              <a:rPr lang="nb-NO" sz="2600" b="1" dirty="0"/>
              <a:t>Kategoriene</a:t>
            </a:r>
            <a:r>
              <a:rPr lang="nb-NO" sz="2600" dirty="0"/>
              <a:t> … (til sammen ni foreslåtte kategorier)</a:t>
            </a:r>
          </a:p>
          <a:p>
            <a:r>
              <a:rPr lang="nb-NO" sz="3000" dirty="0"/>
              <a:t>Forslaget er </a:t>
            </a:r>
            <a:r>
              <a:rPr lang="nb-NO" sz="3000" dirty="0">
                <a:hlinkClick r:id="rId3"/>
              </a:rPr>
              <a:t>tilgjengeliggjort på </a:t>
            </a:r>
            <a:r>
              <a:rPr lang="nb-NO" sz="3000" dirty="0" err="1">
                <a:hlinkClick r:id="rId3"/>
              </a:rPr>
              <a:t>Github</a:t>
            </a:r>
            <a:r>
              <a:rPr lang="nb-NO" sz="3000" dirty="0"/>
              <a:t>, iht. spesifikasjonen XKOS-AP-NO</a:t>
            </a:r>
          </a:p>
          <a:p>
            <a:pPr lvl="2"/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8857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4">
            <a:extLst>
              <a:ext uri="{FF2B5EF4-FFF2-40B4-BE49-F238E27FC236}">
                <a16:creationId xmlns:a16="http://schemas.microsoft.com/office/drawing/2014/main" id="{9BFED7EC-712B-49D6-BC9B-BDDF4E41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 for en felles spesifikasjon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67927393-C331-44DF-9D40-DD9046DFC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Formål med spesifikasjonen: </a:t>
            </a:r>
          </a:p>
          <a:p>
            <a:pPr lvl="1"/>
            <a:r>
              <a:rPr lang="nb-NO" dirty="0"/>
              <a:t>felles måte å beskrive klassifikasjoner</a:t>
            </a:r>
          </a:p>
          <a:p>
            <a:pPr lvl="1"/>
            <a:r>
              <a:rPr lang="nb-NO" dirty="0"/>
              <a:t>felles måte å tilgjengeliggjøre klassifikasjoner</a:t>
            </a:r>
          </a:p>
          <a:p>
            <a:pPr lvl="2"/>
            <a:r>
              <a:rPr lang="nb-NO" dirty="0"/>
              <a:t>også </a:t>
            </a:r>
            <a:r>
              <a:rPr lang="nb-NO" dirty="0" err="1"/>
              <a:t>maskinprosesserbart</a:t>
            </a:r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Tidsplan: </a:t>
            </a:r>
          </a:p>
          <a:p>
            <a:pPr lvl="1"/>
            <a:r>
              <a:rPr lang="nb-NO" dirty="0"/>
              <a:t>v.0.9 (status «til utprøving») 15. desember 2021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D1663071-6609-4A09-A690-570BC7D93C11}"/>
              </a:ext>
            </a:extLst>
          </p:cNvPr>
          <p:cNvGrpSpPr/>
          <p:nvPr/>
        </p:nvGrpSpPr>
        <p:grpSpPr>
          <a:xfrm>
            <a:off x="2685962" y="6065046"/>
            <a:ext cx="10235647" cy="2845087"/>
            <a:chOff x="2203362" y="6153946"/>
            <a:chExt cx="10235647" cy="2845087"/>
          </a:xfrm>
        </p:grpSpPr>
        <p:pic>
          <p:nvPicPr>
            <p:cNvPr id="18" name="Bilde 17">
              <a:extLst>
                <a:ext uri="{FF2B5EF4-FFF2-40B4-BE49-F238E27FC236}">
                  <a16:creationId xmlns:a16="http://schemas.microsoft.com/office/drawing/2014/main" id="{99319075-533A-4375-B8FF-760B4A570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 t="17184" r="5943" b="41228"/>
            <a:stretch/>
          </p:blipFill>
          <p:spPr>
            <a:xfrm>
              <a:off x="2203362" y="6153946"/>
              <a:ext cx="10235647" cy="2845087"/>
            </a:xfrm>
            <a:prstGeom prst="rect">
              <a:avLst/>
            </a:prstGeom>
          </p:spPr>
        </p:pic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32D076FB-8E92-4AB2-A5D9-2C35EF875BF3}"/>
                </a:ext>
              </a:extLst>
            </p:cNvPr>
            <p:cNvCxnSpPr>
              <a:cxnSpLocks/>
            </p:cNvCxnSpPr>
            <p:nvPr/>
          </p:nvCxnSpPr>
          <p:spPr>
            <a:xfrm>
              <a:off x="9152847" y="6487038"/>
              <a:ext cx="0" cy="558266"/>
            </a:xfrm>
            <a:prstGeom prst="line">
              <a:avLst/>
            </a:prstGeom>
            <a:ln w="698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D4BBDCD8-0391-4BFA-A21B-90AB7190A062}"/>
                </a:ext>
              </a:extLst>
            </p:cNvPr>
            <p:cNvSpPr txBox="1"/>
            <p:nvPr/>
          </p:nvSpPr>
          <p:spPr>
            <a:xfrm>
              <a:off x="8810486" y="6163572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24/11</a:t>
              </a:r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D266986-8DAC-4174-BF9D-75AD5A472B78}"/>
              </a:ext>
            </a:extLst>
          </p:cNvPr>
          <p:cNvSpPr txBox="1"/>
          <p:nvPr/>
        </p:nvSpPr>
        <p:spPr>
          <a:xfrm>
            <a:off x="13485569" y="6033886"/>
            <a:ext cx="2010487" cy="253133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77800" dist="1778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dirty="0"/>
              <a:t>Kjernegruppa: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SSB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SKD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Kartverket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Digdir</a:t>
            </a:r>
          </a:p>
        </p:txBody>
      </p:sp>
    </p:spTree>
    <p:extLst>
      <p:ext uri="{BB962C8B-B14F-4D97-AF65-F5344CB8AC3E}">
        <p14:creationId xmlns:p14="http://schemas.microsoft.com/office/powerpoint/2010/main" val="7342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1EDCA5-A06C-48FE-8ACD-28D1660A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Utkast v.0.8 av spesifikasjonen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F3F406-DEBB-41B3-9249-A6835747F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hlinkClick r:id="rId2"/>
              </a:rPr>
              <a:t>Spesifikasjon for klassifikasjonsbeskrivelser (XKOS-AP-NO)</a:t>
            </a:r>
            <a:endParaRPr lang="nb-NO" sz="3200" dirty="0"/>
          </a:p>
          <a:p>
            <a:r>
              <a:rPr lang="nb-NO" sz="3200" dirty="0"/>
              <a:t>norsk applikasjonsprofil av </a:t>
            </a:r>
            <a:r>
              <a:rPr lang="nb-NO" sz="3200" dirty="0">
                <a:hlinkClick r:id="rId3"/>
              </a:rPr>
              <a:t>XKOS</a:t>
            </a:r>
            <a:endParaRPr lang="nb-NO" sz="3200" dirty="0"/>
          </a:p>
          <a:p>
            <a:r>
              <a:rPr lang="nb-NO" sz="3200" dirty="0"/>
              <a:t>… med norske utvidelser, bl.a.:</a:t>
            </a:r>
          </a:p>
          <a:p>
            <a:pPr lvl="1"/>
            <a:r>
              <a:rPr lang="nb-NO" sz="2800" dirty="0"/>
              <a:t>kravsnivå (obligatorisk, anbefalt eller valgfri) som XKOS ikke spesifiserer</a:t>
            </a:r>
          </a:p>
          <a:p>
            <a:pPr lvl="1"/>
            <a:r>
              <a:rPr lang="nb-NO" sz="2800" dirty="0"/>
              <a:t>«administrative egenskaper» (f.eks. utgiver, dato sist oppdatert) som XKOS ikke spesifiserer</a:t>
            </a:r>
          </a:p>
          <a:p>
            <a:pPr lvl="1"/>
            <a:r>
              <a:rPr lang="nb-NO" sz="2800" dirty="0"/>
              <a:t>«semantisk egenskap» </a:t>
            </a:r>
            <a:r>
              <a:rPr lang="nb-NO" sz="2800" dirty="0" err="1"/>
              <a:t>uneskos:contains</a:t>
            </a:r>
            <a:r>
              <a:rPr lang="nb-NO" sz="2800" dirty="0"/>
              <a:t> som XKOS ikke har, som trengs for å kunne direkte se hva en flat klassifikasjon har av kategorier. </a:t>
            </a:r>
          </a:p>
          <a:p>
            <a:r>
              <a:rPr lang="nb-NO" sz="3200" dirty="0"/>
              <a:t>… basert på erfaringer fra deltagende virksomheter</a:t>
            </a:r>
          </a:p>
          <a:p>
            <a:pPr lvl="1"/>
            <a:endParaRPr lang="nb-NO" sz="28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0B980AA-FBB9-4FB7-BB60-226239D98768}"/>
              </a:ext>
            </a:extLst>
          </p:cNvPr>
          <p:cNvSpPr txBox="1"/>
          <p:nvPr/>
        </p:nvSpPr>
        <p:spPr>
          <a:xfrm>
            <a:off x="2915410" y="7370494"/>
            <a:ext cx="11273883" cy="78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XKOS: </a:t>
            </a:r>
            <a:r>
              <a:rPr lang="en-US" dirty="0"/>
              <a:t>An SKOS extension for representing statistical classifications, W3C May 2019</a:t>
            </a:r>
          </a:p>
          <a:p>
            <a:r>
              <a:rPr lang="en-US" dirty="0"/>
              <a:t>SKOS: Simple Knowledge Organization System, W3C August 2009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7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1F0A73-F843-4C43-A787-62F2E69C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Minimumskrav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D9CBFDA-653C-4B8A-9781-AAB150EF8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42" y="1748756"/>
            <a:ext cx="13428557" cy="3686270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1CCB8B-2EF6-4724-931A-0FA52C8B5DC4}"/>
              </a:ext>
            </a:extLst>
          </p:cNvPr>
          <p:cNvSpPr txBox="1"/>
          <p:nvPr/>
        </p:nvSpPr>
        <p:spPr>
          <a:xfrm>
            <a:off x="1650554" y="5502459"/>
            <a:ext cx="7870553" cy="2287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u="sng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Klassifikasjon - SN2007: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antall nivå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identifikator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https://www.ssb.no/klass/klassifikasjoner/6/</a:t>
            </a:r>
            <a:endParaRPr lang="nb-NO" sz="24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navn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Næringsgruppering 2007 (SN 2007)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utgiver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Statistisk sentralbyrå (org.nr. 971526920)</a:t>
            </a:r>
          </a:p>
          <a:p>
            <a:endParaRPr lang="nb-NO" sz="24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57650BA-1AD4-4407-83DB-37D9E0344C07}"/>
              </a:ext>
            </a:extLst>
          </p:cNvPr>
          <p:cNvSpPr/>
          <p:nvPr/>
        </p:nvSpPr>
        <p:spPr>
          <a:xfrm>
            <a:off x="6477000" y="1866900"/>
            <a:ext cx="8623300" cy="322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5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1F0A73-F843-4C43-A787-62F2E69C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Minimumskrav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D9CBFDA-653C-4B8A-9781-AAB150EF8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42" y="1748756"/>
            <a:ext cx="13428557" cy="3686270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1CCB8B-2EF6-4724-931A-0FA52C8B5DC4}"/>
              </a:ext>
            </a:extLst>
          </p:cNvPr>
          <p:cNvSpPr txBox="1"/>
          <p:nvPr/>
        </p:nvSpPr>
        <p:spPr>
          <a:xfrm>
            <a:off x="1650554" y="5502459"/>
            <a:ext cx="78705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i="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Klassifikasjon - SN2007: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antall nivå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navn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Næringsgruppering 2007 (SN2007)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4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identifikator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https://www.ssb.no/klass/klassifikasjoner/6/</a:t>
            </a:r>
            <a:endParaRPr lang="nb-NO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utgiver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Statistisk sentralbyrå (org.nr. 971526920)</a:t>
            </a:r>
          </a:p>
          <a:p>
            <a:endParaRPr lang="nb-NO" sz="24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DF5FF9-A6E6-44F3-B904-7AC08DD26139}"/>
              </a:ext>
            </a:extLst>
          </p:cNvPr>
          <p:cNvSpPr txBox="1"/>
          <p:nvPr/>
        </p:nvSpPr>
        <p:spPr>
          <a:xfrm>
            <a:off x="10028343" y="4948462"/>
            <a:ext cx="5825762" cy="339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i="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Kategori - 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anbefalt tekst</a:t>
            </a:r>
            <a:r>
              <a:rPr lang="nb-NO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Jordbruk, skogbruk og fiske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i klassifikasjon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SN2007</a:t>
            </a:r>
          </a:p>
          <a:p>
            <a:endParaRPr lang="nb-NO" sz="240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b="1" u="sng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Kategori - B</a:t>
            </a:r>
            <a:r>
              <a:rPr lang="nb-NO" sz="2400" b="1" i="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anbefalt tekst</a:t>
            </a:r>
            <a:r>
              <a:rPr lang="nb-NO" sz="24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Bergverksdrift og utvinning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i klassifikasjon</a:t>
            </a:r>
            <a:r>
              <a:rPr lang="nb-NO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SN2007</a:t>
            </a:r>
          </a:p>
          <a:p>
            <a:endParaRPr lang="nb-NO" sz="240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739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DAEFC7-B467-465B-9AB4-11403BE5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… pluss en anbefalt klasse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55275D8-702E-4DA3-9B13-217504BC9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 å kunne beskrive nivåene i en klassifikasjon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4A1DBD6-5E46-4865-8DAA-80A6758F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54" y="2951590"/>
            <a:ext cx="12937281" cy="48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Digdir mal</Template>
  <TotalTime>802</TotalTime>
  <Words>779</Words>
  <Application>Microsoft Office PowerPoint</Application>
  <PresentationFormat>Egendefinert</PresentationFormat>
  <Paragraphs>125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Digdir PPTmal</vt:lpstr>
      <vt:lpstr>Overgang Introslides - Med lyd</vt:lpstr>
      <vt:lpstr>Overgang Introslides - Uten lyd</vt:lpstr>
      <vt:lpstr>(utkast til) Spesifikasjon for klassifikasjonsbeskrivelser</vt:lpstr>
      <vt:lpstr>Innhold</vt:lpstr>
      <vt:lpstr>Eksempler på klassifikasjoner</vt:lpstr>
      <vt:lpstr>Eksempler på klassifikasjoner</vt:lpstr>
      <vt:lpstr>Behov for en felles spesifikasjon</vt:lpstr>
      <vt:lpstr>Utkast v.0.8 av spesifikasjonen</vt:lpstr>
      <vt:lpstr>Minimumskrav</vt:lpstr>
      <vt:lpstr>Minimumskrav</vt:lpstr>
      <vt:lpstr>… pluss en anbefalt klasse</vt:lpstr>
      <vt:lpstr>… pluss to valgfrie klasser</vt:lpstr>
      <vt:lpstr>Veien videre</vt:lpstr>
      <vt:lpstr>Kommenteringsrunden nå til 10. desember 2021</vt:lpstr>
      <vt:lpstr>Tre leveranser til kommentering</vt:lpstr>
      <vt:lpstr>utdypende slides</vt:lpstr>
      <vt:lpstr>Klassifikasjon</vt:lpstr>
      <vt:lpstr>Klassifikasjon – klassifikasjonsnivå - Kategori</vt:lpstr>
      <vt:lpstr>Klassen Klassifikasjon</vt:lpstr>
      <vt:lpstr>Klassen Kategori</vt:lpstr>
      <vt:lpstr>Klassen Klassifikasjonsnivå</vt:lpstr>
      <vt:lpstr>Klassen Klassifikasjonssammenligning</vt:lpstr>
      <vt:lpstr>Klassen Kategorisammenligning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Spesifikajson for Klassfikasjonsbeskrivelser</dc:title>
  <dc:creator>Yang, Jim Jianhua</dc:creator>
  <cp:lastModifiedBy>Yang, Jim Jianhua</cp:lastModifiedBy>
  <cp:revision>1</cp:revision>
  <dcterms:created xsi:type="dcterms:W3CDTF">2021-11-22T10:27:54Z</dcterms:created>
  <dcterms:modified xsi:type="dcterms:W3CDTF">2021-11-24T10:46:57Z</dcterms:modified>
</cp:coreProperties>
</file>