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4" r:id="rId2"/>
    <p:sldMasterId id="2147483738" r:id="rId3"/>
  </p:sldMasterIdLst>
  <p:notesMasterIdLst>
    <p:notesMasterId r:id="rId50"/>
  </p:notesMasterIdLst>
  <p:handoutMasterIdLst>
    <p:handoutMasterId r:id="rId51"/>
  </p:handoutMasterIdLst>
  <p:sldIdLst>
    <p:sldId id="280" r:id="rId4"/>
    <p:sldId id="299" r:id="rId5"/>
    <p:sldId id="29712" r:id="rId6"/>
    <p:sldId id="284" r:id="rId7"/>
    <p:sldId id="29713" r:id="rId8"/>
    <p:sldId id="29718" r:id="rId9"/>
    <p:sldId id="259" r:id="rId10"/>
    <p:sldId id="29617" r:id="rId11"/>
    <p:sldId id="29705" r:id="rId12"/>
    <p:sldId id="29616" r:id="rId13"/>
    <p:sldId id="29719" r:id="rId14"/>
    <p:sldId id="29703" r:id="rId15"/>
    <p:sldId id="29699" r:id="rId16"/>
    <p:sldId id="29722" r:id="rId17"/>
    <p:sldId id="29721" r:id="rId18"/>
    <p:sldId id="29720" r:id="rId19"/>
    <p:sldId id="29731" r:id="rId20"/>
    <p:sldId id="29732" r:id="rId21"/>
    <p:sldId id="314" r:id="rId22"/>
    <p:sldId id="316" r:id="rId23"/>
    <p:sldId id="29704" r:id="rId24"/>
    <p:sldId id="320" r:id="rId25"/>
    <p:sldId id="29710" r:id="rId26"/>
    <p:sldId id="305" r:id="rId27"/>
    <p:sldId id="302" r:id="rId28"/>
    <p:sldId id="306" r:id="rId29"/>
    <p:sldId id="313" r:id="rId30"/>
    <p:sldId id="318" r:id="rId31"/>
    <p:sldId id="311" r:id="rId32"/>
    <p:sldId id="29691" r:id="rId33"/>
    <p:sldId id="29671" r:id="rId34"/>
    <p:sldId id="29680" r:id="rId35"/>
    <p:sldId id="29690" r:id="rId36"/>
    <p:sldId id="29684" r:id="rId37"/>
    <p:sldId id="29693" r:id="rId38"/>
    <p:sldId id="29733" r:id="rId39"/>
    <p:sldId id="29734" r:id="rId40"/>
    <p:sldId id="29706" r:id="rId41"/>
    <p:sldId id="29702" r:id="rId42"/>
    <p:sldId id="29727" r:id="rId43"/>
    <p:sldId id="29707" r:id="rId44"/>
    <p:sldId id="29711" r:id="rId45"/>
    <p:sldId id="29708" r:id="rId46"/>
    <p:sldId id="29709" r:id="rId47"/>
    <p:sldId id="29715" r:id="rId48"/>
    <p:sldId id="297" r:id="rId49"/>
  </p:sldIdLst>
  <p:sldSz cx="16254413" cy="9144000"/>
  <p:notesSz cx="6858000" cy="9144000"/>
  <p:defaultTextStyle>
    <a:defPPr>
      <a:defRPr lang="nb-NO"/>
    </a:defPPr>
    <a:lvl1pPr marL="0" algn="l" defTabSz="1149949" rtl="0" eaLnBrk="1" latinLnBrk="0" hangingPunct="1">
      <a:defRPr sz="2264" kern="1200">
        <a:solidFill>
          <a:schemeClr val="tx1"/>
        </a:solidFill>
        <a:latin typeface="+mn-lt"/>
        <a:ea typeface="+mn-ea"/>
        <a:cs typeface="+mn-cs"/>
      </a:defRPr>
    </a:lvl1pPr>
    <a:lvl2pPr marL="574975" algn="l" defTabSz="1149949" rtl="0" eaLnBrk="1" latinLnBrk="0" hangingPunct="1">
      <a:defRPr sz="2264" kern="1200">
        <a:solidFill>
          <a:schemeClr val="tx1"/>
        </a:solidFill>
        <a:latin typeface="+mn-lt"/>
        <a:ea typeface="+mn-ea"/>
        <a:cs typeface="+mn-cs"/>
      </a:defRPr>
    </a:lvl2pPr>
    <a:lvl3pPr marL="1149949" algn="l" defTabSz="1149949" rtl="0" eaLnBrk="1" latinLnBrk="0" hangingPunct="1">
      <a:defRPr sz="2264" kern="1200">
        <a:solidFill>
          <a:schemeClr val="tx1"/>
        </a:solidFill>
        <a:latin typeface="+mn-lt"/>
        <a:ea typeface="+mn-ea"/>
        <a:cs typeface="+mn-cs"/>
      </a:defRPr>
    </a:lvl3pPr>
    <a:lvl4pPr marL="1724924" algn="l" defTabSz="1149949" rtl="0" eaLnBrk="1" latinLnBrk="0" hangingPunct="1">
      <a:defRPr sz="2264" kern="1200">
        <a:solidFill>
          <a:schemeClr val="tx1"/>
        </a:solidFill>
        <a:latin typeface="+mn-lt"/>
        <a:ea typeface="+mn-ea"/>
        <a:cs typeface="+mn-cs"/>
      </a:defRPr>
    </a:lvl4pPr>
    <a:lvl5pPr marL="2299899" algn="l" defTabSz="1149949" rtl="0" eaLnBrk="1" latinLnBrk="0" hangingPunct="1">
      <a:defRPr sz="2264" kern="1200">
        <a:solidFill>
          <a:schemeClr val="tx1"/>
        </a:solidFill>
        <a:latin typeface="+mn-lt"/>
        <a:ea typeface="+mn-ea"/>
        <a:cs typeface="+mn-cs"/>
      </a:defRPr>
    </a:lvl5pPr>
    <a:lvl6pPr marL="2874874" algn="l" defTabSz="1149949" rtl="0" eaLnBrk="1" latinLnBrk="0" hangingPunct="1">
      <a:defRPr sz="2264" kern="1200">
        <a:solidFill>
          <a:schemeClr val="tx1"/>
        </a:solidFill>
        <a:latin typeface="+mn-lt"/>
        <a:ea typeface="+mn-ea"/>
        <a:cs typeface="+mn-cs"/>
      </a:defRPr>
    </a:lvl6pPr>
    <a:lvl7pPr marL="3449848" algn="l" defTabSz="1149949" rtl="0" eaLnBrk="1" latinLnBrk="0" hangingPunct="1">
      <a:defRPr sz="2264" kern="1200">
        <a:solidFill>
          <a:schemeClr val="tx1"/>
        </a:solidFill>
        <a:latin typeface="+mn-lt"/>
        <a:ea typeface="+mn-ea"/>
        <a:cs typeface="+mn-cs"/>
      </a:defRPr>
    </a:lvl7pPr>
    <a:lvl8pPr marL="4024823" algn="l" defTabSz="1149949" rtl="0" eaLnBrk="1" latinLnBrk="0" hangingPunct="1">
      <a:defRPr sz="2264" kern="1200">
        <a:solidFill>
          <a:schemeClr val="tx1"/>
        </a:solidFill>
        <a:latin typeface="+mn-lt"/>
        <a:ea typeface="+mn-ea"/>
        <a:cs typeface="+mn-cs"/>
      </a:defRPr>
    </a:lvl8pPr>
    <a:lvl9pPr marL="4599798" algn="l" defTabSz="1149949" rtl="0" eaLnBrk="1" latinLnBrk="0" hangingPunct="1">
      <a:defRPr sz="2264"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B3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5E7261-5329-4298-A04F-866A3D07E91C}" v="592" dt="2021-12-01T08:09:35.360"/>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ddels stil 2 – uthev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iddels stil 2 – uthevin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ddels stil 2 – uthev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Mørk stil 2 – utheving 5 / utheving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57" autoAdjust="0"/>
    <p:restoredTop sz="85812" autoAdjust="0"/>
  </p:normalViewPr>
  <p:slideViewPr>
    <p:cSldViewPr snapToGrid="0">
      <p:cViewPr>
        <p:scale>
          <a:sx n="50" d="100"/>
          <a:sy n="50" d="100"/>
        </p:scale>
        <p:origin x="648" y="72"/>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microsoft.com/office/2015/10/relationships/revisionInfo" Target="revisionInfo.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gen, Erik" userId="21bbe2ec-0a78-4d08-a98f-74e919d393dd" providerId="ADAL" clId="{385E7261-5329-4298-A04F-866A3D07E91C}"/>
    <pc:docChg chg="undo redo custSel addSld delSld modSld sldOrd">
      <pc:chgData name="Hagen, Erik" userId="21bbe2ec-0a78-4d08-a98f-74e919d393dd" providerId="ADAL" clId="{385E7261-5329-4298-A04F-866A3D07E91C}" dt="2021-12-01T08:50:41.104" v="12012" actId="20577"/>
      <pc:docMkLst>
        <pc:docMk/>
      </pc:docMkLst>
      <pc:sldChg chg="addSp delSp modSp mod ord modAnim modNotesTx">
        <pc:chgData name="Hagen, Erik" userId="21bbe2ec-0a78-4d08-a98f-74e919d393dd" providerId="ADAL" clId="{385E7261-5329-4298-A04F-866A3D07E91C}" dt="2021-12-01T00:33:25.298" v="9941" actId="6549"/>
        <pc:sldMkLst>
          <pc:docMk/>
          <pc:sldMk cId="4245133472" sldId="259"/>
        </pc:sldMkLst>
        <pc:spChg chg="add del">
          <ac:chgData name="Hagen, Erik" userId="21bbe2ec-0a78-4d08-a98f-74e919d393dd" providerId="ADAL" clId="{385E7261-5329-4298-A04F-866A3D07E91C}" dt="2021-11-30T15:54:31.029" v="128"/>
          <ac:spMkLst>
            <pc:docMk/>
            <pc:sldMk cId="4245133472" sldId="259"/>
            <ac:spMk id="2" creationId="{AF1D5971-07AD-438F-BD03-B756074435A9}"/>
          </ac:spMkLst>
        </pc:spChg>
        <pc:spChg chg="mod">
          <ac:chgData name="Hagen, Erik" userId="21bbe2ec-0a78-4d08-a98f-74e919d393dd" providerId="ADAL" clId="{385E7261-5329-4298-A04F-866A3D07E91C}" dt="2021-12-01T00:33:25.298" v="9941" actId="6549"/>
          <ac:spMkLst>
            <pc:docMk/>
            <pc:sldMk cId="4245133472" sldId="259"/>
            <ac:spMk id="4" creationId="{4A0B998C-55BB-44E1-87E5-2AF145459F44}"/>
          </ac:spMkLst>
        </pc:spChg>
        <pc:spChg chg="add mod">
          <ac:chgData name="Hagen, Erik" userId="21bbe2ec-0a78-4d08-a98f-74e919d393dd" providerId="ADAL" clId="{385E7261-5329-4298-A04F-866A3D07E91C}" dt="2021-11-30T19:35:55.978" v="1661" actId="1076"/>
          <ac:spMkLst>
            <pc:docMk/>
            <pc:sldMk cId="4245133472" sldId="259"/>
            <ac:spMk id="7" creationId="{83B64C05-8556-45C1-9EA1-B271688021C5}"/>
          </ac:spMkLst>
        </pc:spChg>
        <pc:spChg chg="del mod">
          <ac:chgData name="Hagen, Erik" userId="21bbe2ec-0a78-4d08-a98f-74e919d393dd" providerId="ADAL" clId="{385E7261-5329-4298-A04F-866A3D07E91C}" dt="2021-11-30T19:25:13.867" v="1575" actId="478"/>
          <ac:spMkLst>
            <pc:docMk/>
            <pc:sldMk cId="4245133472" sldId="259"/>
            <ac:spMk id="8" creationId="{B2853BF8-B8C2-4B60-84E3-CE5B7A3BB217}"/>
          </ac:spMkLst>
        </pc:spChg>
        <pc:spChg chg="add mod">
          <ac:chgData name="Hagen, Erik" userId="21bbe2ec-0a78-4d08-a98f-74e919d393dd" providerId="ADAL" clId="{385E7261-5329-4298-A04F-866A3D07E91C}" dt="2021-11-30T19:35:33.267" v="1655" actId="1076"/>
          <ac:spMkLst>
            <pc:docMk/>
            <pc:sldMk cId="4245133472" sldId="259"/>
            <ac:spMk id="10" creationId="{7205B268-9EA1-4190-9B87-F4AA85823070}"/>
          </ac:spMkLst>
        </pc:spChg>
        <pc:spChg chg="add mod">
          <ac:chgData name="Hagen, Erik" userId="21bbe2ec-0a78-4d08-a98f-74e919d393dd" providerId="ADAL" clId="{385E7261-5329-4298-A04F-866A3D07E91C}" dt="2021-11-30T19:25:14.943" v="1576"/>
          <ac:spMkLst>
            <pc:docMk/>
            <pc:sldMk cId="4245133472" sldId="259"/>
            <ac:spMk id="11" creationId="{8AF60723-100B-4459-BFDC-4D47A4851AFC}"/>
          </ac:spMkLst>
        </pc:spChg>
        <pc:spChg chg="add mod">
          <ac:chgData name="Hagen, Erik" userId="21bbe2ec-0a78-4d08-a98f-74e919d393dd" providerId="ADAL" clId="{385E7261-5329-4298-A04F-866A3D07E91C}" dt="2021-11-30T19:25:14.943" v="1576"/>
          <ac:spMkLst>
            <pc:docMk/>
            <pc:sldMk cId="4245133472" sldId="259"/>
            <ac:spMk id="13" creationId="{20D8F8BF-E781-46E5-BE38-609B3DED6C51}"/>
          </ac:spMkLst>
        </pc:spChg>
        <pc:picChg chg="add del mod">
          <ac:chgData name="Hagen, Erik" userId="21bbe2ec-0a78-4d08-a98f-74e919d393dd" providerId="ADAL" clId="{385E7261-5329-4298-A04F-866A3D07E91C}" dt="2021-11-30T15:57:56.327" v="200" actId="478"/>
          <ac:picMkLst>
            <pc:docMk/>
            <pc:sldMk cId="4245133472" sldId="259"/>
            <ac:picMk id="3" creationId="{0BEC547B-CA89-4445-8D2C-DE3A752D2068}"/>
          </ac:picMkLst>
        </pc:picChg>
        <pc:picChg chg="add del mod">
          <ac:chgData name="Hagen, Erik" userId="21bbe2ec-0a78-4d08-a98f-74e919d393dd" providerId="ADAL" clId="{385E7261-5329-4298-A04F-866A3D07E91C}" dt="2021-11-30T19:25:13.867" v="1575" actId="478"/>
          <ac:picMkLst>
            <pc:docMk/>
            <pc:sldMk cId="4245133472" sldId="259"/>
            <ac:picMk id="6" creationId="{8E6962DB-A612-41DA-B93C-3FCB5CB90E2D}"/>
          </ac:picMkLst>
        </pc:picChg>
        <pc:picChg chg="add mod">
          <ac:chgData name="Hagen, Erik" userId="21bbe2ec-0a78-4d08-a98f-74e919d393dd" providerId="ADAL" clId="{385E7261-5329-4298-A04F-866A3D07E91C}" dt="2021-11-30T19:25:14.943" v="1576"/>
          <ac:picMkLst>
            <pc:docMk/>
            <pc:sldMk cId="4245133472" sldId="259"/>
            <ac:picMk id="12" creationId="{ADFC24CB-B73F-45AA-A460-E5B05F15C9FD}"/>
          </ac:picMkLst>
        </pc:picChg>
        <pc:picChg chg="mod">
          <ac:chgData name="Hagen, Erik" userId="21bbe2ec-0a78-4d08-a98f-74e919d393dd" providerId="ADAL" clId="{385E7261-5329-4298-A04F-866A3D07E91C}" dt="2021-11-30T19:35:58.524" v="1662" actId="1076"/>
          <ac:picMkLst>
            <pc:docMk/>
            <pc:sldMk cId="4245133472" sldId="259"/>
            <ac:picMk id="2050" creationId="{AEB9728D-1437-4F72-839C-29083E390742}"/>
          </ac:picMkLst>
        </pc:picChg>
      </pc:sldChg>
      <pc:sldChg chg="modNotesTx">
        <pc:chgData name="Hagen, Erik" userId="21bbe2ec-0a78-4d08-a98f-74e919d393dd" providerId="ADAL" clId="{385E7261-5329-4298-A04F-866A3D07E91C}" dt="2021-11-30T22:56:14.790" v="7479" actId="20577"/>
        <pc:sldMkLst>
          <pc:docMk/>
          <pc:sldMk cId="2925050810" sldId="280"/>
        </pc:sldMkLst>
      </pc:sldChg>
      <pc:sldChg chg="modSp mod ord">
        <pc:chgData name="Hagen, Erik" userId="21bbe2ec-0a78-4d08-a98f-74e919d393dd" providerId="ADAL" clId="{385E7261-5329-4298-A04F-866A3D07E91C}" dt="2021-11-30T20:12:22.934" v="2370" actId="14100"/>
        <pc:sldMkLst>
          <pc:docMk/>
          <pc:sldMk cId="3753658221" sldId="284"/>
        </pc:sldMkLst>
        <pc:spChg chg="mod">
          <ac:chgData name="Hagen, Erik" userId="21bbe2ec-0a78-4d08-a98f-74e919d393dd" providerId="ADAL" clId="{385E7261-5329-4298-A04F-866A3D07E91C}" dt="2021-11-30T20:12:22.934" v="2370" actId="14100"/>
          <ac:spMkLst>
            <pc:docMk/>
            <pc:sldMk cId="3753658221" sldId="284"/>
            <ac:spMk id="3" creationId="{B28B22FB-116B-42BF-894F-3A6B4435032D}"/>
          </ac:spMkLst>
        </pc:spChg>
      </pc:sldChg>
      <pc:sldChg chg="delSp modSp mod modNotesTx">
        <pc:chgData name="Hagen, Erik" userId="21bbe2ec-0a78-4d08-a98f-74e919d393dd" providerId="ADAL" clId="{385E7261-5329-4298-A04F-866A3D07E91C}" dt="2021-11-30T22:59:10.887" v="7625" actId="20577"/>
        <pc:sldMkLst>
          <pc:docMk/>
          <pc:sldMk cId="1319317004" sldId="299"/>
        </pc:sldMkLst>
        <pc:spChg chg="del">
          <ac:chgData name="Hagen, Erik" userId="21bbe2ec-0a78-4d08-a98f-74e919d393dd" providerId="ADAL" clId="{385E7261-5329-4298-A04F-866A3D07E91C}" dt="2021-11-30T22:28:04.091" v="5896" actId="478"/>
          <ac:spMkLst>
            <pc:docMk/>
            <pc:sldMk cId="1319317004" sldId="299"/>
            <ac:spMk id="2" creationId="{B94F01A6-0E08-474D-B93D-96B716E1AB62}"/>
          </ac:spMkLst>
        </pc:spChg>
        <pc:spChg chg="mod">
          <ac:chgData name="Hagen, Erik" userId="21bbe2ec-0a78-4d08-a98f-74e919d393dd" providerId="ADAL" clId="{385E7261-5329-4298-A04F-866A3D07E91C}" dt="2021-11-30T20:10:49.768" v="2321" actId="20577"/>
          <ac:spMkLst>
            <pc:docMk/>
            <pc:sldMk cId="1319317004" sldId="299"/>
            <ac:spMk id="6" creationId="{B4E7F0AD-C2C8-4A1D-A45E-6540BF30C7EF}"/>
          </ac:spMkLst>
        </pc:spChg>
        <pc:spChg chg="del">
          <ac:chgData name="Hagen, Erik" userId="21bbe2ec-0a78-4d08-a98f-74e919d393dd" providerId="ADAL" clId="{385E7261-5329-4298-A04F-866A3D07E91C}" dt="2021-11-30T22:28:04.091" v="5896" actId="478"/>
          <ac:spMkLst>
            <pc:docMk/>
            <pc:sldMk cId="1319317004" sldId="299"/>
            <ac:spMk id="7" creationId="{3EB90E40-98F5-4944-BFD4-CD2DC12F0431}"/>
          </ac:spMkLst>
        </pc:spChg>
        <pc:spChg chg="del">
          <ac:chgData name="Hagen, Erik" userId="21bbe2ec-0a78-4d08-a98f-74e919d393dd" providerId="ADAL" clId="{385E7261-5329-4298-A04F-866A3D07E91C}" dt="2021-11-30T22:28:04.091" v="5896" actId="478"/>
          <ac:spMkLst>
            <pc:docMk/>
            <pc:sldMk cId="1319317004" sldId="299"/>
            <ac:spMk id="8" creationId="{8AAD6856-ACF4-4E13-839C-D12355F6C2F2}"/>
          </ac:spMkLst>
        </pc:spChg>
        <pc:spChg chg="del">
          <ac:chgData name="Hagen, Erik" userId="21bbe2ec-0a78-4d08-a98f-74e919d393dd" providerId="ADAL" clId="{385E7261-5329-4298-A04F-866A3D07E91C}" dt="2021-11-30T22:28:04.091" v="5896" actId="478"/>
          <ac:spMkLst>
            <pc:docMk/>
            <pc:sldMk cId="1319317004" sldId="299"/>
            <ac:spMk id="9" creationId="{DE131D3A-A4E9-4C30-BECD-2C9EEA64FD5E}"/>
          </ac:spMkLst>
        </pc:spChg>
        <pc:spChg chg="del">
          <ac:chgData name="Hagen, Erik" userId="21bbe2ec-0a78-4d08-a98f-74e919d393dd" providerId="ADAL" clId="{385E7261-5329-4298-A04F-866A3D07E91C}" dt="2021-11-30T22:28:04.091" v="5896" actId="478"/>
          <ac:spMkLst>
            <pc:docMk/>
            <pc:sldMk cId="1319317004" sldId="299"/>
            <ac:spMk id="10" creationId="{CD302E33-94DB-425E-8FC8-CB0831366590}"/>
          </ac:spMkLst>
        </pc:spChg>
        <pc:spChg chg="del">
          <ac:chgData name="Hagen, Erik" userId="21bbe2ec-0a78-4d08-a98f-74e919d393dd" providerId="ADAL" clId="{385E7261-5329-4298-A04F-866A3D07E91C}" dt="2021-11-30T22:28:04.091" v="5896" actId="478"/>
          <ac:spMkLst>
            <pc:docMk/>
            <pc:sldMk cId="1319317004" sldId="299"/>
            <ac:spMk id="11" creationId="{EECD6798-70DF-49FB-AEF3-0E41C47904FE}"/>
          </ac:spMkLst>
        </pc:spChg>
        <pc:spChg chg="del">
          <ac:chgData name="Hagen, Erik" userId="21bbe2ec-0a78-4d08-a98f-74e919d393dd" providerId="ADAL" clId="{385E7261-5329-4298-A04F-866A3D07E91C}" dt="2021-11-30T22:28:04.091" v="5896" actId="478"/>
          <ac:spMkLst>
            <pc:docMk/>
            <pc:sldMk cId="1319317004" sldId="299"/>
            <ac:spMk id="13" creationId="{7F32ACF9-DA50-4CAD-B7C9-E0D88516CC5E}"/>
          </ac:spMkLst>
        </pc:spChg>
      </pc:sldChg>
      <pc:sldChg chg="modSp mod">
        <pc:chgData name="Hagen, Erik" userId="21bbe2ec-0a78-4d08-a98f-74e919d393dd" providerId="ADAL" clId="{385E7261-5329-4298-A04F-866A3D07E91C}" dt="2021-12-01T08:24:54.606" v="10526" actId="20577"/>
        <pc:sldMkLst>
          <pc:docMk/>
          <pc:sldMk cId="4011787691" sldId="311"/>
        </pc:sldMkLst>
        <pc:spChg chg="mod">
          <ac:chgData name="Hagen, Erik" userId="21bbe2ec-0a78-4d08-a98f-74e919d393dd" providerId="ADAL" clId="{385E7261-5329-4298-A04F-866A3D07E91C}" dt="2021-12-01T08:24:54.606" v="10526" actId="20577"/>
          <ac:spMkLst>
            <pc:docMk/>
            <pc:sldMk cId="4011787691" sldId="311"/>
            <ac:spMk id="5" creationId="{8BF84853-3C90-4E3A-A5C2-C99E9EA187BF}"/>
          </ac:spMkLst>
        </pc:spChg>
      </pc:sldChg>
      <pc:sldChg chg="addSp modSp mod modAnim modNotesTx">
        <pc:chgData name="Hagen, Erik" userId="21bbe2ec-0a78-4d08-a98f-74e919d393dd" providerId="ADAL" clId="{385E7261-5329-4298-A04F-866A3D07E91C}" dt="2021-11-30T23:40:05.223" v="9564" actId="113"/>
        <pc:sldMkLst>
          <pc:docMk/>
          <pc:sldMk cId="52433344" sldId="316"/>
        </pc:sldMkLst>
        <pc:spChg chg="mod">
          <ac:chgData name="Hagen, Erik" userId="21bbe2ec-0a78-4d08-a98f-74e919d393dd" providerId="ADAL" clId="{385E7261-5329-4298-A04F-866A3D07E91C}" dt="2021-11-30T23:35:05.940" v="9546" actId="20577"/>
          <ac:spMkLst>
            <pc:docMk/>
            <pc:sldMk cId="52433344" sldId="316"/>
            <ac:spMk id="4" creationId="{4E44B188-1613-4B97-B5AE-416E46CBDA4A}"/>
          </ac:spMkLst>
        </pc:spChg>
        <pc:spChg chg="mod">
          <ac:chgData name="Hagen, Erik" userId="21bbe2ec-0a78-4d08-a98f-74e919d393dd" providerId="ADAL" clId="{385E7261-5329-4298-A04F-866A3D07E91C}" dt="2021-11-30T23:35:38.724" v="9548" actId="20577"/>
          <ac:spMkLst>
            <pc:docMk/>
            <pc:sldMk cId="52433344" sldId="316"/>
            <ac:spMk id="8" creationId="{056B480B-A267-4A13-B6CC-6847200A4060}"/>
          </ac:spMkLst>
        </pc:spChg>
        <pc:spChg chg="add mod">
          <ac:chgData name="Hagen, Erik" userId="21bbe2ec-0a78-4d08-a98f-74e919d393dd" providerId="ADAL" clId="{385E7261-5329-4298-A04F-866A3D07E91C}" dt="2021-11-30T23:36:27.609" v="9552" actId="1076"/>
          <ac:spMkLst>
            <pc:docMk/>
            <pc:sldMk cId="52433344" sldId="316"/>
            <ac:spMk id="15" creationId="{7899BBA6-4668-4A3A-8819-138A4721F79C}"/>
          </ac:spMkLst>
        </pc:spChg>
      </pc:sldChg>
      <pc:sldChg chg="addSp delSp modSp mod delAnim modNotesTx">
        <pc:chgData name="Hagen, Erik" userId="21bbe2ec-0a78-4d08-a98f-74e919d393dd" providerId="ADAL" clId="{385E7261-5329-4298-A04F-866A3D07E91C}" dt="2021-11-30T23:26:16.496" v="9355" actId="20577"/>
        <pc:sldMkLst>
          <pc:docMk/>
          <pc:sldMk cId="1209668838" sldId="29616"/>
        </pc:sldMkLst>
        <pc:spChg chg="mod">
          <ac:chgData name="Hagen, Erik" userId="21bbe2ec-0a78-4d08-a98f-74e919d393dd" providerId="ADAL" clId="{385E7261-5329-4298-A04F-866A3D07E91C}" dt="2021-11-30T23:26:16.496" v="9355" actId="20577"/>
          <ac:spMkLst>
            <pc:docMk/>
            <pc:sldMk cId="1209668838" sldId="29616"/>
            <ac:spMk id="2" creationId="{F9F19C9B-6795-4FA8-BA90-C01A81D88896}"/>
          </ac:spMkLst>
        </pc:spChg>
        <pc:spChg chg="del">
          <ac:chgData name="Hagen, Erik" userId="21bbe2ec-0a78-4d08-a98f-74e919d393dd" providerId="ADAL" clId="{385E7261-5329-4298-A04F-866A3D07E91C}" dt="2021-11-30T19:39:04.417" v="1673" actId="478"/>
          <ac:spMkLst>
            <pc:docMk/>
            <pc:sldMk cId="1209668838" sldId="29616"/>
            <ac:spMk id="3" creationId="{D282C45A-AE3E-4900-B50D-6FFF2C9DE3C4}"/>
          </ac:spMkLst>
        </pc:spChg>
        <pc:spChg chg="add mod">
          <ac:chgData name="Hagen, Erik" userId="21bbe2ec-0a78-4d08-a98f-74e919d393dd" providerId="ADAL" clId="{385E7261-5329-4298-A04F-866A3D07E91C}" dt="2021-11-30T19:46:01.424" v="1918" actId="115"/>
          <ac:spMkLst>
            <pc:docMk/>
            <pc:sldMk cId="1209668838" sldId="29616"/>
            <ac:spMk id="5" creationId="{2DF091C6-388F-4ABC-B1C8-1C71889A2A87}"/>
          </ac:spMkLst>
        </pc:spChg>
        <pc:spChg chg="del">
          <ac:chgData name="Hagen, Erik" userId="21bbe2ec-0a78-4d08-a98f-74e919d393dd" providerId="ADAL" clId="{385E7261-5329-4298-A04F-866A3D07E91C}" dt="2021-11-30T19:39:04.417" v="1673" actId="478"/>
          <ac:spMkLst>
            <pc:docMk/>
            <pc:sldMk cId="1209668838" sldId="29616"/>
            <ac:spMk id="7" creationId="{B284FBB1-1533-4724-8DD3-5A5977D7D4A3}"/>
          </ac:spMkLst>
        </pc:spChg>
        <pc:spChg chg="del">
          <ac:chgData name="Hagen, Erik" userId="21bbe2ec-0a78-4d08-a98f-74e919d393dd" providerId="ADAL" clId="{385E7261-5329-4298-A04F-866A3D07E91C}" dt="2021-11-30T19:39:04.417" v="1673" actId="478"/>
          <ac:spMkLst>
            <pc:docMk/>
            <pc:sldMk cId="1209668838" sldId="29616"/>
            <ac:spMk id="8" creationId="{F32F4F1D-1F52-4954-B720-A722877AD991}"/>
          </ac:spMkLst>
        </pc:spChg>
        <pc:spChg chg="del">
          <ac:chgData name="Hagen, Erik" userId="21bbe2ec-0a78-4d08-a98f-74e919d393dd" providerId="ADAL" clId="{385E7261-5329-4298-A04F-866A3D07E91C}" dt="2021-11-30T19:39:04.417" v="1673" actId="478"/>
          <ac:spMkLst>
            <pc:docMk/>
            <pc:sldMk cId="1209668838" sldId="29616"/>
            <ac:spMk id="21" creationId="{30F6C711-50F2-47D2-BD95-CA649CDC322C}"/>
          </ac:spMkLst>
        </pc:spChg>
        <pc:spChg chg="del">
          <ac:chgData name="Hagen, Erik" userId="21bbe2ec-0a78-4d08-a98f-74e919d393dd" providerId="ADAL" clId="{385E7261-5329-4298-A04F-866A3D07E91C}" dt="2021-11-30T19:39:04.417" v="1673" actId="478"/>
          <ac:spMkLst>
            <pc:docMk/>
            <pc:sldMk cId="1209668838" sldId="29616"/>
            <ac:spMk id="22" creationId="{3A3CD34A-B757-4F0A-ADFF-CCB1B70C6621}"/>
          </ac:spMkLst>
        </pc:spChg>
        <pc:spChg chg="del">
          <ac:chgData name="Hagen, Erik" userId="21bbe2ec-0a78-4d08-a98f-74e919d393dd" providerId="ADAL" clId="{385E7261-5329-4298-A04F-866A3D07E91C}" dt="2021-11-30T19:39:04.417" v="1673" actId="478"/>
          <ac:spMkLst>
            <pc:docMk/>
            <pc:sldMk cId="1209668838" sldId="29616"/>
            <ac:spMk id="34" creationId="{77C52457-FD98-47A4-BCA0-B3B46632A776}"/>
          </ac:spMkLst>
        </pc:spChg>
        <pc:spChg chg="del">
          <ac:chgData name="Hagen, Erik" userId="21bbe2ec-0a78-4d08-a98f-74e919d393dd" providerId="ADAL" clId="{385E7261-5329-4298-A04F-866A3D07E91C}" dt="2021-11-30T19:39:04.417" v="1673" actId="478"/>
          <ac:spMkLst>
            <pc:docMk/>
            <pc:sldMk cId="1209668838" sldId="29616"/>
            <ac:spMk id="36" creationId="{9BA1AEBF-F7F2-4D2B-8651-CE5F38968990}"/>
          </ac:spMkLst>
        </pc:spChg>
        <pc:spChg chg="del">
          <ac:chgData name="Hagen, Erik" userId="21bbe2ec-0a78-4d08-a98f-74e919d393dd" providerId="ADAL" clId="{385E7261-5329-4298-A04F-866A3D07E91C}" dt="2021-11-30T19:39:04.417" v="1673" actId="478"/>
          <ac:spMkLst>
            <pc:docMk/>
            <pc:sldMk cId="1209668838" sldId="29616"/>
            <ac:spMk id="39" creationId="{E14E7C39-D444-4EE2-896D-45545FB6BB05}"/>
          </ac:spMkLst>
        </pc:spChg>
        <pc:spChg chg="del">
          <ac:chgData name="Hagen, Erik" userId="21bbe2ec-0a78-4d08-a98f-74e919d393dd" providerId="ADAL" clId="{385E7261-5329-4298-A04F-866A3D07E91C}" dt="2021-11-30T19:39:04.417" v="1673" actId="478"/>
          <ac:spMkLst>
            <pc:docMk/>
            <pc:sldMk cId="1209668838" sldId="29616"/>
            <ac:spMk id="40" creationId="{B38A361D-C1B8-4A09-A420-305D453C1389}"/>
          </ac:spMkLst>
        </pc:spChg>
        <pc:spChg chg="del">
          <ac:chgData name="Hagen, Erik" userId="21bbe2ec-0a78-4d08-a98f-74e919d393dd" providerId="ADAL" clId="{385E7261-5329-4298-A04F-866A3D07E91C}" dt="2021-11-30T19:39:04.417" v="1673" actId="478"/>
          <ac:spMkLst>
            <pc:docMk/>
            <pc:sldMk cId="1209668838" sldId="29616"/>
            <ac:spMk id="41" creationId="{73150469-2990-4504-9529-899285365302}"/>
          </ac:spMkLst>
        </pc:spChg>
        <pc:spChg chg="del">
          <ac:chgData name="Hagen, Erik" userId="21bbe2ec-0a78-4d08-a98f-74e919d393dd" providerId="ADAL" clId="{385E7261-5329-4298-A04F-866A3D07E91C}" dt="2021-11-30T19:39:04.417" v="1673" actId="478"/>
          <ac:spMkLst>
            <pc:docMk/>
            <pc:sldMk cId="1209668838" sldId="29616"/>
            <ac:spMk id="42" creationId="{433A7337-78C4-4EA4-B7A2-9522D2846B92}"/>
          </ac:spMkLst>
        </pc:spChg>
        <pc:spChg chg="del">
          <ac:chgData name="Hagen, Erik" userId="21bbe2ec-0a78-4d08-a98f-74e919d393dd" providerId="ADAL" clId="{385E7261-5329-4298-A04F-866A3D07E91C}" dt="2021-11-30T19:39:04.417" v="1673" actId="478"/>
          <ac:spMkLst>
            <pc:docMk/>
            <pc:sldMk cId="1209668838" sldId="29616"/>
            <ac:spMk id="43" creationId="{73C28216-955D-45C5-9087-B86DF1FF83F2}"/>
          </ac:spMkLst>
        </pc:spChg>
        <pc:spChg chg="del">
          <ac:chgData name="Hagen, Erik" userId="21bbe2ec-0a78-4d08-a98f-74e919d393dd" providerId="ADAL" clId="{385E7261-5329-4298-A04F-866A3D07E91C}" dt="2021-11-30T19:39:04.417" v="1673" actId="478"/>
          <ac:spMkLst>
            <pc:docMk/>
            <pc:sldMk cId="1209668838" sldId="29616"/>
            <ac:spMk id="44" creationId="{28094B18-6E29-40CA-9734-B633E646E5F2}"/>
          </ac:spMkLst>
        </pc:spChg>
        <pc:spChg chg="del">
          <ac:chgData name="Hagen, Erik" userId="21bbe2ec-0a78-4d08-a98f-74e919d393dd" providerId="ADAL" clId="{385E7261-5329-4298-A04F-866A3D07E91C}" dt="2021-11-30T19:39:04.417" v="1673" actId="478"/>
          <ac:spMkLst>
            <pc:docMk/>
            <pc:sldMk cId="1209668838" sldId="29616"/>
            <ac:spMk id="45" creationId="{83AF125A-4A84-4EFD-9080-237BCB45092F}"/>
          </ac:spMkLst>
        </pc:spChg>
        <pc:spChg chg="del">
          <ac:chgData name="Hagen, Erik" userId="21bbe2ec-0a78-4d08-a98f-74e919d393dd" providerId="ADAL" clId="{385E7261-5329-4298-A04F-866A3D07E91C}" dt="2021-11-30T19:39:04.417" v="1673" actId="478"/>
          <ac:spMkLst>
            <pc:docMk/>
            <pc:sldMk cId="1209668838" sldId="29616"/>
            <ac:spMk id="46" creationId="{784CE625-9E00-40DE-975A-49E2661807D9}"/>
          </ac:spMkLst>
        </pc:spChg>
        <pc:spChg chg="del">
          <ac:chgData name="Hagen, Erik" userId="21bbe2ec-0a78-4d08-a98f-74e919d393dd" providerId="ADAL" clId="{385E7261-5329-4298-A04F-866A3D07E91C}" dt="2021-11-30T19:39:04.417" v="1673" actId="478"/>
          <ac:spMkLst>
            <pc:docMk/>
            <pc:sldMk cId="1209668838" sldId="29616"/>
            <ac:spMk id="47" creationId="{0E1867EF-6C88-4D18-87DA-64ED46E79CF6}"/>
          </ac:spMkLst>
        </pc:spChg>
        <pc:spChg chg="del">
          <ac:chgData name="Hagen, Erik" userId="21bbe2ec-0a78-4d08-a98f-74e919d393dd" providerId="ADAL" clId="{385E7261-5329-4298-A04F-866A3D07E91C}" dt="2021-11-30T19:39:04.417" v="1673" actId="478"/>
          <ac:spMkLst>
            <pc:docMk/>
            <pc:sldMk cId="1209668838" sldId="29616"/>
            <ac:spMk id="48" creationId="{49FEB85F-5AD5-49BD-869A-D1BDD4A53E5E}"/>
          </ac:spMkLst>
        </pc:spChg>
        <pc:spChg chg="del">
          <ac:chgData name="Hagen, Erik" userId="21bbe2ec-0a78-4d08-a98f-74e919d393dd" providerId="ADAL" clId="{385E7261-5329-4298-A04F-866A3D07E91C}" dt="2021-11-30T19:39:04.417" v="1673" actId="478"/>
          <ac:spMkLst>
            <pc:docMk/>
            <pc:sldMk cId="1209668838" sldId="29616"/>
            <ac:spMk id="49" creationId="{578C33BA-B227-46E2-8926-EC833CC8C50A}"/>
          </ac:spMkLst>
        </pc:spChg>
        <pc:spChg chg="del">
          <ac:chgData name="Hagen, Erik" userId="21bbe2ec-0a78-4d08-a98f-74e919d393dd" providerId="ADAL" clId="{385E7261-5329-4298-A04F-866A3D07E91C}" dt="2021-11-30T19:39:04.417" v="1673" actId="478"/>
          <ac:spMkLst>
            <pc:docMk/>
            <pc:sldMk cId="1209668838" sldId="29616"/>
            <ac:spMk id="50" creationId="{2BBF1738-FD25-4439-BC0F-D75306D3DE56}"/>
          </ac:spMkLst>
        </pc:spChg>
        <pc:spChg chg="del">
          <ac:chgData name="Hagen, Erik" userId="21bbe2ec-0a78-4d08-a98f-74e919d393dd" providerId="ADAL" clId="{385E7261-5329-4298-A04F-866A3D07E91C}" dt="2021-11-30T19:39:04.417" v="1673" actId="478"/>
          <ac:spMkLst>
            <pc:docMk/>
            <pc:sldMk cId="1209668838" sldId="29616"/>
            <ac:spMk id="51" creationId="{983A2F69-E783-4A2D-91A3-1DED8D5352F6}"/>
          </ac:spMkLst>
        </pc:spChg>
        <pc:spChg chg="del">
          <ac:chgData name="Hagen, Erik" userId="21bbe2ec-0a78-4d08-a98f-74e919d393dd" providerId="ADAL" clId="{385E7261-5329-4298-A04F-866A3D07E91C}" dt="2021-11-30T19:39:04.417" v="1673" actId="478"/>
          <ac:spMkLst>
            <pc:docMk/>
            <pc:sldMk cId="1209668838" sldId="29616"/>
            <ac:spMk id="52" creationId="{4905CD55-9374-4A08-9A0A-C424A0F66CCD}"/>
          </ac:spMkLst>
        </pc:spChg>
        <pc:spChg chg="del">
          <ac:chgData name="Hagen, Erik" userId="21bbe2ec-0a78-4d08-a98f-74e919d393dd" providerId="ADAL" clId="{385E7261-5329-4298-A04F-866A3D07E91C}" dt="2021-11-30T19:39:04.417" v="1673" actId="478"/>
          <ac:spMkLst>
            <pc:docMk/>
            <pc:sldMk cId="1209668838" sldId="29616"/>
            <ac:spMk id="53" creationId="{16697D9A-C18C-4A75-B31B-6B633058E760}"/>
          </ac:spMkLst>
        </pc:spChg>
        <pc:spChg chg="del">
          <ac:chgData name="Hagen, Erik" userId="21bbe2ec-0a78-4d08-a98f-74e919d393dd" providerId="ADAL" clId="{385E7261-5329-4298-A04F-866A3D07E91C}" dt="2021-11-30T19:39:04.417" v="1673" actId="478"/>
          <ac:spMkLst>
            <pc:docMk/>
            <pc:sldMk cId="1209668838" sldId="29616"/>
            <ac:spMk id="54" creationId="{BF65FA5B-2DB2-4429-9511-1829D950714C}"/>
          </ac:spMkLst>
        </pc:spChg>
        <pc:spChg chg="del">
          <ac:chgData name="Hagen, Erik" userId="21bbe2ec-0a78-4d08-a98f-74e919d393dd" providerId="ADAL" clId="{385E7261-5329-4298-A04F-866A3D07E91C}" dt="2021-11-30T19:39:04.417" v="1673" actId="478"/>
          <ac:spMkLst>
            <pc:docMk/>
            <pc:sldMk cId="1209668838" sldId="29616"/>
            <ac:spMk id="55" creationId="{4A08563A-2B60-4F31-B734-45AFCFF43F34}"/>
          </ac:spMkLst>
        </pc:spChg>
        <pc:spChg chg="del">
          <ac:chgData name="Hagen, Erik" userId="21bbe2ec-0a78-4d08-a98f-74e919d393dd" providerId="ADAL" clId="{385E7261-5329-4298-A04F-866A3D07E91C}" dt="2021-11-30T19:39:04.417" v="1673" actId="478"/>
          <ac:spMkLst>
            <pc:docMk/>
            <pc:sldMk cId="1209668838" sldId="29616"/>
            <ac:spMk id="56" creationId="{7769FFD3-5AAC-4365-A8F8-8959DFDEC03E}"/>
          </ac:spMkLst>
        </pc:spChg>
        <pc:spChg chg="del">
          <ac:chgData name="Hagen, Erik" userId="21bbe2ec-0a78-4d08-a98f-74e919d393dd" providerId="ADAL" clId="{385E7261-5329-4298-A04F-866A3D07E91C}" dt="2021-11-30T19:39:04.417" v="1673" actId="478"/>
          <ac:spMkLst>
            <pc:docMk/>
            <pc:sldMk cId="1209668838" sldId="29616"/>
            <ac:spMk id="57" creationId="{AA26D579-8992-4399-8314-4712EDDBA185}"/>
          </ac:spMkLst>
        </pc:spChg>
        <pc:spChg chg="del">
          <ac:chgData name="Hagen, Erik" userId="21bbe2ec-0a78-4d08-a98f-74e919d393dd" providerId="ADAL" clId="{385E7261-5329-4298-A04F-866A3D07E91C}" dt="2021-11-30T19:39:04.417" v="1673" actId="478"/>
          <ac:spMkLst>
            <pc:docMk/>
            <pc:sldMk cId="1209668838" sldId="29616"/>
            <ac:spMk id="58" creationId="{A98ED6E0-1E11-4AC4-8405-63027979C4DE}"/>
          </ac:spMkLst>
        </pc:spChg>
        <pc:spChg chg="del">
          <ac:chgData name="Hagen, Erik" userId="21bbe2ec-0a78-4d08-a98f-74e919d393dd" providerId="ADAL" clId="{385E7261-5329-4298-A04F-866A3D07E91C}" dt="2021-11-30T19:39:04.417" v="1673" actId="478"/>
          <ac:spMkLst>
            <pc:docMk/>
            <pc:sldMk cId="1209668838" sldId="29616"/>
            <ac:spMk id="59" creationId="{7C850B89-B71C-427E-9721-938E4F1C2E4B}"/>
          </ac:spMkLst>
        </pc:spChg>
        <pc:spChg chg="del">
          <ac:chgData name="Hagen, Erik" userId="21bbe2ec-0a78-4d08-a98f-74e919d393dd" providerId="ADAL" clId="{385E7261-5329-4298-A04F-866A3D07E91C}" dt="2021-11-30T19:39:04.417" v="1673" actId="478"/>
          <ac:spMkLst>
            <pc:docMk/>
            <pc:sldMk cId="1209668838" sldId="29616"/>
            <ac:spMk id="60" creationId="{809144AA-9779-4F59-A004-EE50B58339FE}"/>
          </ac:spMkLst>
        </pc:spChg>
        <pc:spChg chg="del">
          <ac:chgData name="Hagen, Erik" userId="21bbe2ec-0a78-4d08-a98f-74e919d393dd" providerId="ADAL" clId="{385E7261-5329-4298-A04F-866A3D07E91C}" dt="2021-11-30T19:39:04.417" v="1673" actId="478"/>
          <ac:spMkLst>
            <pc:docMk/>
            <pc:sldMk cId="1209668838" sldId="29616"/>
            <ac:spMk id="61" creationId="{D8B74731-E71C-4C38-AD87-8FB4AAD40452}"/>
          </ac:spMkLst>
        </pc:spChg>
        <pc:spChg chg="del">
          <ac:chgData name="Hagen, Erik" userId="21bbe2ec-0a78-4d08-a98f-74e919d393dd" providerId="ADAL" clId="{385E7261-5329-4298-A04F-866A3D07E91C}" dt="2021-11-30T19:39:04.417" v="1673" actId="478"/>
          <ac:spMkLst>
            <pc:docMk/>
            <pc:sldMk cId="1209668838" sldId="29616"/>
            <ac:spMk id="62" creationId="{3523A0ED-86B9-4634-BAFF-174AA2F5C56B}"/>
          </ac:spMkLst>
        </pc:spChg>
        <pc:spChg chg="del">
          <ac:chgData name="Hagen, Erik" userId="21bbe2ec-0a78-4d08-a98f-74e919d393dd" providerId="ADAL" clId="{385E7261-5329-4298-A04F-866A3D07E91C}" dt="2021-11-30T19:39:04.417" v="1673" actId="478"/>
          <ac:spMkLst>
            <pc:docMk/>
            <pc:sldMk cId="1209668838" sldId="29616"/>
            <ac:spMk id="63" creationId="{0EA301BD-D867-43B7-82CA-EFC5DEA4E09F}"/>
          </ac:spMkLst>
        </pc:spChg>
        <pc:spChg chg="del">
          <ac:chgData name="Hagen, Erik" userId="21bbe2ec-0a78-4d08-a98f-74e919d393dd" providerId="ADAL" clId="{385E7261-5329-4298-A04F-866A3D07E91C}" dt="2021-11-30T19:39:04.417" v="1673" actId="478"/>
          <ac:spMkLst>
            <pc:docMk/>
            <pc:sldMk cId="1209668838" sldId="29616"/>
            <ac:spMk id="64" creationId="{002C1AF4-9336-4573-B1FB-FF2CBAECDE52}"/>
          </ac:spMkLst>
        </pc:spChg>
        <pc:spChg chg="del">
          <ac:chgData name="Hagen, Erik" userId="21bbe2ec-0a78-4d08-a98f-74e919d393dd" providerId="ADAL" clId="{385E7261-5329-4298-A04F-866A3D07E91C}" dt="2021-11-30T19:39:04.417" v="1673" actId="478"/>
          <ac:spMkLst>
            <pc:docMk/>
            <pc:sldMk cId="1209668838" sldId="29616"/>
            <ac:spMk id="65" creationId="{431D3FF6-79A7-427E-8193-6CAFFCEC15C6}"/>
          </ac:spMkLst>
        </pc:spChg>
        <pc:spChg chg="del">
          <ac:chgData name="Hagen, Erik" userId="21bbe2ec-0a78-4d08-a98f-74e919d393dd" providerId="ADAL" clId="{385E7261-5329-4298-A04F-866A3D07E91C}" dt="2021-11-30T19:39:04.417" v="1673" actId="478"/>
          <ac:spMkLst>
            <pc:docMk/>
            <pc:sldMk cId="1209668838" sldId="29616"/>
            <ac:spMk id="66" creationId="{13D4957A-A234-46CD-ADC3-7118EAC0B663}"/>
          </ac:spMkLst>
        </pc:spChg>
        <pc:spChg chg="del">
          <ac:chgData name="Hagen, Erik" userId="21bbe2ec-0a78-4d08-a98f-74e919d393dd" providerId="ADAL" clId="{385E7261-5329-4298-A04F-866A3D07E91C}" dt="2021-11-30T19:39:04.417" v="1673" actId="478"/>
          <ac:spMkLst>
            <pc:docMk/>
            <pc:sldMk cId="1209668838" sldId="29616"/>
            <ac:spMk id="67" creationId="{C322A7CC-3886-41E7-8793-2D36B683DF26}"/>
          </ac:spMkLst>
        </pc:spChg>
        <pc:spChg chg="del">
          <ac:chgData name="Hagen, Erik" userId="21bbe2ec-0a78-4d08-a98f-74e919d393dd" providerId="ADAL" clId="{385E7261-5329-4298-A04F-866A3D07E91C}" dt="2021-11-30T19:39:04.417" v="1673" actId="478"/>
          <ac:spMkLst>
            <pc:docMk/>
            <pc:sldMk cId="1209668838" sldId="29616"/>
            <ac:spMk id="68" creationId="{71D829DE-FAB3-4E64-A618-595995A22BB0}"/>
          </ac:spMkLst>
        </pc:spChg>
        <pc:spChg chg="add mod">
          <ac:chgData name="Hagen, Erik" userId="21bbe2ec-0a78-4d08-a98f-74e919d393dd" providerId="ADAL" clId="{385E7261-5329-4298-A04F-866A3D07E91C}" dt="2021-11-30T23:09:28.446" v="8245" actId="114"/>
          <ac:spMkLst>
            <pc:docMk/>
            <pc:sldMk cId="1209668838" sldId="29616"/>
            <ac:spMk id="69" creationId="{62C48B81-F10D-4383-81D2-B44D397C9DD0}"/>
          </ac:spMkLst>
        </pc:spChg>
        <pc:spChg chg="del">
          <ac:chgData name="Hagen, Erik" userId="21bbe2ec-0a78-4d08-a98f-74e919d393dd" providerId="ADAL" clId="{385E7261-5329-4298-A04F-866A3D07E91C}" dt="2021-11-30T19:39:04.417" v="1673" actId="478"/>
          <ac:spMkLst>
            <pc:docMk/>
            <pc:sldMk cId="1209668838" sldId="29616"/>
            <ac:spMk id="74" creationId="{2322ADC5-065A-40E1-AD14-826E05879846}"/>
          </ac:spMkLst>
        </pc:spChg>
        <pc:spChg chg="del">
          <ac:chgData name="Hagen, Erik" userId="21bbe2ec-0a78-4d08-a98f-74e919d393dd" providerId="ADAL" clId="{385E7261-5329-4298-A04F-866A3D07E91C}" dt="2021-11-30T19:39:04.417" v="1673" actId="478"/>
          <ac:spMkLst>
            <pc:docMk/>
            <pc:sldMk cId="1209668838" sldId="29616"/>
            <ac:spMk id="76" creationId="{61F725DF-8E45-4C7D-AD7F-E2EFBED7A7A0}"/>
          </ac:spMkLst>
        </pc:spChg>
        <pc:spChg chg="del">
          <ac:chgData name="Hagen, Erik" userId="21bbe2ec-0a78-4d08-a98f-74e919d393dd" providerId="ADAL" clId="{385E7261-5329-4298-A04F-866A3D07E91C}" dt="2021-11-30T19:39:04.417" v="1673" actId="478"/>
          <ac:spMkLst>
            <pc:docMk/>
            <pc:sldMk cId="1209668838" sldId="29616"/>
            <ac:spMk id="79" creationId="{380F735F-2A45-4752-9162-BB215A2EF331}"/>
          </ac:spMkLst>
        </pc:spChg>
        <pc:spChg chg="del">
          <ac:chgData name="Hagen, Erik" userId="21bbe2ec-0a78-4d08-a98f-74e919d393dd" providerId="ADAL" clId="{385E7261-5329-4298-A04F-866A3D07E91C}" dt="2021-11-30T19:39:04.417" v="1673" actId="478"/>
          <ac:spMkLst>
            <pc:docMk/>
            <pc:sldMk cId="1209668838" sldId="29616"/>
            <ac:spMk id="81" creationId="{42C79C02-8F2B-46A7-B6F7-99F9411A31A3}"/>
          </ac:spMkLst>
        </pc:spChg>
        <pc:spChg chg="del">
          <ac:chgData name="Hagen, Erik" userId="21bbe2ec-0a78-4d08-a98f-74e919d393dd" providerId="ADAL" clId="{385E7261-5329-4298-A04F-866A3D07E91C}" dt="2021-11-30T19:39:04.417" v="1673" actId="478"/>
          <ac:spMkLst>
            <pc:docMk/>
            <pc:sldMk cId="1209668838" sldId="29616"/>
            <ac:spMk id="82" creationId="{11D8A4FE-A87E-4051-BA31-4E2349396C61}"/>
          </ac:spMkLst>
        </pc:spChg>
        <pc:spChg chg="del">
          <ac:chgData name="Hagen, Erik" userId="21bbe2ec-0a78-4d08-a98f-74e919d393dd" providerId="ADAL" clId="{385E7261-5329-4298-A04F-866A3D07E91C}" dt="2021-11-30T19:39:04.417" v="1673" actId="478"/>
          <ac:spMkLst>
            <pc:docMk/>
            <pc:sldMk cId="1209668838" sldId="29616"/>
            <ac:spMk id="84" creationId="{960B60C6-CE6A-4933-BADD-790EFFEF74E1}"/>
          </ac:spMkLst>
        </pc:spChg>
        <pc:picChg chg="add mod">
          <ac:chgData name="Hagen, Erik" userId="21bbe2ec-0a78-4d08-a98f-74e919d393dd" providerId="ADAL" clId="{385E7261-5329-4298-A04F-866A3D07E91C}" dt="2021-11-30T19:39:36.420" v="1678" actId="1076"/>
          <ac:picMkLst>
            <pc:docMk/>
            <pc:sldMk cId="1209668838" sldId="29616"/>
            <ac:picMk id="6146" creationId="{50F5FF19-17FF-4D88-AE19-9775CA9B8727}"/>
          </ac:picMkLst>
        </pc:picChg>
        <pc:cxnChg chg="del">
          <ac:chgData name="Hagen, Erik" userId="21bbe2ec-0a78-4d08-a98f-74e919d393dd" providerId="ADAL" clId="{385E7261-5329-4298-A04F-866A3D07E91C}" dt="2021-11-30T19:39:04.417" v="1673" actId="478"/>
          <ac:cxnSpMkLst>
            <pc:docMk/>
            <pc:sldMk cId="1209668838" sldId="29616"/>
            <ac:cxnSpMk id="4" creationId="{5F317CEF-6DA9-4287-8569-C51B1D711054}"/>
          </ac:cxnSpMkLst>
        </pc:cxnChg>
        <pc:cxnChg chg="del">
          <ac:chgData name="Hagen, Erik" userId="21bbe2ec-0a78-4d08-a98f-74e919d393dd" providerId="ADAL" clId="{385E7261-5329-4298-A04F-866A3D07E91C}" dt="2021-11-30T19:39:04.417" v="1673" actId="478"/>
          <ac:cxnSpMkLst>
            <pc:docMk/>
            <pc:sldMk cId="1209668838" sldId="29616"/>
            <ac:cxnSpMk id="18" creationId="{6146CEF4-1C8F-4B06-A1DC-B87699F7BD95}"/>
          </ac:cxnSpMkLst>
        </pc:cxnChg>
      </pc:sldChg>
      <pc:sldChg chg="modSp mod">
        <pc:chgData name="Hagen, Erik" userId="21bbe2ec-0a78-4d08-a98f-74e919d393dd" providerId="ADAL" clId="{385E7261-5329-4298-A04F-866A3D07E91C}" dt="2021-11-30T19:42:45.636" v="1760" actId="20577"/>
        <pc:sldMkLst>
          <pc:docMk/>
          <pc:sldMk cId="3635215562" sldId="29617"/>
        </pc:sldMkLst>
        <pc:spChg chg="mod">
          <ac:chgData name="Hagen, Erik" userId="21bbe2ec-0a78-4d08-a98f-74e919d393dd" providerId="ADAL" clId="{385E7261-5329-4298-A04F-866A3D07E91C}" dt="2021-11-30T19:42:45.636" v="1760" actId="20577"/>
          <ac:spMkLst>
            <pc:docMk/>
            <pc:sldMk cId="3635215562" sldId="29617"/>
            <ac:spMk id="3" creationId="{B28B22FB-116B-42BF-894F-3A6B4435032D}"/>
          </ac:spMkLst>
        </pc:spChg>
      </pc:sldChg>
      <pc:sldChg chg="add del modTransition">
        <pc:chgData name="Hagen, Erik" userId="21bbe2ec-0a78-4d08-a98f-74e919d393dd" providerId="ADAL" clId="{385E7261-5329-4298-A04F-866A3D07E91C}" dt="2021-11-30T22:05:24.877" v="5167"/>
        <pc:sldMkLst>
          <pc:docMk/>
          <pc:sldMk cId="1566513792" sldId="29648"/>
        </pc:sldMkLst>
      </pc:sldChg>
      <pc:sldChg chg="delSp mod delAnim modNotesTx">
        <pc:chgData name="Hagen, Erik" userId="21bbe2ec-0a78-4d08-a98f-74e919d393dd" providerId="ADAL" clId="{385E7261-5329-4298-A04F-866A3D07E91C}" dt="2021-12-01T08:38:24.901" v="11176" actId="20577"/>
        <pc:sldMkLst>
          <pc:docMk/>
          <pc:sldMk cId="1957247575" sldId="29671"/>
        </pc:sldMkLst>
        <pc:spChg chg="del">
          <ac:chgData name="Hagen, Erik" userId="21bbe2ec-0a78-4d08-a98f-74e919d393dd" providerId="ADAL" clId="{385E7261-5329-4298-A04F-866A3D07E91C}" dt="2021-11-30T23:54:50.893" v="9781" actId="478"/>
          <ac:spMkLst>
            <pc:docMk/>
            <pc:sldMk cId="1957247575" sldId="29671"/>
            <ac:spMk id="3" creationId="{75A73251-31DC-4E6C-8863-8AEAE328F04C}"/>
          </ac:spMkLst>
        </pc:spChg>
      </pc:sldChg>
      <pc:sldChg chg="modSp add del mod modTransition">
        <pc:chgData name="Hagen, Erik" userId="21bbe2ec-0a78-4d08-a98f-74e919d393dd" providerId="ADAL" clId="{385E7261-5329-4298-A04F-866A3D07E91C}" dt="2021-12-01T00:18:17.537" v="9860" actId="47"/>
        <pc:sldMkLst>
          <pc:docMk/>
          <pc:sldMk cId="874141103" sldId="29678"/>
        </pc:sldMkLst>
        <pc:spChg chg="mod">
          <ac:chgData name="Hagen, Erik" userId="21bbe2ec-0a78-4d08-a98f-74e919d393dd" providerId="ADAL" clId="{385E7261-5329-4298-A04F-866A3D07E91C}" dt="2021-12-01T00:14:37.700" v="9858" actId="1076"/>
          <ac:spMkLst>
            <pc:docMk/>
            <pc:sldMk cId="874141103" sldId="29678"/>
            <ac:spMk id="7" creationId="{AF58AB1E-8233-4C42-B078-4885692924A0}"/>
          </ac:spMkLst>
        </pc:spChg>
        <pc:picChg chg="mod">
          <ac:chgData name="Hagen, Erik" userId="21bbe2ec-0a78-4d08-a98f-74e919d393dd" providerId="ADAL" clId="{385E7261-5329-4298-A04F-866A3D07E91C}" dt="2021-12-01T00:14:35.063" v="9857" actId="1076"/>
          <ac:picMkLst>
            <pc:docMk/>
            <pc:sldMk cId="874141103" sldId="29678"/>
            <ac:picMk id="5" creationId="{AD33B332-2608-4647-B460-E87835B48D43}"/>
          </ac:picMkLst>
        </pc:picChg>
        <pc:picChg chg="mod">
          <ac:chgData name="Hagen, Erik" userId="21bbe2ec-0a78-4d08-a98f-74e919d393dd" providerId="ADAL" clId="{385E7261-5329-4298-A04F-866A3D07E91C}" dt="2021-12-01T00:14:43.842" v="9859" actId="1076"/>
          <ac:picMkLst>
            <pc:docMk/>
            <pc:sldMk cId="874141103" sldId="29678"/>
            <ac:picMk id="9" creationId="{810EAE63-5A99-4573-A3C7-9BEBBA4A8962}"/>
          </ac:picMkLst>
        </pc:picChg>
      </pc:sldChg>
      <pc:sldChg chg="addSp delSp modSp mod delAnim modAnim modNotesTx">
        <pc:chgData name="Hagen, Erik" userId="21bbe2ec-0a78-4d08-a98f-74e919d393dd" providerId="ADAL" clId="{385E7261-5329-4298-A04F-866A3D07E91C}" dt="2021-12-01T08:29:45.399" v="10598" actId="20577"/>
        <pc:sldMkLst>
          <pc:docMk/>
          <pc:sldMk cId="1482796982" sldId="29680"/>
        </pc:sldMkLst>
        <pc:spChg chg="add mod">
          <ac:chgData name="Hagen, Erik" userId="21bbe2ec-0a78-4d08-a98f-74e919d393dd" providerId="ADAL" clId="{385E7261-5329-4298-A04F-866A3D07E91C}" dt="2021-12-01T00:27:04.051" v="9936" actId="14100"/>
          <ac:spMkLst>
            <pc:docMk/>
            <pc:sldMk cId="1482796982" sldId="29680"/>
            <ac:spMk id="3" creationId="{9756D17C-C196-4021-96BB-540DABC6AFE1}"/>
          </ac:spMkLst>
        </pc:spChg>
        <pc:spChg chg="add mod">
          <ac:chgData name="Hagen, Erik" userId="21bbe2ec-0a78-4d08-a98f-74e919d393dd" providerId="ADAL" clId="{385E7261-5329-4298-A04F-866A3D07E91C}" dt="2021-12-01T00:26:16.924" v="9895" actId="6549"/>
          <ac:spMkLst>
            <pc:docMk/>
            <pc:sldMk cId="1482796982" sldId="29680"/>
            <ac:spMk id="6" creationId="{BADD7B0C-D504-4D75-B6B2-F2838FAFA819}"/>
          </ac:spMkLst>
        </pc:spChg>
        <pc:spChg chg="del">
          <ac:chgData name="Hagen, Erik" userId="21bbe2ec-0a78-4d08-a98f-74e919d393dd" providerId="ADAL" clId="{385E7261-5329-4298-A04F-866A3D07E91C}" dt="2021-11-30T23:54:39.334" v="9780" actId="478"/>
          <ac:spMkLst>
            <pc:docMk/>
            <pc:sldMk cId="1482796982" sldId="29680"/>
            <ac:spMk id="7" creationId="{0DA7D324-78B1-4C77-B33F-6EEE08016675}"/>
          </ac:spMkLst>
        </pc:spChg>
      </pc:sldChg>
      <pc:sldChg chg="modNotesTx">
        <pc:chgData name="Hagen, Erik" userId="21bbe2ec-0a78-4d08-a98f-74e919d393dd" providerId="ADAL" clId="{385E7261-5329-4298-A04F-866A3D07E91C}" dt="2021-12-01T08:28:28.376" v="10569" actId="20577"/>
        <pc:sldMkLst>
          <pc:docMk/>
          <pc:sldMk cId="1374534220" sldId="29690"/>
        </pc:sldMkLst>
      </pc:sldChg>
      <pc:sldChg chg="modSp add mod ord modTransition">
        <pc:chgData name="Hagen, Erik" userId="21bbe2ec-0a78-4d08-a98f-74e919d393dd" providerId="ADAL" clId="{385E7261-5329-4298-A04F-866A3D07E91C}" dt="2021-12-01T08:10:27.937" v="9988"/>
        <pc:sldMkLst>
          <pc:docMk/>
          <pc:sldMk cId="3961770864" sldId="29693"/>
        </pc:sldMkLst>
        <pc:spChg chg="mod">
          <ac:chgData name="Hagen, Erik" userId="21bbe2ec-0a78-4d08-a98f-74e919d393dd" providerId="ADAL" clId="{385E7261-5329-4298-A04F-866A3D07E91C}" dt="2021-12-01T00:27:54.207" v="9938" actId="207"/>
          <ac:spMkLst>
            <pc:docMk/>
            <pc:sldMk cId="3961770864" sldId="29693"/>
            <ac:spMk id="12" creationId="{3B7317C6-40AA-4E4C-8C07-B6253258AA15}"/>
          </ac:spMkLst>
        </pc:spChg>
        <pc:picChg chg="mod">
          <ac:chgData name="Hagen, Erik" userId="21bbe2ec-0a78-4d08-a98f-74e919d393dd" providerId="ADAL" clId="{385E7261-5329-4298-A04F-866A3D07E91C}" dt="2021-11-30T23:48:20.631" v="9624" actId="14100"/>
          <ac:picMkLst>
            <pc:docMk/>
            <pc:sldMk cId="3961770864" sldId="29693"/>
            <ac:picMk id="11" creationId="{2E712E7E-E2C0-46D5-8A55-72DE10EE4C47}"/>
          </ac:picMkLst>
        </pc:picChg>
      </pc:sldChg>
      <pc:sldChg chg="modSp add mod modTransition modNotesTx">
        <pc:chgData name="Hagen, Erik" userId="21bbe2ec-0a78-4d08-a98f-74e919d393dd" providerId="ADAL" clId="{385E7261-5329-4298-A04F-866A3D07E91C}" dt="2021-12-01T00:06:11.790" v="9840" actId="20577"/>
        <pc:sldMkLst>
          <pc:docMk/>
          <pc:sldMk cId="1712481386" sldId="29699"/>
        </pc:sldMkLst>
        <pc:spChg chg="mod">
          <ac:chgData name="Hagen, Erik" userId="21bbe2ec-0a78-4d08-a98f-74e919d393dd" providerId="ADAL" clId="{385E7261-5329-4298-A04F-866A3D07E91C}" dt="2021-12-01T00:06:11.790" v="9840" actId="20577"/>
          <ac:spMkLst>
            <pc:docMk/>
            <pc:sldMk cId="1712481386" sldId="29699"/>
            <ac:spMk id="2" creationId="{43AF8C8E-CD3A-490B-ADD3-E988F1AD4147}"/>
          </ac:spMkLst>
        </pc:spChg>
        <pc:picChg chg="mod">
          <ac:chgData name="Hagen, Erik" userId="21bbe2ec-0a78-4d08-a98f-74e919d393dd" providerId="ADAL" clId="{385E7261-5329-4298-A04F-866A3D07E91C}" dt="2021-12-01T00:04:34.347" v="9800" actId="1076"/>
          <ac:picMkLst>
            <pc:docMk/>
            <pc:sldMk cId="1712481386" sldId="29699"/>
            <ac:picMk id="7" creationId="{8D5D6ABD-203C-4B18-96D9-AB1F413C7660}"/>
          </ac:picMkLst>
        </pc:picChg>
      </pc:sldChg>
      <pc:sldChg chg="addSp modSp mod">
        <pc:chgData name="Hagen, Erik" userId="21bbe2ec-0a78-4d08-a98f-74e919d393dd" providerId="ADAL" clId="{385E7261-5329-4298-A04F-866A3D07E91C}" dt="2021-11-30T20:23:06.752" v="2590" actId="207"/>
        <pc:sldMkLst>
          <pc:docMk/>
          <pc:sldMk cId="2567744834" sldId="29702"/>
        </pc:sldMkLst>
        <pc:spChg chg="add mod">
          <ac:chgData name="Hagen, Erik" userId="21bbe2ec-0a78-4d08-a98f-74e919d393dd" providerId="ADAL" clId="{385E7261-5329-4298-A04F-866A3D07E91C}" dt="2021-11-30T20:23:06.752" v="2590" actId="207"/>
          <ac:spMkLst>
            <pc:docMk/>
            <pc:sldMk cId="2567744834" sldId="29702"/>
            <ac:spMk id="2" creationId="{0C2E3468-09EE-45DF-B4C9-5F2A4B276F89}"/>
          </ac:spMkLst>
        </pc:spChg>
        <pc:spChg chg="mod">
          <ac:chgData name="Hagen, Erik" userId="21bbe2ec-0a78-4d08-a98f-74e919d393dd" providerId="ADAL" clId="{385E7261-5329-4298-A04F-866A3D07E91C}" dt="2021-11-30T20:19:56.089" v="2472" actId="20577"/>
          <ac:spMkLst>
            <pc:docMk/>
            <pc:sldMk cId="2567744834" sldId="29702"/>
            <ac:spMk id="4" creationId="{4E44B188-1613-4B97-B5AE-416E46CBDA4A}"/>
          </ac:spMkLst>
        </pc:spChg>
        <pc:spChg chg="mod">
          <ac:chgData name="Hagen, Erik" userId="21bbe2ec-0a78-4d08-a98f-74e919d393dd" providerId="ADAL" clId="{385E7261-5329-4298-A04F-866A3D07E91C}" dt="2021-11-30T20:21:55.406" v="2478" actId="404"/>
          <ac:spMkLst>
            <pc:docMk/>
            <pc:sldMk cId="2567744834" sldId="29702"/>
            <ac:spMk id="8" creationId="{056B480B-A267-4A13-B6CC-6847200A4060}"/>
          </ac:spMkLst>
        </pc:spChg>
        <pc:picChg chg="add mod">
          <ac:chgData name="Hagen, Erik" userId="21bbe2ec-0a78-4d08-a98f-74e919d393dd" providerId="ADAL" clId="{385E7261-5329-4298-A04F-866A3D07E91C}" dt="2021-11-30T20:22:58.659" v="2589" actId="1076"/>
          <ac:picMkLst>
            <pc:docMk/>
            <pc:sldMk cId="2567744834" sldId="29702"/>
            <ac:picMk id="9218" creationId="{E80A0EFA-E851-44AC-BEAD-02B0119BE3F0}"/>
          </ac:picMkLst>
        </pc:picChg>
      </pc:sldChg>
      <pc:sldChg chg="ord">
        <pc:chgData name="Hagen, Erik" userId="21bbe2ec-0a78-4d08-a98f-74e919d393dd" providerId="ADAL" clId="{385E7261-5329-4298-A04F-866A3D07E91C}" dt="2021-11-30T19:55:12.211" v="1976"/>
        <pc:sldMkLst>
          <pc:docMk/>
          <pc:sldMk cId="4000575193" sldId="29703"/>
        </pc:sldMkLst>
      </pc:sldChg>
      <pc:sldChg chg="modNotesTx">
        <pc:chgData name="Hagen, Erik" userId="21bbe2ec-0a78-4d08-a98f-74e919d393dd" providerId="ADAL" clId="{385E7261-5329-4298-A04F-866A3D07E91C}" dt="2021-11-30T23:41:52.689" v="9620" actId="20577"/>
        <pc:sldMkLst>
          <pc:docMk/>
          <pc:sldMk cId="3060953870" sldId="29704"/>
        </pc:sldMkLst>
      </pc:sldChg>
      <pc:sldChg chg="modSp mod ord">
        <pc:chgData name="Hagen, Erik" userId="21bbe2ec-0a78-4d08-a98f-74e919d393dd" providerId="ADAL" clId="{385E7261-5329-4298-A04F-866A3D07E91C}" dt="2021-12-01T00:10:17.352" v="9850" actId="20577"/>
        <pc:sldMkLst>
          <pc:docMk/>
          <pc:sldMk cId="4227664653" sldId="29705"/>
        </pc:sldMkLst>
        <pc:spChg chg="mod">
          <ac:chgData name="Hagen, Erik" userId="21bbe2ec-0a78-4d08-a98f-74e919d393dd" providerId="ADAL" clId="{385E7261-5329-4298-A04F-866A3D07E91C}" dt="2021-11-30T23:21:18.107" v="9340" actId="20577"/>
          <ac:spMkLst>
            <pc:docMk/>
            <pc:sldMk cId="4227664653" sldId="29705"/>
            <ac:spMk id="2" creationId="{D648D2CA-886D-4C5E-91D2-255327E5C72B}"/>
          </ac:spMkLst>
        </pc:spChg>
        <pc:spChg chg="mod">
          <ac:chgData name="Hagen, Erik" userId="21bbe2ec-0a78-4d08-a98f-74e919d393dd" providerId="ADAL" clId="{385E7261-5329-4298-A04F-866A3D07E91C}" dt="2021-12-01T00:10:17.352" v="9850" actId="20577"/>
          <ac:spMkLst>
            <pc:docMk/>
            <pc:sldMk cId="4227664653" sldId="29705"/>
            <ac:spMk id="22" creationId="{3D46FD04-3D13-4C8E-830C-1329FA3B9597}"/>
          </ac:spMkLst>
        </pc:spChg>
      </pc:sldChg>
      <pc:sldChg chg="modNotesTx">
        <pc:chgData name="Hagen, Erik" userId="21bbe2ec-0a78-4d08-a98f-74e919d393dd" providerId="ADAL" clId="{385E7261-5329-4298-A04F-866A3D07E91C}" dt="2021-12-01T08:21:03.395" v="10516" actId="20577"/>
        <pc:sldMkLst>
          <pc:docMk/>
          <pc:sldMk cId="1899989544" sldId="29708"/>
        </pc:sldMkLst>
      </pc:sldChg>
      <pc:sldChg chg="addSp delSp modSp mod ord modAnim modNotesTx">
        <pc:chgData name="Hagen, Erik" userId="21bbe2ec-0a78-4d08-a98f-74e919d393dd" providerId="ADAL" clId="{385E7261-5329-4298-A04F-866A3D07E91C}" dt="2021-11-30T22:37:12.310" v="6225" actId="1076"/>
        <pc:sldMkLst>
          <pc:docMk/>
          <pc:sldMk cId="61616765" sldId="29712"/>
        </pc:sldMkLst>
        <pc:spChg chg="mod">
          <ac:chgData name="Hagen, Erik" userId="21bbe2ec-0a78-4d08-a98f-74e919d393dd" providerId="ADAL" clId="{385E7261-5329-4298-A04F-866A3D07E91C}" dt="2021-11-30T22:32:44.981" v="6015" actId="20577"/>
          <ac:spMkLst>
            <pc:docMk/>
            <pc:sldMk cId="61616765" sldId="29712"/>
            <ac:spMk id="2" creationId="{169C1826-0D63-40E7-8D2E-C6BAF19B921C}"/>
          </ac:spMkLst>
        </pc:spChg>
        <pc:spChg chg="del">
          <ac:chgData name="Hagen, Erik" userId="21bbe2ec-0a78-4d08-a98f-74e919d393dd" providerId="ADAL" clId="{385E7261-5329-4298-A04F-866A3D07E91C}" dt="2021-11-30T16:38:21.577" v="664" actId="478"/>
          <ac:spMkLst>
            <pc:docMk/>
            <pc:sldMk cId="61616765" sldId="29712"/>
            <ac:spMk id="3" creationId="{0FD77A20-C43F-44FB-9DAE-99A0348488A8}"/>
          </ac:spMkLst>
        </pc:spChg>
        <pc:picChg chg="add mod">
          <ac:chgData name="Hagen, Erik" userId="21bbe2ec-0a78-4d08-a98f-74e919d393dd" providerId="ADAL" clId="{385E7261-5329-4298-A04F-866A3D07E91C}" dt="2021-11-30T22:37:12.310" v="6225" actId="1076"/>
          <ac:picMkLst>
            <pc:docMk/>
            <pc:sldMk cId="61616765" sldId="29712"/>
            <ac:picMk id="7" creationId="{C33859CF-DA20-4288-B994-087A211D63C4}"/>
          </ac:picMkLst>
        </pc:picChg>
        <pc:picChg chg="add mod">
          <ac:chgData name="Hagen, Erik" userId="21bbe2ec-0a78-4d08-a98f-74e919d393dd" providerId="ADAL" clId="{385E7261-5329-4298-A04F-866A3D07E91C}" dt="2021-11-30T19:32:02.295" v="1628" actId="1076"/>
          <ac:picMkLst>
            <pc:docMk/>
            <pc:sldMk cId="61616765" sldId="29712"/>
            <ac:picMk id="3074" creationId="{34850DD7-D099-404C-BB8B-DCD79BAA867F}"/>
          </ac:picMkLst>
        </pc:picChg>
        <pc:picChg chg="add mod">
          <ac:chgData name="Hagen, Erik" userId="21bbe2ec-0a78-4d08-a98f-74e919d393dd" providerId="ADAL" clId="{385E7261-5329-4298-A04F-866A3D07E91C}" dt="2021-11-30T20:24:10.275" v="2591" actId="1076"/>
          <ac:picMkLst>
            <pc:docMk/>
            <pc:sldMk cId="61616765" sldId="29712"/>
            <ac:picMk id="3076" creationId="{485AB904-8C8D-4FA8-83D1-4BE8DC200B8C}"/>
          </ac:picMkLst>
        </pc:picChg>
      </pc:sldChg>
      <pc:sldChg chg="addSp delSp modSp new mod ord delAnim modAnim">
        <pc:chgData name="Hagen, Erik" userId="21bbe2ec-0a78-4d08-a98f-74e919d393dd" providerId="ADAL" clId="{385E7261-5329-4298-A04F-866A3D07E91C}" dt="2021-11-30T19:33:27.854" v="1640" actId="14100"/>
        <pc:sldMkLst>
          <pc:docMk/>
          <pc:sldMk cId="1616737543" sldId="29713"/>
        </pc:sldMkLst>
        <pc:spChg chg="add del">
          <ac:chgData name="Hagen, Erik" userId="21bbe2ec-0a78-4d08-a98f-74e919d393dd" providerId="ADAL" clId="{385E7261-5329-4298-A04F-866A3D07E91C}" dt="2021-11-30T15:54:52.571" v="136"/>
          <ac:spMkLst>
            <pc:docMk/>
            <pc:sldMk cId="1616737543" sldId="29713"/>
            <ac:spMk id="2" creationId="{F197436C-2557-49B8-B4C7-0421B5FCD9C0}"/>
          </ac:spMkLst>
        </pc:spChg>
        <pc:spChg chg="add del">
          <ac:chgData name="Hagen, Erik" userId="21bbe2ec-0a78-4d08-a98f-74e919d393dd" providerId="ADAL" clId="{385E7261-5329-4298-A04F-866A3D07E91C}" dt="2021-11-30T15:54:55.467" v="140"/>
          <ac:spMkLst>
            <pc:docMk/>
            <pc:sldMk cId="1616737543" sldId="29713"/>
            <ac:spMk id="3" creationId="{22537ED9-2467-4998-AE75-8C48AB4A74CA}"/>
          </ac:spMkLst>
        </pc:spChg>
        <pc:spChg chg="add del">
          <ac:chgData name="Hagen, Erik" userId="21bbe2ec-0a78-4d08-a98f-74e919d393dd" providerId="ADAL" clId="{385E7261-5329-4298-A04F-866A3D07E91C}" dt="2021-11-30T15:55:07.019" v="144"/>
          <ac:spMkLst>
            <pc:docMk/>
            <pc:sldMk cId="1616737543" sldId="29713"/>
            <ac:spMk id="5" creationId="{6CB2755C-73C8-46D1-963D-0356D3E8B2E3}"/>
          </ac:spMkLst>
        </pc:spChg>
        <pc:spChg chg="add del">
          <ac:chgData name="Hagen, Erik" userId="21bbe2ec-0a78-4d08-a98f-74e919d393dd" providerId="ADAL" clId="{385E7261-5329-4298-A04F-866A3D07E91C}" dt="2021-11-30T15:55:26.796" v="148"/>
          <ac:spMkLst>
            <pc:docMk/>
            <pc:sldMk cId="1616737543" sldId="29713"/>
            <ac:spMk id="7" creationId="{24C03BE5-0A8E-4B68-8CFE-41922F0E6FD1}"/>
          </ac:spMkLst>
        </pc:spChg>
        <pc:spChg chg="add mod">
          <ac:chgData name="Hagen, Erik" userId="21bbe2ec-0a78-4d08-a98f-74e919d393dd" providerId="ADAL" clId="{385E7261-5329-4298-A04F-866A3D07E91C}" dt="2021-11-30T18:38:28.476" v="1187" actId="14100"/>
          <ac:spMkLst>
            <pc:docMk/>
            <pc:sldMk cId="1616737543" sldId="29713"/>
            <ac:spMk id="15" creationId="{9F507D3E-1D86-4EC0-B804-5096C9AF74C1}"/>
          </ac:spMkLst>
        </pc:spChg>
        <pc:spChg chg="add mod">
          <ac:chgData name="Hagen, Erik" userId="21bbe2ec-0a78-4d08-a98f-74e919d393dd" providerId="ADAL" clId="{385E7261-5329-4298-A04F-866A3D07E91C}" dt="2021-11-30T19:26:05.291" v="1583" actId="403"/>
          <ac:spMkLst>
            <pc:docMk/>
            <pc:sldMk cId="1616737543" sldId="29713"/>
            <ac:spMk id="16" creationId="{D69E9F6E-4D29-48AA-B751-3899669A3CA9}"/>
          </ac:spMkLst>
        </pc:spChg>
        <pc:spChg chg="add mod">
          <ac:chgData name="Hagen, Erik" userId="21bbe2ec-0a78-4d08-a98f-74e919d393dd" providerId="ADAL" clId="{385E7261-5329-4298-A04F-866A3D07E91C}" dt="2021-11-30T19:25:22.896" v="1577"/>
          <ac:spMkLst>
            <pc:docMk/>
            <pc:sldMk cId="1616737543" sldId="29713"/>
            <ac:spMk id="17" creationId="{9FC23041-A640-4CB6-9308-1775F4E6898D}"/>
          </ac:spMkLst>
        </pc:spChg>
        <pc:spChg chg="add mod">
          <ac:chgData name="Hagen, Erik" userId="21bbe2ec-0a78-4d08-a98f-74e919d393dd" providerId="ADAL" clId="{385E7261-5329-4298-A04F-866A3D07E91C}" dt="2021-11-30T19:25:22.896" v="1577"/>
          <ac:spMkLst>
            <pc:docMk/>
            <pc:sldMk cId="1616737543" sldId="29713"/>
            <ac:spMk id="19" creationId="{D40432B2-638E-46CD-87AC-CB9407DF57AB}"/>
          </ac:spMkLst>
        </pc:spChg>
        <pc:picChg chg="add del mod">
          <ac:chgData name="Hagen, Erik" userId="21bbe2ec-0a78-4d08-a98f-74e919d393dd" providerId="ADAL" clId="{385E7261-5329-4298-A04F-866A3D07E91C}" dt="2021-11-30T15:55:04.985" v="142"/>
          <ac:picMkLst>
            <pc:docMk/>
            <pc:sldMk cId="1616737543" sldId="29713"/>
            <ac:picMk id="4" creationId="{F9DF0B1B-A3CC-49F5-9580-634C9D03CA3B}"/>
          </ac:picMkLst>
        </pc:picChg>
        <pc:picChg chg="add del mod">
          <ac:chgData name="Hagen, Erik" userId="21bbe2ec-0a78-4d08-a98f-74e919d393dd" providerId="ADAL" clId="{385E7261-5329-4298-A04F-866A3D07E91C}" dt="2021-11-30T15:55:09.288" v="146"/>
          <ac:picMkLst>
            <pc:docMk/>
            <pc:sldMk cId="1616737543" sldId="29713"/>
            <ac:picMk id="6" creationId="{65026EBD-0702-43AC-82B1-4517299CE025}"/>
          </ac:picMkLst>
        </pc:picChg>
        <pc:picChg chg="add del">
          <ac:chgData name="Hagen, Erik" userId="21bbe2ec-0a78-4d08-a98f-74e919d393dd" providerId="ADAL" clId="{385E7261-5329-4298-A04F-866A3D07E91C}" dt="2021-11-30T15:55:31.714" v="150"/>
          <ac:picMkLst>
            <pc:docMk/>
            <pc:sldMk cId="1616737543" sldId="29713"/>
            <ac:picMk id="8" creationId="{12788E90-B94B-4B44-955C-B4CC73CFB403}"/>
          </ac:picMkLst>
        </pc:picChg>
        <pc:picChg chg="add mod">
          <ac:chgData name="Hagen, Erik" userId="21bbe2ec-0a78-4d08-a98f-74e919d393dd" providerId="ADAL" clId="{385E7261-5329-4298-A04F-866A3D07E91C}" dt="2021-11-30T19:33:22.998" v="1638" actId="1076"/>
          <ac:picMkLst>
            <pc:docMk/>
            <pc:sldMk cId="1616737543" sldId="29713"/>
            <ac:picMk id="10" creationId="{319230BE-DE81-4D72-AA5B-5C757EDD5191}"/>
          </ac:picMkLst>
        </pc:picChg>
        <pc:picChg chg="add del mod">
          <ac:chgData name="Hagen, Erik" userId="21bbe2ec-0a78-4d08-a98f-74e919d393dd" providerId="ADAL" clId="{385E7261-5329-4298-A04F-866A3D07E91C}" dt="2021-11-30T16:28:45.649" v="521"/>
          <ac:picMkLst>
            <pc:docMk/>
            <pc:sldMk cId="1616737543" sldId="29713"/>
            <ac:picMk id="11" creationId="{62F5055C-0390-4CE1-A504-D600D92EF11F}"/>
          </ac:picMkLst>
        </pc:picChg>
        <pc:picChg chg="add mod">
          <ac:chgData name="Hagen, Erik" userId="21bbe2ec-0a78-4d08-a98f-74e919d393dd" providerId="ADAL" clId="{385E7261-5329-4298-A04F-866A3D07E91C}" dt="2021-11-30T19:33:27.854" v="1640" actId="14100"/>
          <ac:picMkLst>
            <pc:docMk/>
            <pc:sldMk cId="1616737543" sldId="29713"/>
            <ac:picMk id="13" creationId="{C8F5B912-F385-4E73-931F-94F2FF966C94}"/>
          </ac:picMkLst>
        </pc:picChg>
        <pc:picChg chg="add del mod">
          <ac:chgData name="Hagen, Erik" userId="21bbe2ec-0a78-4d08-a98f-74e919d393dd" providerId="ADAL" clId="{385E7261-5329-4298-A04F-866A3D07E91C}" dt="2021-11-30T18:35:46.855" v="1116" actId="478"/>
          <ac:picMkLst>
            <pc:docMk/>
            <pc:sldMk cId="1616737543" sldId="29713"/>
            <ac:picMk id="14" creationId="{57D6A44E-A5FF-4B11-A96D-5682497428A4}"/>
          </ac:picMkLst>
        </pc:picChg>
        <pc:picChg chg="add mod">
          <ac:chgData name="Hagen, Erik" userId="21bbe2ec-0a78-4d08-a98f-74e919d393dd" providerId="ADAL" clId="{385E7261-5329-4298-A04F-866A3D07E91C}" dt="2021-11-30T19:25:22.896" v="1577"/>
          <ac:picMkLst>
            <pc:docMk/>
            <pc:sldMk cId="1616737543" sldId="29713"/>
            <ac:picMk id="18" creationId="{A58699AC-4405-4A1B-A5FB-41FA1121716D}"/>
          </ac:picMkLst>
        </pc:picChg>
      </pc:sldChg>
      <pc:sldChg chg="addSp delSp modSp add del mod">
        <pc:chgData name="Hagen, Erik" userId="21bbe2ec-0a78-4d08-a98f-74e919d393dd" providerId="ADAL" clId="{385E7261-5329-4298-A04F-866A3D07E91C}" dt="2021-12-01T00:22:11.743" v="9878" actId="47"/>
        <pc:sldMkLst>
          <pc:docMk/>
          <pc:sldMk cId="1850905001" sldId="29714"/>
        </pc:sldMkLst>
        <pc:spChg chg="add mod">
          <ac:chgData name="Hagen, Erik" userId="21bbe2ec-0a78-4d08-a98f-74e919d393dd" providerId="ADAL" clId="{385E7261-5329-4298-A04F-866A3D07E91C}" dt="2021-11-30T16:19:54.317" v="299" actId="20577"/>
          <ac:spMkLst>
            <pc:docMk/>
            <pc:sldMk cId="1850905001" sldId="29714"/>
            <ac:spMk id="3" creationId="{B9C65CB9-E9E0-41F7-A6BB-474B4A153CD2}"/>
          </ac:spMkLst>
        </pc:spChg>
        <pc:spChg chg="mod">
          <ac:chgData name="Hagen, Erik" userId="21bbe2ec-0a78-4d08-a98f-74e919d393dd" providerId="ADAL" clId="{385E7261-5329-4298-A04F-866A3D07E91C}" dt="2021-11-30T16:13:34.570" v="248" actId="20577"/>
          <ac:spMkLst>
            <pc:docMk/>
            <pc:sldMk cId="1850905001" sldId="29714"/>
            <ac:spMk id="4" creationId="{4E44B188-1613-4B97-B5AE-416E46CBDA4A}"/>
          </ac:spMkLst>
        </pc:spChg>
        <pc:spChg chg="del mod">
          <ac:chgData name="Hagen, Erik" userId="21bbe2ec-0a78-4d08-a98f-74e919d393dd" providerId="ADAL" clId="{385E7261-5329-4298-A04F-866A3D07E91C}" dt="2021-11-30T16:14:31.975" v="256" actId="478"/>
          <ac:spMkLst>
            <pc:docMk/>
            <pc:sldMk cId="1850905001" sldId="29714"/>
            <ac:spMk id="6" creationId="{E930A6B4-4A88-4700-BC07-E4DB1AB17942}"/>
          </ac:spMkLst>
        </pc:spChg>
        <pc:picChg chg="del">
          <ac:chgData name="Hagen, Erik" userId="21bbe2ec-0a78-4d08-a98f-74e919d393dd" providerId="ADAL" clId="{385E7261-5329-4298-A04F-866A3D07E91C}" dt="2021-11-30T16:13:37.402" v="249" actId="478"/>
          <ac:picMkLst>
            <pc:docMk/>
            <pc:sldMk cId="1850905001" sldId="29714"/>
            <ac:picMk id="2050" creationId="{17E91ACB-0DCE-4CC9-A9E0-5F5778BB7A33}"/>
          </ac:picMkLst>
        </pc:picChg>
      </pc:sldChg>
      <pc:sldChg chg="addSp delSp modSp add mod delAnim modAnim modNotesTx">
        <pc:chgData name="Hagen, Erik" userId="21bbe2ec-0a78-4d08-a98f-74e919d393dd" providerId="ADAL" clId="{385E7261-5329-4298-A04F-866A3D07E91C}" dt="2021-11-30T22:27:40.691" v="5895" actId="5793"/>
        <pc:sldMkLst>
          <pc:docMk/>
          <pc:sldMk cId="3230321865" sldId="29715"/>
        </pc:sldMkLst>
        <pc:spChg chg="del">
          <ac:chgData name="Hagen, Erik" userId="21bbe2ec-0a78-4d08-a98f-74e919d393dd" providerId="ADAL" clId="{385E7261-5329-4298-A04F-866A3D07E91C}" dt="2021-11-30T16:21:12.841" v="313" actId="478"/>
          <ac:spMkLst>
            <pc:docMk/>
            <pc:sldMk cId="3230321865" sldId="29715"/>
            <ac:spMk id="3" creationId="{5B6D0D63-D72A-4A9C-A5E1-429D9490C469}"/>
          </ac:spMkLst>
        </pc:spChg>
        <pc:spChg chg="mod">
          <ac:chgData name="Hagen, Erik" userId="21bbe2ec-0a78-4d08-a98f-74e919d393dd" providerId="ADAL" clId="{385E7261-5329-4298-A04F-866A3D07E91C}" dt="2021-11-30T16:22:26.668" v="400" actId="20577"/>
          <ac:spMkLst>
            <pc:docMk/>
            <pc:sldMk cId="3230321865" sldId="29715"/>
            <ac:spMk id="4" creationId="{4E44B188-1613-4B97-B5AE-416E46CBDA4A}"/>
          </ac:spMkLst>
        </pc:spChg>
        <pc:spChg chg="del">
          <ac:chgData name="Hagen, Erik" userId="21bbe2ec-0a78-4d08-a98f-74e919d393dd" providerId="ADAL" clId="{385E7261-5329-4298-A04F-866A3D07E91C}" dt="2021-11-30T16:21:07.728" v="312" actId="478"/>
          <ac:spMkLst>
            <pc:docMk/>
            <pc:sldMk cId="3230321865" sldId="29715"/>
            <ac:spMk id="7" creationId="{AEBF2F03-F0EA-43BC-85BF-F323A8404BB9}"/>
          </ac:spMkLst>
        </pc:spChg>
        <pc:spChg chg="mod">
          <ac:chgData name="Hagen, Erik" userId="21bbe2ec-0a78-4d08-a98f-74e919d393dd" providerId="ADAL" clId="{385E7261-5329-4298-A04F-866A3D07E91C}" dt="2021-11-30T22:27:40.691" v="5895" actId="5793"/>
          <ac:spMkLst>
            <pc:docMk/>
            <pc:sldMk cId="3230321865" sldId="29715"/>
            <ac:spMk id="8" creationId="{056B480B-A267-4A13-B6CC-6847200A4060}"/>
          </ac:spMkLst>
        </pc:spChg>
        <pc:spChg chg="del">
          <ac:chgData name="Hagen, Erik" userId="21bbe2ec-0a78-4d08-a98f-74e919d393dd" providerId="ADAL" clId="{385E7261-5329-4298-A04F-866A3D07E91C}" dt="2021-11-30T16:21:07.728" v="312" actId="478"/>
          <ac:spMkLst>
            <pc:docMk/>
            <pc:sldMk cId="3230321865" sldId="29715"/>
            <ac:spMk id="9" creationId="{8A98F0A8-93C2-4465-8EE7-803D272D77FC}"/>
          </ac:spMkLst>
        </pc:spChg>
        <pc:spChg chg="del">
          <ac:chgData name="Hagen, Erik" userId="21bbe2ec-0a78-4d08-a98f-74e919d393dd" providerId="ADAL" clId="{385E7261-5329-4298-A04F-866A3D07E91C}" dt="2021-11-30T16:21:07.728" v="312" actId="478"/>
          <ac:spMkLst>
            <pc:docMk/>
            <pc:sldMk cId="3230321865" sldId="29715"/>
            <ac:spMk id="10" creationId="{18FAF80C-F3D3-443A-A55C-5B40527B5FA0}"/>
          </ac:spMkLst>
        </pc:spChg>
        <pc:spChg chg="del">
          <ac:chgData name="Hagen, Erik" userId="21bbe2ec-0a78-4d08-a98f-74e919d393dd" providerId="ADAL" clId="{385E7261-5329-4298-A04F-866A3D07E91C}" dt="2021-11-30T16:21:07.728" v="312" actId="478"/>
          <ac:spMkLst>
            <pc:docMk/>
            <pc:sldMk cId="3230321865" sldId="29715"/>
            <ac:spMk id="11" creationId="{3AC5A925-086A-4258-958F-2A2D31EEF10C}"/>
          </ac:spMkLst>
        </pc:spChg>
        <pc:spChg chg="del">
          <ac:chgData name="Hagen, Erik" userId="21bbe2ec-0a78-4d08-a98f-74e919d393dd" providerId="ADAL" clId="{385E7261-5329-4298-A04F-866A3D07E91C}" dt="2021-11-30T16:21:07.728" v="312" actId="478"/>
          <ac:spMkLst>
            <pc:docMk/>
            <pc:sldMk cId="3230321865" sldId="29715"/>
            <ac:spMk id="12" creationId="{4B4EEB59-1089-4FB6-A1E2-95E799D35AAD}"/>
          </ac:spMkLst>
        </pc:spChg>
        <pc:spChg chg="del">
          <ac:chgData name="Hagen, Erik" userId="21bbe2ec-0a78-4d08-a98f-74e919d393dd" providerId="ADAL" clId="{385E7261-5329-4298-A04F-866A3D07E91C}" dt="2021-11-30T16:21:07.728" v="312" actId="478"/>
          <ac:spMkLst>
            <pc:docMk/>
            <pc:sldMk cId="3230321865" sldId="29715"/>
            <ac:spMk id="13" creationId="{F8C5B006-88B4-4403-9900-502DFA468465}"/>
          </ac:spMkLst>
        </pc:spChg>
        <pc:spChg chg="del">
          <ac:chgData name="Hagen, Erik" userId="21bbe2ec-0a78-4d08-a98f-74e919d393dd" providerId="ADAL" clId="{385E7261-5329-4298-A04F-866A3D07E91C}" dt="2021-11-30T16:21:07.728" v="312" actId="478"/>
          <ac:spMkLst>
            <pc:docMk/>
            <pc:sldMk cId="3230321865" sldId="29715"/>
            <ac:spMk id="14" creationId="{E5346628-9CDD-465B-9501-9C4BDF9B0710}"/>
          </ac:spMkLst>
        </pc:spChg>
        <pc:picChg chg="add mod">
          <ac:chgData name="Hagen, Erik" userId="21bbe2ec-0a78-4d08-a98f-74e919d393dd" providerId="ADAL" clId="{385E7261-5329-4298-A04F-866A3D07E91C}" dt="2021-11-30T16:23:01.227" v="447" actId="1076"/>
          <ac:picMkLst>
            <pc:docMk/>
            <pc:sldMk cId="3230321865" sldId="29715"/>
            <ac:picMk id="15" creationId="{55F0E3C5-F40F-4919-90C4-C9F026CF2E7B}"/>
          </ac:picMkLst>
        </pc:picChg>
      </pc:sldChg>
      <pc:sldChg chg="addSp delSp modSp add del mod modAnim modNotesTx">
        <pc:chgData name="Hagen, Erik" userId="21bbe2ec-0a78-4d08-a98f-74e919d393dd" providerId="ADAL" clId="{385E7261-5329-4298-A04F-866A3D07E91C}" dt="2021-12-01T00:22:25.605" v="9879" actId="47"/>
        <pc:sldMkLst>
          <pc:docMk/>
          <pc:sldMk cId="1394305402" sldId="29716"/>
        </pc:sldMkLst>
        <pc:spChg chg="mod">
          <ac:chgData name="Hagen, Erik" userId="21bbe2ec-0a78-4d08-a98f-74e919d393dd" providerId="ADAL" clId="{385E7261-5329-4298-A04F-866A3D07E91C}" dt="2021-11-30T16:30:21.440" v="539" actId="20577"/>
          <ac:spMkLst>
            <pc:docMk/>
            <pc:sldMk cId="1394305402" sldId="29716"/>
            <ac:spMk id="4" creationId="{4E44B188-1613-4B97-B5AE-416E46CBDA4A}"/>
          </ac:spMkLst>
        </pc:spChg>
        <pc:spChg chg="mod">
          <ac:chgData name="Hagen, Erik" userId="21bbe2ec-0a78-4d08-a98f-74e919d393dd" providerId="ADAL" clId="{385E7261-5329-4298-A04F-866A3D07E91C}" dt="2021-11-30T22:49:59.637" v="7071" actId="20577"/>
          <ac:spMkLst>
            <pc:docMk/>
            <pc:sldMk cId="1394305402" sldId="29716"/>
            <ac:spMk id="8" creationId="{056B480B-A267-4A13-B6CC-6847200A4060}"/>
          </ac:spMkLst>
        </pc:spChg>
        <pc:picChg chg="add del mod">
          <ac:chgData name="Hagen, Erik" userId="21bbe2ec-0a78-4d08-a98f-74e919d393dd" providerId="ADAL" clId="{385E7261-5329-4298-A04F-866A3D07E91C}" dt="2021-11-30T16:36:55.377" v="663" actId="478"/>
          <ac:picMkLst>
            <pc:docMk/>
            <pc:sldMk cId="1394305402" sldId="29716"/>
            <ac:picMk id="3" creationId="{57E01A64-C03E-4C5A-95F3-6642B72DE0ED}"/>
          </ac:picMkLst>
        </pc:picChg>
        <pc:picChg chg="del">
          <ac:chgData name="Hagen, Erik" userId="21bbe2ec-0a78-4d08-a98f-74e919d393dd" providerId="ADAL" clId="{385E7261-5329-4298-A04F-866A3D07E91C}" dt="2021-11-30T16:30:24.333" v="540" actId="478"/>
          <ac:picMkLst>
            <pc:docMk/>
            <pc:sldMk cId="1394305402" sldId="29716"/>
            <ac:picMk id="15" creationId="{55F0E3C5-F40F-4919-90C4-C9F026CF2E7B}"/>
          </ac:picMkLst>
        </pc:picChg>
      </pc:sldChg>
      <pc:sldChg chg="addSp delSp modSp new del mod">
        <pc:chgData name="Hagen, Erik" userId="21bbe2ec-0a78-4d08-a98f-74e919d393dd" providerId="ADAL" clId="{385E7261-5329-4298-A04F-866A3D07E91C}" dt="2021-12-01T00:22:26.906" v="9880" actId="47"/>
        <pc:sldMkLst>
          <pc:docMk/>
          <pc:sldMk cId="2495729060" sldId="29717"/>
        </pc:sldMkLst>
        <pc:spChg chg="del">
          <ac:chgData name="Hagen, Erik" userId="21bbe2ec-0a78-4d08-a98f-74e919d393dd" providerId="ADAL" clId="{385E7261-5329-4298-A04F-866A3D07E91C}" dt="2021-11-30T16:36:42.634" v="660" actId="478"/>
          <ac:spMkLst>
            <pc:docMk/>
            <pc:sldMk cId="2495729060" sldId="29717"/>
            <ac:spMk id="2" creationId="{52474936-1A1A-4428-8701-9AC9EB5B132F}"/>
          </ac:spMkLst>
        </pc:spChg>
        <pc:spChg chg="del">
          <ac:chgData name="Hagen, Erik" userId="21bbe2ec-0a78-4d08-a98f-74e919d393dd" providerId="ADAL" clId="{385E7261-5329-4298-A04F-866A3D07E91C}" dt="2021-11-30T16:36:44.278" v="661" actId="478"/>
          <ac:spMkLst>
            <pc:docMk/>
            <pc:sldMk cId="2495729060" sldId="29717"/>
            <ac:spMk id="3" creationId="{D649287B-4E3E-4781-962F-63CF0A308D13}"/>
          </ac:spMkLst>
        </pc:spChg>
        <pc:spChg chg="mod">
          <ac:chgData name="Hagen, Erik" userId="21bbe2ec-0a78-4d08-a98f-74e919d393dd" providerId="ADAL" clId="{385E7261-5329-4298-A04F-866A3D07E91C}" dt="2021-11-30T16:36:36.805" v="659" actId="20577"/>
          <ac:spMkLst>
            <pc:docMk/>
            <pc:sldMk cId="2495729060" sldId="29717"/>
            <ac:spMk id="4" creationId="{D5FC14A2-FED4-4D36-BABF-4CD3110C2372}"/>
          </ac:spMkLst>
        </pc:spChg>
        <pc:picChg chg="add mod">
          <ac:chgData name="Hagen, Erik" userId="21bbe2ec-0a78-4d08-a98f-74e919d393dd" providerId="ADAL" clId="{385E7261-5329-4298-A04F-866A3D07E91C}" dt="2021-11-30T17:00:52.085" v="934" actId="1076"/>
          <ac:picMkLst>
            <pc:docMk/>
            <pc:sldMk cId="2495729060" sldId="29717"/>
            <ac:picMk id="5" creationId="{EF9B2118-B8D6-4FB3-98E1-8F9742492BA9}"/>
          </ac:picMkLst>
        </pc:picChg>
        <pc:picChg chg="add mod">
          <ac:chgData name="Hagen, Erik" userId="21bbe2ec-0a78-4d08-a98f-74e919d393dd" providerId="ADAL" clId="{385E7261-5329-4298-A04F-866A3D07E91C}" dt="2021-11-30T18:46:09.346" v="1223" actId="207"/>
          <ac:picMkLst>
            <pc:docMk/>
            <pc:sldMk cId="2495729060" sldId="29717"/>
            <ac:picMk id="7" creationId="{73722B12-7209-4D92-8616-738D83014A46}"/>
          </ac:picMkLst>
        </pc:picChg>
        <pc:picChg chg="add mod">
          <ac:chgData name="Hagen, Erik" userId="21bbe2ec-0a78-4d08-a98f-74e919d393dd" providerId="ADAL" clId="{385E7261-5329-4298-A04F-866A3D07E91C}" dt="2021-11-30T18:47:43.305" v="1242" actId="1076"/>
          <ac:picMkLst>
            <pc:docMk/>
            <pc:sldMk cId="2495729060" sldId="29717"/>
            <ac:picMk id="9" creationId="{4AB989D8-8C37-489C-966E-85D5FE2ED5FF}"/>
          </ac:picMkLst>
        </pc:picChg>
        <pc:picChg chg="add mod">
          <ac:chgData name="Hagen, Erik" userId="21bbe2ec-0a78-4d08-a98f-74e919d393dd" providerId="ADAL" clId="{385E7261-5329-4298-A04F-866A3D07E91C}" dt="2021-11-30T18:46:09.346" v="1223" actId="207"/>
          <ac:picMkLst>
            <pc:docMk/>
            <pc:sldMk cId="2495729060" sldId="29717"/>
            <ac:picMk id="11" creationId="{FB0D08E2-CDAA-4D39-BB72-AAFF341573A3}"/>
          </ac:picMkLst>
        </pc:picChg>
        <pc:picChg chg="add mod">
          <ac:chgData name="Hagen, Erik" userId="21bbe2ec-0a78-4d08-a98f-74e919d393dd" providerId="ADAL" clId="{385E7261-5329-4298-A04F-866A3D07E91C}" dt="2021-11-30T18:48:27.168" v="1251" actId="1076"/>
          <ac:picMkLst>
            <pc:docMk/>
            <pc:sldMk cId="2495729060" sldId="29717"/>
            <ac:picMk id="13" creationId="{59FA1D36-0C55-4AB1-A4A9-43C73F3B1C02}"/>
          </ac:picMkLst>
        </pc:picChg>
        <pc:picChg chg="add mod">
          <ac:chgData name="Hagen, Erik" userId="21bbe2ec-0a78-4d08-a98f-74e919d393dd" providerId="ADAL" clId="{385E7261-5329-4298-A04F-866A3D07E91C}" dt="2021-11-30T18:46:53.102" v="1229" actId="1076"/>
          <ac:picMkLst>
            <pc:docMk/>
            <pc:sldMk cId="2495729060" sldId="29717"/>
            <ac:picMk id="15" creationId="{692B2BB8-9AB6-4CED-AA3C-A522DF26CEE3}"/>
          </ac:picMkLst>
        </pc:picChg>
        <pc:picChg chg="add mod">
          <ac:chgData name="Hagen, Erik" userId="21bbe2ec-0a78-4d08-a98f-74e919d393dd" providerId="ADAL" clId="{385E7261-5329-4298-A04F-866A3D07E91C}" dt="2021-11-30T18:48:20.595" v="1249" actId="1076"/>
          <ac:picMkLst>
            <pc:docMk/>
            <pc:sldMk cId="2495729060" sldId="29717"/>
            <ac:picMk id="17" creationId="{236FB5C7-C461-4762-B16C-FC94879C2C64}"/>
          </ac:picMkLst>
        </pc:picChg>
        <pc:picChg chg="add mod">
          <ac:chgData name="Hagen, Erik" userId="21bbe2ec-0a78-4d08-a98f-74e919d393dd" providerId="ADAL" clId="{385E7261-5329-4298-A04F-866A3D07E91C}" dt="2021-11-30T18:48:24.207" v="1250" actId="1076"/>
          <ac:picMkLst>
            <pc:docMk/>
            <pc:sldMk cId="2495729060" sldId="29717"/>
            <ac:picMk id="19" creationId="{BA9153A6-04A8-4141-8528-D53920AFAB36}"/>
          </ac:picMkLst>
        </pc:picChg>
        <pc:picChg chg="add del mod">
          <ac:chgData name="Hagen, Erik" userId="21bbe2ec-0a78-4d08-a98f-74e919d393dd" providerId="ADAL" clId="{385E7261-5329-4298-A04F-866A3D07E91C}" dt="2021-11-30T18:11:07.189" v="995" actId="478"/>
          <ac:picMkLst>
            <pc:docMk/>
            <pc:sldMk cId="2495729060" sldId="29717"/>
            <ac:picMk id="21" creationId="{32519C9B-F6AE-4623-8C71-38A888F46BD9}"/>
          </ac:picMkLst>
        </pc:picChg>
        <pc:picChg chg="add del mod">
          <ac:chgData name="Hagen, Erik" userId="21bbe2ec-0a78-4d08-a98f-74e919d393dd" providerId="ADAL" clId="{385E7261-5329-4298-A04F-866A3D07E91C}" dt="2021-11-30T18:10:52.445" v="994" actId="478"/>
          <ac:picMkLst>
            <pc:docMk/>
            <pc:sldMk cId="2495729060" sldId="29717"/>
            <ac:picMk id="23" creationId="{F1FAFFBB-93AB-47F0-9AB9-C1BE755548FA}"/>
          </ac:picMkLst>
        </pc:picChg>
        <pc:picChg chg="add mod">
          <ac:chgData name="Hagen, Erik" userId="21bbe2ec-0a78-4d08-a98f-74e919d393dd" providerId="ADAL" clId="{385E7261-5329-4298-A04F-866A3D07E91C}" dt="2021-11-30T18:47:36.606" v="1241" actId="1076"/>
          <ac:picMkLst>
            <pc:docMk/>
            <pc:sldMk cId="2495729060" sldId="29717"/>
            <ac:picMk id="25" creationId="{7C7D811C-695C-4307-AE55-9FDCE881FF42}"/>
          </ac:picMkLst>
        </pc:picChg>
        <pc:picChg chg="add mod">
          <ac:chgData name="Hagen, Erik" userId="21bbe2ec-0a78-4d08-a98f-74e919d393dd" providerId="ADAL" clId="{385E7261-5329-4298-A04F-866A3D07E91C}" dt="2021-11-30T18:45:25.568" v="1220" actId="1076"/>
          <ac:picMkLst>
            <pc:docMk/>
            <pc:sldMk cId="2495729060" sldId="29717"/>
            <ac:picMk id="27" creationId="{F8D9D8D2-6E1C-4772-8B1F-E3185BB7C839}"/>
          </ac:picMkLst>
        </pc:picChg>
        <pc:picChg chg="add mod">
          <ac:chgData name="Hagen, Erik" userId="21bbe2ec-0a78-4d08-a98f-74e919d393dd" providerId="ADAL" clId="{385E7261-5329-4298-A04F-866A3D07E91C}" dt="2021-11-30T18:48:13.562" v="1247" actId="1076"/>
          <ac:picMkLst>
            <pc:docMk/>
            <pc:sldMk cId="2495729060" sldId="29717"/>
            <ac:picMk id="29" creationId="{EC967E01-6C1C-4120-8CE2-08E2FE148469}"/>
          </ac:picMkLst>
        </pc:picChg>
        <pc:picChg chg="add mod">
          <ac:chgData name="Hagen, Erik" userId="21bbe2ec-0a78-4d08-a98f-74e919d393dd" providerId="ADAL" clId="{385E7261-5329-4298-A04F-866A3D07E91C}" dt="2021-11-30T17:24:17.934" v="937" actId="1076"/>
          <ac:picMkLst>
            <pc:docMk/>
            <pc:sldMk cId="2495729060" sldId="29717"/>
            <ac:picMk id="4098" creationId="{04BAA62F-4682-4C81-9B2A-685739A010E3}"/>
          </ac:picMkLst>
        </pc:picChg>
        <pc:picChg chg="add del mod">
          <ac:chgData name="Hagen, Erik" userId="21bbe2ec-0a78-4d08-a98f-74e919d393dd" providerId="ADAL" clId="{385E7261-5329-4298-A04F-866A3D07E91C}" dt="2021-11-30T18:12:40.039" v="999" actId="478"/>
          <ac:picMkLst>
            <pc:docMk/>
            <pc:sldMk cId="2495729060" sldId="29717"/>
            <ac:picMk id="4100" creationId="{F3234DC7-65D3-4A20-9A49-E0F79FF09485}"/>
          </ac:picMkLst>
        </pc:picChg>
        <pc:picChg chg="add mod">
          <ac:chgData name="Hagen, Erik" userId="21bbe2ec-0a78-4d08-a98f-74e919d393dd" providerId="ADAL" clId="{385E7261-5329-4298-A04F-866A3D07E91C}" dt="2021-11-30T18:47:54.055" v="1245" actId="1076"/>
          <ac:picMkLst>
            <pc:docMk/>
            <pc:sldMk cId="2495729060" sldId="29717"/>
            <ac:picMk id="4102" creationId="{CB3E2FBA-0343-41CB-B1BD-F79C80B70815}"/>
          </ac:picMkLst>
        </pc:picChg>
      </pc:sldChg>
      <pc:sldChg chg="addSp delSp modSp new mod ord modAnim modNotesTx">
        <pc:chgData name="Hagen, Erik" userId="21bbe2ec-0a78-4d08-a98f-74e919d393dd" providerId="ADAL" clId="{385E7261-5329-4298-A04F-866A3D07E91C}" dt="2021-11-30T23:04:50.226" v="8114" actId="20577"/>
        <pc:sldMkLst>
          <pc:docMk/>
          <pc:sldMk cId="3920560068" sldId="29718"/>
        </pc:sldMkLst>
        <pc:spChg chg="add del mod">
          <ac:chgData name="Hagen, Erik" userId="21bbe2ec-0a78-4d08-a98f-74e919d393dd" providerId="ADAL" clId="{385E7261-5329-4298-A04F-866A3D07E91C}" dt="2021-11-30T18:33:45.533" v="1109"/>
          <ac:spMkLst>
            <pc:docMk/>
            <pc:sldMk cId="3920560068" sldId="29718"/>
            <ac:spMk id="2" creationId="{A4DB62A8-A5B0-42FA-A049-207B1B090E91}"/>
          </ac:spMkLst>
        </pc:spChg>
        <pc:spChg chg="add del mod">
          <ac:chgData name="Hagen, Erik" userId="21bbe2ec-0a78-4d08-a98f-74e919d393dd" providerId="ADAL" clId="{385E7261-5329-4298-A04F-866A3D07E91C}" dt="2021-11-30T18:33:45.533" v="1109"/>
          <ac:spMkLst>
            <pc:docMk/>
            <pc:sldMk cId="3920560068" sldId="29718"/>
            <ac:spMk id="3" creationId="{DA34A5D7-002F-4078-8729-A37BA532F89B}"/>
          </ac:spMkLst>
        </pc:spChg>
        <pc:spChg chg="add del mod">
          <ac:chgData name="Hagen, Erik" userId="21bbe2ec-0a78-4d08-a98f-74e919d393dd" providerId="ADAL" clId="{385E7261-5329-4298-A04F-866A3D07E91C}" dt="2021-11-30T18:33:45.533" v="1109"/>
          <ac:spMkLst>
            <pc:docMk/>
            <pc:sldMk cId="3920560068" sldId="29718"/>
            <ac:spMk id="4" creationId="{85A6D1DB-4E3B-4695-9C97-A2EF61CE7D0B}"/>
          </ac:spMkLst>
        </pc:spChg>
        <pc:spChg chg="add del mod">
          <ac:chgData name="Hagen, Erik" userId="21bbe2ec-0a78-4d08-a98f-74e919d393dd" providerId="ADAL" clId="{385E7261-5329-4298-A04F-866A3D07E91C}" dt="2021-11-30T18:33:45.533" v="1109"/>
          <ac:spMkLst>
            <pc:docMk/>
            <pc:sldMk cId="3920560068" sldId="29718"/>
            <ac:spMk id="5" creationId="{9FAA7C66-EBCD-4BB6-BD23-73DD708CC194}"/>
          </ac:spMkLst>
        </pc:spChg>
        <pc:spChg chg="add del mod">
          <ac:chgData name="Hagen, Erik" userId="21bbe2ec-0a78-4d08-a98f-74e919d393dd" providerId="ADAL" clId="{385E7261-5329-4298-A04F-866A3D07E91C}" dt="2021-11-30T18:33:45.533" v="1109"/>
          <ac:spMkLst>
            <pc:docMk/>
            <pc:sldMk cId="3920560068" sldId="29718"/>
            <ac:spMk id="6" creationId="{DA8984D3-87A4-4FE3-8DA0-505824B8A239}"/>
          </ac:spMkLst>
        </pc:spChg>
        <pc:spChg chg="add del mod">
          <ac:chgData name="Hagen, Erik" userId="21bbe2ec-0a78-4d08-a98f-74e919d393dd" providerId="ADAL" clId="{385E7261-5329-4298-A04F-866A3D07E91C}" dt="2021-11-30T18:33:45.533" v="1109"/>
          <ac:spMkLst>
            <pc:docMk/>
            <pc:sldMk cId="3920560068" sldId="29718"/>
            <ac:spMk id="7" creationId="{FC4805D2-AD9E-449F-A099-EAA79DFEC0B2}"/>
          </ac:spMkLst>
        </pc:spChg>
        <pc:spChg chg="add del mod">
          <ac:chgData name="Hagen, Erik" userId="21bbe2ec-0a78-4d08-a98f-74e919d393dd" providerId="ADAL" clId="{385E7261-5329-4298-A04F-866A3D07E91C}" dt="2021-11-30T18:33:45.533" v="1109"/>
          <ac:spMkLst>
            <pc:docMk/>
            <pc:sldMk cId="3920560068" sldId="29718"/>
            <ac:spMk id="8" creationId="{F5F01AD6-4A7E-4FA8-B7AA-BC539021E145}"/>
          </ac:spMkLst>
        </pc:spChg>
        <pc:spChg chg="add del mod">
          <ac:chgData name="Hagen, Erik" userId="21bbe2ec-0a78-4d08-a98f-74e919d393dd" providerId="ADAL" clId="{385E7261-5329-4298-A04F-866A3D07E91C}" dt="2021-11-30T18:33:45.533" v="1109"/>
          <ac:spMkLst>
            <pc:docMk/>
            <pc:sldMk cId="3920560068" sldId="29718"/>
            <ac:spMk id="9" creationId="{656A4641-27AC-40E6-8948-31F4921F8386}"/>
          </ac:spMkLst>
        </pc:spChg>
        <pc:spChg chg="add del mod">
          <ac:chgData name="Hagen, Erik" userId="21bbe2ec-0a78-4d08-a98f-74e919d393dd" providerId="ADAL" clId="{385E7261-5329-4298-A04F-866A3D07E91C}" dt="2021-11-30T18:33:45.533" v="1109"/>
          <ac:spMkLst>
            <pc:docMk/>
            <pc:sldMk cId="3920560068" sldId="29718"/>
            <ac:spMk id="11" creationId="{E424DB70-1DE4-442B-9F88-8CD980FBAF53}"/>
          </ac:spMkLst>
        </pc:spChg>
        <pc:spChg chg="add del mod">
          <ac:chgData name="Hagen, Erik" userId="21bbe2ec-0a78-4d08-a98f-74e919d393dd" providerId="ADAL" clId="{385E7261-5329-4298-A04F-866A3D07E91C}" dt="2021-11-30T18:33:45.533" v="1109"/>
          <ac:spMkLst>
            <pc:docMk/>
            <pc:sldMk cId="3920560068" sldId="29718"/>
            <ac:spMk id="12" creationId="{798867C8-FE97-4EB5-8ABB-8AAAEA4ECD57}"/>
          </ac:spMkLst>
        </pc:spChg>
        <pc:spChg chg="add del mod">
          <ac:chgData name="Hagen, Erik" userId="21bbe2ec-0a78-4d08-a98f-74e919d393dd" providerId="ADAL" clId="{385E7261-5329-4298-A04F-866A3D07E91C}" dt="2021-11-30T18:33:45.533" v="1109"/>
          <ac:spMkLst>
            <pc:docMk/>
            <pc:sldMk cId="3920560068" sldId="29718"/>
            <ac:spMk id="13" creationId="{289DC6C3-3650-4C3A-A29A-1C52AE7082E6}"/>
          </ac:spMkLst>
        </pc:spChg>
        <pc:spChg chg="add del mod">
          <ac:chgData name="Hagen, Erik" userId="21bbe2ec-0a78-4d08-a98f-74e919d393dd" providerId="ADAL" clId="{385E7261-5329-4298-A04F-866A3D07E91C}" dt="2021-11-30T18:33:45.533" v="1109"/>
          <ac:spMkLst>
            <pc:docMk/>
            <pc:sldMk cId="3920560068" sldId="29718"/>
            <ac:spMk id="14" creationId="{45567F75-68C0-4FB4-B10D-05AD3386D8D8}"/>
          </ac:spMkLst>
        </pc:spChg>
        <pc:spChg chg="add del mod">
          <ac:chgData name="Hagen, Erik" userId="21bbe2ec-0a78-4d08-a98f-74e919d393dd" providerId="ADAL" clId="{385E7261-5329-4298-A04F-866A3D07E91C}" dt="2021-11-30T18:33:45.533" v="1109"/>
          <ac:spMkLst>
            <pc:docMk/>
            <pc:sldMk cId="3920560068" sldId="29718"/>
            <ac:spMk id="15" creationId="{1D082012-FF0B-413E-8787-9D4C90A7C262}"/>
          </ac:spMkLst>
        </pc:spChg>
        <pc:spChg chg="add del mod">
          <ac:chgData name="Hagen, Erik" userId="21bbe2ec-0a78-4d08-a98f-74e919d393dd" providerId="ADAL" clId="{385E7261-5329-4298-A04F-866A3D07E91C}" dt="2021-11-30T18:33:45.533" v="1109"/>
          <ac:spMkLst>
            <pc:docMk/>
            <pc:sldMk cId="3920560068" sldId="29718"/>
            <ac:spMk id="16" creationId="{DA0441FC-F8CC-4AF9-8C85-D6764F0807E7}"/>
          </ac:spMkLst>
        </pc:spChg>
        <pc:spChg chg="add del mod">
          <ac:chgData name="Hagen, Erik" userId="21bbe2ec-0a78-4d08-a98f-74e919d393dd" providerId="ADAL" clId="{385E7261-5329-4298-A04F-866A3D07E91C}" dt="2021-11-30T18:33:45.533" v="1109"/>
          <ac:spMkLst>
            <pc:docMk/>
            <pc:sldMk cId="3920560068" sldId="29718"/>
            <ac:spMk id="19" creationId="{CC13C071-CC4A-4213-B48A-AFE149EFBDD7}"/>
          </ac:spMkLst>
        </pc:spChg>
        <pc:spChg chg="add del mod">
          <ac:chgData name="Hagen, Erik" userId="21bbe2ec-0a78-4d08-a98f-74e919d393dd" providerId="ADAL" clId="{385E7261-5329-4298-A04F-866A3D07E91C}" dt="2021-11-30T18:33:45.533" v="1109"/>
          <ac:spMkLst>
            <pc:docMk/>
            <pc:sldMk cId="3920560068" sldId="29718"/>
            <ac:spMk id="20" creationId="{20EC9059-F836-4AF5-8816-0AA26ADAD58F}"/>
          </ac:spMkLst>
        </pc:spChg>
        <pc:spChg chg="add del mod">
          <ac:chgData name="Hagen, Erik" userId="21bbe2ec-0a78-4d08-a98f-74e919d393dd" providerId="ADAL" clId="{385E7261-5329-4298-A04F-866A3D07E91C}" dt="2021-11-30T18:33:45.533" v="1109"/>
          <ac:spMkLst>
            <pc:docMk/>
            <pc:sldMk cId="3920560068" sldId="29718"/>
            <ac:spMk id="21" creationId="{62CB4AA4-8F91-4806-8979-D99073327543}"/>
          </ac:spMkLst>
        </pc:spChg>
        <pc:spChg chg="add del mod">
          <ac:chgData name="Hagen, Erik" userId="21bbe2ec-0a78-4d08-a98f-74e919d393dd" providerId="ADAL" clId="{385E7261-5329-4298-A04F-866A3D07E91C}" dt="2021-11-30T18:33:45.533" v="1109"/>
          <ac:spMkLst>
            <pc:docMk/>
            <pc:sldMk cId="3920560068" sldId="29718"/>
            <ac:spMk id="22" creationId="{F135A4FD-A260-478F-941C-19E7CAB81BDD}"/>
          </ac:spMkLst>
        </pc:spChg>
        <pc:spChg chg="add del mod">
          <ac:chgData name="Hagen, Erik" userId="21bbe2ec-0a78-4d08-a98f-74e919d393dd" providerId="ADAL" clId="{385E7261-5329-4298-A04F-866A3D07E91C}" dt="2021-11-30T18:33:45.533" v="1109"/>
          <ac:spMkLst>
            <pc:docMk/>
            <pc:sldMk cId="3920560068" sldId="29718"/>
            <ac:spMk id="23" creationId="{5A3BBD96-731E-45D0-B59F-4E0B5E8B2B8E}"/>
          </ac:spMkLst>
        </pc:spChg>
        <pc:spChg chg="add del mod">
          <ac:chgData name="Hagen, Erik" userId="21bbe2ec-0a78-4d08-a98f-74e919d393dd" providerId="ADAL" clId="{385E7261-5329-4298-A04F-866A3D07E91C}" dt="2021-11-30T18:33:45.533" v="1109"/>
          <ac:spMkLst>
            <pc:docMk/>
            <pc:sldMk cId="3920560068" sldId="29718"/>
            <ac:spMk id="24" creationId="{0A655FAB-7AF3-4B9D-8D40-D9B424F493DC}"/>
          </ac:spMkLst>
        </pc:spChg>
        <pc:spChg chg="add del mod">
          <ac:chgData name="Hagen, Erik" userId="21bbe2ec-0a78-4d08-a98f-74e919d393dd" providerId="ADAL" clId="{385E7261-5329-4298-A04F-866A3D07E91C}" dt="2021-11-30T18:33:45.533" v="1109"/>
          <ac:spMkLst>
            <pc:docMk/>
            <pc:sldMk cId="3920560068" sldId="29718"/>
            <ac:spMk id="26" creationId="{52BA1B11-A82E-4CA8-9DFE-3DDAF3540D7D}"/>
          </ac:spMkLst>
        </pc:spChg>
        <pc:spChg chg="add del mod">
          <ac:chgData name="Hagen, Erik" userId="21bbe2ec-0a78-4d08-a98f-74e919d393dd" providerId="ADAL" clId="{385E7261-5329-4298-A04F-866A3D07E91C}" dt="2021-11-30T18:33:45.533" v="1109"/>
          <ac:spMkLst>
            <pc:docMk/>
            <pc:sldMk cId="3920560068" sldId="29718"/>
            <ac:spMk id="28" creationId="{F4B4E4DD-B7F0-406C-A46D-A3FD13496D8D}"/>
          </ac:spMkLst>
        </pc:spChg>
        <pc:spChg chg="add del mod">
          <ac:chgData name="Hagen, Erik" userId="21bbe2ec-0a78-4d08-a98f-74e919d393dd" providerId="ADAL" clId="{385E7261-5329-4298-A04F-866A3D07E91C}" dt="2021-11-30T18:33:45.533" v="1109"/>
          <ac:spMkLst>
            <pc:docMk/>
            <pc:sldMk cId="3920560068" sldId="29718"/>
            <ac:spMk id="29" creationId="{50F86F39-28B2-41E2-BC0A-CF0D6AF7C8B4}"/>
          </ac:spMkLst>
        </pc:spChg>
        <pc:spChg chg="add del mod">
          <ac:chgData name="Hagen, Erik" userId="21bbe2ec-0a78-4d08-a98f-74e919d393dd" providerId="ADAL" clId="{385E7261-5329-4298-A04F-866A3D07E91C}" dt="2021-11-30T18:33:45.533" v="1109"/>
          <ac:spMkLst>
            <pc:docMk/>
            <pc:sldMk cId="3920560068" sldId="29718"/>
            <ac:spMk id="30" creationId="{149B2A00-270D-4D9A-98F1-58D84E745E44}"/>
          </ac:spMkLst>
        </pc:spChg>
        <pc:spChg chg="add del mod">
          <ac:chgData name="Hagen, Erik" userId="21bbe2ec-0a78-4d08-a98f-74e919d393dd" providerId="ADAL" clId="{385E7261-5329-4298-A04F-866A3D07E91C}" dt="2021-11-30T18:33:45.533" v="1109"/>
          <ac:spMkLst>
            <pc:docMk/>
            <pc:sldMk cId="3920560068" sldId="29718"/>
            <ac:spMk id="31" creationId="{1600E9DE-491D-4F73-91AD-9C1E0B92CCC8}"/>
          </ac:spMkLst>
        </pc:spChg>
        <pc:spChg chg="add del mod">
          <ac:chgData name="Hagen, Erik" userId="21bbe2ec-0a78-4d08-a98f-74e919d393dd" providerId="ADAL" clId="{385E7261-5329-4298-A04F-866A3D07E91C}" dt="2021-11-30T18:33:45.533" v="1109"/>
          <ac:spMkLst>
            <pc:docMk/>
            <pc:sldMk cId="3920560068" sldId="29718"/>
            <ac:spMk id="33" creationId="{C67C81F3-6C47-4D6A-A745-CFC4CFC45986}"/>
          </ac:spMkLst>
        </pc:spChg>
        <pc:spChg chg="add del mod">
          <ac:chgData name="Hagen, Erik" userId="21bbe2ec-0a78-4d08-a98f-74e919d393dd" providerId="ADAL" clId="{385E7261-5329-4298-A04F-866A3D07E91C}" dt="2021-11-30T18:33:45.533" v="1109"/>
          <ac:spMkLst>
            <pc:docMk/>
            <pc:sldMk cId="3920560068" sldId="29718"/>
            <ac:spMk id="34" creationId="{65BB3BF9-DFBE-4CC9-806B-7D987F5DC357}"/>
          </ac:spMkLst>
        </pc:spChg>
        <pc:spChg chg="add del mod">
          <ac:chgData name="Hagen, Erik" userId="21bbe2ec-0a78-4d08-a98f-74e919d393dd" providerId="ADAL" clId="{385E7261-5329-4298-A04F-866A3D07E91C}" dt="2021-11-30T18:33:45.533" v="1109"/>
          <ac:spMkLst>
            <pc:docMk/>
            <pc:sldMk cId="3920560068" sldId="29718"/>
            <ac:spMk id="40" creationId="{0A292454-D7BA-4899-B3B0-54C2D3B41793}"/>
          </ac:spMkLst>
        </pc:spChg>
        <pc:spChg chg="add del mod">
          <ac:chgData name="Hagen, Erik" userId="21bbe2ec-0a78-4d08-a98f-74e919d393dd" providerId="ADAL" clId="{385E7261-5329-4298-A04F-866A3D07E91C}" dt="2021-11-30T18:33:45.533" v="1109"/>
          <ac:spMkLst>
            <pc:docMk/>
            <pc:sldMk cId="3920560068" sldId="29718"/>
            <ac:spMk id="41" creationId="{BB9A547C-E3D6-4EB5-8774-058A304C187B}"/>
          </ac:spMkLst>
        </pc:spChg>
        <pc:spChg chg="add del mod">
          <ac:chgData name="Hagen, Erik" userId="21bbe2ec-0a78-4d08-a98f-74e919d393dd" providerId="ADAL" clId="{385E7261-5329-4298-A04F-866A3D07E91C}" dt="2021-11-30T18:33:45.533" v="1109"/>
          <ac:spMkLst>
            <pc:docMk/>
            <pc:sldMk cId="3920560068" sldId="29718"/>
            <ac:spMk id="43" creationId="{5585DAD4-FE84-4D65-B762-61C8D639F04D}"/>
          </ac:spMkLst>
        </pc:spChg>
        <pc:spChg chg="add del mod">
          <ac:chgData name="Hagen, Erik" userId="21bbe2ec-0a78-4d08-a98f-74e919d393dd" providerId="ADAL" clId="{385E7261-5329-4298-A04F-866A3D07E91C}" dt="2021-11-30T18:33:45.533" v="1109"/>
          <ac:spMkLst>
            <pc:docMk/>
            <pc:sldMk cId="3920560068" sldId="29718"/>
            <ac:spMk id="44" creationId="{3AA7D9B0-19F5-4061-B9CD-22607B7DA11D}"/>
          </ac:spMkLst>
        </pc:spChg>
        <pc:spChg chg="add del mod">
          <ac:chgData name="Hagen, Erik" userId="21bbe2ec-0a78-4d08-a98f-74e919d393dd" providerId="ADAL" clId="{385E7261-5329-4298-A04F-866A3D07E91C}" dt="2021-11-30T18:33:45.533" v="1109"/>
          <ac:spMkLst>
            <pc:docMk/>
            <pc:sldMk cId="3920560068" sldId="29718"/>
            <ac:spMk id="46" creationId="{0F412FED-E6FC-42EB-AA73-112960DD2C68}"/>
          </ac:spMkLst>
        </pc:spChg>
        <pc:spChg chg="add del mod">
          <ac:chgData name="Hagen, Erik" userId="21bbe2ec-0a78-4d08-a98f-74e919d393dd" providerId="ADAL" clId="{385E7261-5329-4298-A04F-866A3D07E91C}" dt="2021-11-30T18:33:45.533" v="1109"/>
          <ac:spMkLst>
            <pc:docMk/>
            <pc:sldMk cId="3920560068" sldId="29718"/>
            <ac:spMk id="47" creationId="{4464E7A4-E174-4223-A8F2-E8FB9A3D51B3}"/>
          </ac:spMkLst>
        </pc:spChg>
        <pc:spChg chg="add del mod">
          <ac:chgData name="Hagen, Erik" userId="21bbe2ec-0a78-4d08-a98f-74e919d393dd" providerId="ADAL" clId="{385E7261-5329-4298-A04F-866A3D07E91C}" dt="2021-11-30T18:33:45.533" v="1109"/>
          <ac:spMkLst>
            <pc:docMk/>
            <pc:sldMk cId="3920560068" sldId="29718"/>
            <ac:spMk id="48" creationId="{0C8AECE5-AFE0-41C2-9CB0-6362E32899EF}"/>
          </ac:spMkLst>
        </pc:spChg>
        <pc:spChg chg="add del mod">
          <ac:chgData name="Hagen, Erik" userId="21bbe2ec-0a78-4d08-a98f-74e919d393dd" providerId="ADAL" clId="{385E7261-5329-4298-A04F-866A3D07E91C}" dt="2021-11-30T18:33:45.533" v="1109"/>
          <ac:spMkLst>
            <pc:docMk/>
            <pc:sldMk cId="3920560068" sldId="29718"/>
            <ac:spMk id="50" creationId="{8DEE5F84-9160-4918-A5CC-40D87D11D83D}"/>
          </ac:spMkLst>
        </pc:spChg>
        <pc:spChg chg="add del mod">
          <ac:chgData name="Hagen, Erik" userId="21bbe2ec-0a78-4d08-a98f-74e919d393dd" providerId="ADAL" clId="{385E7261-5329-4298-A04F-866A3D07E91C}" dt="2021-11-30T18:33:45.533" v="1109"/>
          <ac:spMkLst>
            <pc:docMk/>
            <pc:sldMk cId="3920560068" sldId="29718"/>
            <ac:spMk id="51" creationId="{3A673287-3AAF-48F5-B13F-363C0390112E}"/>
          </ac:spMkLst>
        </pc:spChg>
        <pc:spChg chg="add del mod">
          <ac:chgData name="Hagen, Erik" userId="21bbe2ec-0a78-4d08-a98f-74e919d393dd" providerId="ADAL" clId="{385E7261-5329-4298-A04F-866A3D07E91C}" dt="2021-11-30T18:33:45.533" v="1109"/>
          <ac:spMkLst>
            <pc:docMk/>
            <pc:sldMk cId="3920560068" sldId="29718"/>
            <ac:spMk id="52" creationId="{D18B7E37-9FF9-424F-B039-8DFFB9028030}"/>
          </ac:spMkLst>
        </pc:spChg>
        <pc:spChg chg="add del mod">
          <ac:chgData name="Hagen, Erik" userId="21bbe2ec-0a78-4d08-a98f-74e919d393dd" providerId="ADAL" clId="{385E7261-5329-4298-A04F-866A3D07E91C}" dt="2021-11-30T18:33:45.533" v="1109"/>
          <ac:spMkLst>
            <pc:docMk/>
            <pc:sldMk cId="3920560068" sldId="29718"/>
            <ac:spMk id="55" creationId="{01A4BC42-3EF4-4CC3-AD4D-175B184BF225}"/>
          </ac:spMkLst>
        </pc:spChg>
        <pc:spChg chg="add mod">
          <ac:chgData name="Hagen, Erik" userId="21bbe2ec-0a78-4d08-a98f-74e919d393dd" providerId="ADAL" clId="{385E7261-5329-4298-A04F-866A3D07E91C}" dt="2021-11-30T20:13:25.680" v="2382" actId="20577"/>
          <ac:spMkLst>
            <pc:docMk/>
            <pc:sldMk cId="3920560068" sldId="29718"/>
            <ac:spMk id="58" creationId="{0A3DA381-566B-4991-8F52-5B8982B490AA}"/>
          </ac:spMkLst>
        </pc:spChg>
        <pc:spChg chg="add del mod">
          <ac:chgData name="Hagen, Erik" userId="21bbe2ec-0a78-4d08-a98f-74e919d393dd" providerId="ADAL" clId="{385E7261-5329-4298-A04F-866A3D07E91C}" dt="2021-11-30T19:08:53.690" v="1455" actId="767"/>
          <ac:spMkLst>
            <pc:docMk/>
            <pc:sldMk cId="3920560068" sldId="29718"/>
            <ac:spMk id="61" creationId="{0A0FA3CC-93E2-4E16-A5BA-A9B60811DD8D}"/>
          </ac:spMkLst>
        </pc:spChg>
        <pc:spChg chg="add mod">
          <ac:chgData name="Hagen, Erik" userId="21bbe2ec-0a78-4d08-a98f-74e919d393dd" providerId="ADAL" clId="{385E7261-5329-4298-A04F-866A3D07E91C}" dt="2021-11-30T19:10:35.840" v="1484" actId="207"/>
          <ac:spMkLst>
            <pc:docMk/>
            <pc:sldMk cId="3920560068" sldId="29718"/>
            <ac:spMk id="62" creationId="{A8D62034-1788-4692-BE6B-67C18792E113}"/>
          </ac:spMkLst>
        </pc:spChg>
        <pc:spChg chg="add mod">
          <ac:chgData name="Hagen, Erik" userId="21bbe2ec-0a78-4d08-a98f-74e919d393dd" providerId="ADAL" clId="{385E7261-5329-4298-A04F-866A3D07E91C}" dt="2021-11-30T19:25:01.015" v="1574" actId="20577"/>
          <ac:spMkLst>
            <pc:docMk/>
            <pc:sldMk cId="3920560068" sldId="29718"/>
            <ac:spMk id="65" creationId="{8ECB2422-5A12-44F9-9939-6C86713D08A0}"/>
          </ac:spMkLst>
        </pc:spChg>
        <pc:spChg chg="add mod">
          <ac:chgData name="Hagen, Erik" userId="21bbe2ec-0a78-4d08-a98f-74e919d393dd" providerId="ADAL" clId="{385E7261-5329-4298-A04F-866A3D07E91C}" dt="2021-11-30T23:03:53.307" v="8002" actId="20577"/>
          <ac:spMkLst>
            <pc:docMk/>
            <pc:sldMk cId="3920560068" sldId="29718"/>
            <ac:spMk id="69" creationId="{29054254-35D1-4B34-B437-391F86C8CA13}"/>
          </ac:spMkLst>
        </pc:spChg>
        <pc:picChg chg="add mod">
          <ac:chgData name="Hagen, Erik" userId="21bbe2ec-0a78-4d08-a98f-74e919d393dd" providerId="ADAL" clId="{385E7261-5329-4298-A04F-866A3D07E91C}" dt="2021-11-30T19:26:37.184" v="1584" actId="1076"/>
          <ac:picMkLst>
            <pc:docMk/>
            <pc:sldMk cId="3920560068" sldId="29718"/>
            <ac:picMk id="57" creationId="{A1B735F1-704E-4934-93EB-2B39575A9603}"/>
          </ac:picMkLst>
        </pc:picChg>
        <pc:picChg chg="add mod">
          <ac:chgData name="Hagen, Erik" userId="21bbe2ec-0a78-4d08-a98f-74e919d393dd" providerId="ADAL" clId="{385E7261-5329-4298-A04F-866A3D07E91C}" dt="2021-11-30T19:26:38.255" v="1585" actId="1076"/>
          <ac:picMkLst>
            <pc:docMk/>
            <pc:sldMk cId="3920560068" sldId="29718"/>
            <ac:picMk id="60" creationId="{D2CA4357-404F-438F-9658-8F3F8E09D67B}"/>
          </ac:picMkLst>
        </pc:picChg>
        <pc:picChg chg="add mod">
          <ac:chgData name="Hagen, Erik" userId="21bbe2ec-0a78-4d08-a98f-74e919d393dd" providerId="ADAL" clId="{385E7261-5329-4298-A04F-866A3D07E91C}" dt="2021-11-30T19:10:07.910" v="1481" actId="1038"/>
          <ac:picMkLst>
            <pc:docMk/>
            <pc:sldMk cId="3920560068" sldId="29718"/>
            <ac:picMk id="63" creationId="{E36832A9-2464-43F8-B900-D5557704D70B}"/>
          </ac:picMkLst>
        </pc:picChg>
        <pc:picChg chg="add del mod">
          <ac:chgData name="Hagen, Erik" userId="21bbe2ec-0a78-4d08-a98f-74e919d393dd" providerId="ADAL" clId="{385E7261-5329-4298-A04F-866A3D07E91C}" dt="2021-11-30T19:17:38.427" v="1496" actId="478"/>
          <ac:picMkLst>
            <pc:docMk/>
            <pc:sldMk cId="3920560068" sldId="29718"/>
            <ac:picMk id="66" creationId="{4986459E-0FDB-44EA-B62E-B74B442DC54A}"/>
          </ac:picMkLst>
        </pc:picChg>
        <pc:picChg chg="add mod">
          <ac:chgData name="Hagen, Erik" userId="21bbe2ec-0a78-4d08-a98f-74e919d393dd" providerId="ADAL" clId="{385E7261-5329-4298-A04F-866A3D07E91C}" dt="2021-11-30T19:23:28.697" v="1571" actId="1076"/>
          <ac:picMkLst>
            <pc:docMk/>
            <pc:sldMk cId="3920560068" sldId="29718"/>
            <ac:picMk id="5122" creationId="{183F63C6-F145-4A31-A038-33C1A42B29BD}"/>
          </ac:picMkLst>
        </pc:picChg>
        <pc:cxnChg chg="add del mod">
          <ac:chgData name="Hagen, Erik" userId="21bbe2ec-0a78-4d08-a98f-74e919d393dd" providerId="ADAL" clId="{385E7261-5329-4298-A04F-866A3D07E91C}" dt="2021-11-30T18:33:45.533" v="1109"/>
          <ac:cxnSpMkLst>
            <pc:docMk/>
            <pc:sldMk cId="3920560068" sldId="29718"/>
            <ac:cxnSpMk id="10" creationId="{D0C7D37D-B63A-4C4A-993C-F7D6BA05CE74}"/>
          </ac:cxnSpMkLst>
        </pc:cxnChg>
        <pc:cxnChg chg="add del mod">
          <ac:chgData name="Hagen, Erik" userId="21bbe2ec-0a78-4d08-a98f-74e919d393dd" providerId="ADAL" clId="{385E7261-5329-4298-A04F-866A3D07E91C}" dt="2021-11-30T18:33:45.533" v="1109"/>
          <ac:cxnSpMkLst>
            <pc:docMk/>
            <pc:sldMk cId="3920560068" sldId="29718"/>
            <ac:cxnSpMk id="17" creationId="{08F51094-1B9D-4ADD-9AF1-027FF35E9054}"/>
          </ac:cxnSpMkLst>
        </pc:cxnChg>
        <pc:cxnChg chg="add del mod">
          <ac:chgData name="Hagen, Erik" userId="21bbe2ec-0a78-4d08-a98f-74e919d393dd" providerId="ADAL" clId="{385E7261-5329-4298-A04F-866A3D07E91C}" dt="2021-11-30T18:33:45.533" v="1109"/>
          <ac:cxnSpMkLst>
            <pc:docMk/>
            <pc:sldMk cId="3920560068" sldId="29718"/>
            <ac:cxnSpMk id="18" creationId="{DAA985E8-19DD-432E-AB84-CBE3249216C5}"/>
          </ac:cxnSpMkLst>
        </pc:cxnChg>
        <pc:cxnChg chg="add del mod">
          <ac:chgData name="Hagen, Erik" userId="21bbe2ec-0a78-4d08-a98f-74e919d393dd" providerId="ADAL" clId="{385E7261-5329-4298-A04F-866A3D07E91C}" dt="2021-11-30T18:33:45.533" v="1109"/>
          <ac:cxnSpMkLst>
            <pc:docMk/>
            <pc:sldMk cId="3920560068" sldId="29718"/>
            <ac:cxnSpMk id="25" creationId="{60B5EF31-F631-4A87-8DBF-5903F2680448}"/>
          </ac:cxnSpMkLst>
        </pc:cxnChg>
        <pc:cxnChg chg="add del mod">
          <ac:chgData name="Hagen, Erik" userId="21bbe2ec-0a78-4d08-a98f-74e919d393dd" providerId="ADAL" clId="{385E7261-5329-4298-A04F-866A3D07E91C}" dt="2021-11-30T18:33:45.533" v="1109"/>
          <ac:cxnSpMkLst>
            <pc:docMk/>
            <pc:sldMk cId="3920560068" sldId="29718"/>
            <ac:cxnSpMk id="27" creationId="{1104FA4C-1EA5-4D68-8E27-D924FD8EF481}"/>
          </ac:cxnSpMkLst>
        </pc:cxnChg>
        <pc:cxnChg chg="add del mod">
          <ac:chgData name="Hagen, Erik" userId="21bbe2ec-0a78-4d08-a98f-74e919d393dd" providerId="ADAL" clId="{385E7261-5329-4298-A04F-866A3D07E91C}" dt="2021-11-30T18:33:45.533" v="1109"/>
          <ac:cxnSpMkLst>
            <pc:docMk/>
            <pc:sldMk cId="3920560068" sldId="29718"/>
            <ac:cxnSpMk id="32" creationId="{A12AD05E-1BCF-4295-91E4-0089B87B09D1}"/>
          </ac:cxnSpMkLst>
        </pc:cxnChg>
        <pc:cxnChg chg="add del mod">
          <ac:chgData name="Hagen, Erik" userId="21bbe2ec-0a78-4d08-a98f-74e919d393dd" providerId="ADAL" clId="{385E7261-5329-4298-A04F-866A3D07E91C}" dt="2021-11-30T18:33:45.533" v="1109"/>
          <ac:cxnSpMkLst>
            <pc:docMk/>
            <pc:sldMk cId="3920560068" sldId="29718"/>
            <ac:cxnSpMk id="35" creationId="{57940F62-5427-4D50-9C39-69C16B88E449}"/>
          </ac:cxnSpMkLst>
        </pc:cxnChg>
        <pc:cxnChg chg="add del mod">
          <ac:chgData name="Hagen, Erik" userId="21bbe2ec-0a78-4d08-a98f-74e919d393dd" providerId="ADAL" clId="{385E7261-5329-4298-A04F-866A3D07E91C}" dt="2021-11-30T18:33:45.533" v="1109"/>
          <ac:cxnSpMkLst>
            <pc:docMk/>
            <pc:sldMk cId="3920560068" sldId="29718"/>
            <ac:cxnSpMk id="36" creationId="{35229A3D-212C-4510-9341-C2FC3A1E476F}"/>
          </ac:cxnSpMkLst>
        </pc:cxnChg>
        <pc:cxnChg chg="add del mod">
          <ac:chgData name="Hagen, Erik" userId="21bbe2ec-0a78-4d08-a98f-74e919d393dd" providerId="ADAL" clId="{385E7261-5329-4298-A04F-866A3D07E91C}" dt="2021-11-30T18:33:45.533" v="1109"/>
          <ac:cxnSpMkLst>
            <pc:docMk/>
            <pc:sldMk cId="3920560068" sldId="29718"/>
            <ac:cxnSpMk id="37" creationId="{8910911D-8022-4DC6-B538-0C21973EC70C}"/>
          </ac:cxnSpMkLst>
        </pc:cxnChg>
        <pc:cxnChg chg="add del mod">
          <ac:chgData name="Hagen, Erik" userId="21bbe2ec-0a78-4d08-a98f-74e919d393dd" providerId="ADAL" clId="{385E7261-5329-4298-A04F-866A3D07E91C}" dt="2021-11-30T18:33:45.533" v="1109"/>
          <ac:cxnSpMkLst>
            <pc:docMk/>
            <pc:sldMk cId="3920560068" sldId="29718"/>
            <ac:cxnSpMk id="38" creationId="{8C043EE6-F093-4DCE-A40E-E0945575B204}"/>
          </ac:cxnSpMkLst>
        </pc:cxnChg>
        <pc:cxnChg chg="add del mod">
          <ac:chgData name="Hagen, Erik" userId="21bbe2ec-0a78-4d08-a98f-74e919d393dd" providerId="ADAL" clId="{385E7261-5329-4298-A04F-866A3D07E91C}" dt="2021-11-30T18:33:45.533" v="1109"/>
          <ac:cxnSpMkLst>
            <pc:docMk/>
            <pc:sldMk cId="3920560068" sldId="29718"/>
            <ac:cxnSpMk id="39" creationId="{0E15814C-DF0E-464E-BF3E-59EE4F71A2B5}"/>
          </ac:cxnSpMkLst>
        </pc:cxnChg>
        <pc:cxnChg chg="add del mod">
          <ac:chgData name="Hagen, Erik" userId="21bbe2ec-0a78-4d08-a98f-74e919d393dd" providerId="ADAL" clId="{385E7261-5329-4298-A04F-866A3D07E91C}" dt="2021-11-30T18:33:45.533" v="1109"/>
          <ac:cxnSpMkLst>
            <pc:docMk/>
            <pc:sldMk cId="3920560068" sldId="29718"/>
            <ac:cxnSpMk id="42" creationId="{AC178543-0954-405C-8037-D77D4FB03489}"/>
          </ac:cxnSpMkLst>
        </pc:cxnChg>
        <pc:cxnChg chg="add del mod">
          <ac:chgData name="Hagen, Erik" userId="21bbe2ec-0a78-4d08-a98f-74e919d393dd" providerId="ADAL" clId="{385E7261-5329-4298-A04F-866A3D07E91C}" dt="2021-11-30T18:33:45.533" v="1109"/>
          <ac:cxnSpMkLst>
            <pc:docMk/>
            <pc:sldMk cId="3920560068" sldId="29718"/>
            <ac:cxnSpMk id="45" creationId="{DFA50BBA-80A0-4440-A6CF-B04784E47F07}"/>
          </ac:cxnSpMkLst>
        </pc:cxnChg>
        <pc:cxnChg chg="add del mod">
          <ac:chgData name="Hagen, Erik" userId="21bbe2ec-0a78-4d08-a98f-74e919d393dd" providerId="ADAL" clId="{385E7261-5329-4298-A04F-866A3D07E91C}" dt="2021-11-30T18:33:45.533" v="1109"/>
          <ac:cxnSpMkLst>
            <pc:docMk/>
            <pc:sldMk cId="3920560068" sldId="29718"/>
            <ac:cxnSpMk id="49" creationId="{6DB13FB2-66D2-4308-A2B9-1677DB516374}"/>
          </ac:cxnSpMkLst>
        </pc:cxnChg>
        <pc:cxnChg chg="add del mod">
          <ac:chgData name="Hagen, Erik" userId="21bbe2ec-0a78-4d08-a98f-74e919d393dd" providerId="ADAL" clId="{385E7261-5329-4298-A04F-866A3D07E91C}" dt="2021-11-30T18:33:45.533" v="1109"/>
          <ac:cxnSpMkLst>
            <pc:docMk/>
            <pc:sldMk cId="3920560068" sldId="29718"/>
            <ac:cxnSpMk id="53" creationId="{0C98C4D4-093F-4434-A6BA-A24935B28B28}"/>
          </ac:cxnSpMkLst>
        </pc:cxnChg>
        <pc:cxnChg chg="add del mod">
          <ac:chgData name="Hagen, Erik" userId="21bbe2ec-0a78-4d08-a98f-74e919d393dd" providerId="ADAL" clId="{385E7261-5329-4298-A04F-866A3D07E91C}" dt="2021-11-30T18:33:45.533" v="1109"/>
          <ac:cxnSpMkLst>
            <pc:docMk/>
            <pc:sldMk cId="3920560068" sldId="29718"/>
            <ac:cxnSpMk id="54" creationId="{E1D8DC94-1E0E-4258-B59C-D6A2E55D0BC1}"/>
          </ac:cxnSpMkLst>
        </pc:cxnChg>
      </pc:sldChg>
      <pc:sldChg chg="new del">
        <pc:chgData name="Hagen, Erik" userId="21bbe2ec-0a78-4d08-a98f-74e919d393dd" providerId="ADAL" clId="{385E7261-5329-4298-A04F-866A3D07E91C}" dt="2021-11-30T19:38:43.143" v="1671" actId="680"/>
        <pc:sldMkLst>
          <pc:docMk/>
          <pc:sldMk cId="477364549" sldId="29719"/>
        </pc:sldMkLst>
      </pc:sldChg>
      <pc:sldChg chg="addSp delSp modSp add mod delAnim modAnim modNotesTx">
        <pc:chgData name="Hagen, Erik" userId="21bbe2ec-0a78-4d08-a98f-74e919d393dd" providerId="ADAL" clId="{385E7261-5329-4298-A04F-866A3D07E91C}" dt="2021-11-30T23:16:03.942" v="8962" actId="20577"/>
        <pc:sldMkLst>
          <pc:docMk/>
          <pc:sldMk cId="2759047419" sldId="29719"/>
        </pc:sldMkLst>
        <pc:spChg chg="del">
          <ac:chgData name="Hagen, Erik" userId="21bbe2ec-0a78-4d08-a98f-74e919d393dd" providerId="ADAL" clId="{385E7261-5329-4298-A04F-866A3D07E91C}" dt="2021-11-30T22:01:59.019" v="5160" actId="478"/>
          <ac:spMkLst>
            <pc:docMk/>
            <pc:sldMk cId="2759047419" sldId="29719"/>
            <ac:spMk id="7" creationId="{B284FBB1-1533-4724-8DD3-5A5977D7D4A3}"/>
          </ac:spMkLst>
        </pc:spChg>
        <pc:spChg chg="mod">
          <ac:chgData name="Hagen, Erik" userId="21bbe2ec-0a78-4d08-a98f-74e919d393dd" providerId="ADAL" clId="{385E7261-5329-4298-A04F-866A3D07E91C}" dt="2021-11-30T19:49:20.722" v="1950" actId="1076"/>
          <ac:spMkLst>
            <pc:docMk/>
            <pc:sldMk cId="2759047419" sldId="29719"/>
            <ac:spMk id="42" creationId="{433A7337-78C4-4EA4-B7A2-9522D2846B92}"/>
          </ac:spMkLst>
        </pc:spChg>
        <pc:spChg chg="mod">
          <ac:chgData name="Hagen, Erik" userId="21bbe2ec-0a78-4d08-a98f-74e919d393dd" providerId="ADAL" clId="{385E7261-5329-4298-A04F-866A3D07E91C}" dt="2021-11-30T19:49:20.722" v="1950" actId="1076"/>
          <ac:spMkLst>
            <pc:docMk/>
            <pc:sldMk cId="2759047419" sldId="29719"/>
            <ac:spMk id="43" creationId="{73C28216-955D-45C5-9087-B86DF1FF83F2}"/>
          </ac:spMkLst>
        </pc:spChg>
        <pc:spChg chg="mod">
          <ac:chgData name="Hagen, Erik" userId="21bbe2ec-0a78-4d08-a98f-74e919d393dd" providerId="ADAL" clId="{385E7261-5329-4298-A04F-866A3D07E91C}" dt="2021-11-30T19:46:59.688" v="1947" actId="20577"/>
          <ac:spMkLst>
            <pc:docMk/>
            <pc:sldMk cId="2759047419" sldId="29719"/>
            <ac:spMk id="45" creationId="{83AF125A-4A84-4EFD-9080-237BCB45092F}"/>
          </ac:spMkLst>
        </pc:spChg>
        <pc:spChg chg="mod">
          <ac:chgData name="Hagen, Erik" userId="21bbe2ec-0a78-4d08-a98f-74e919d393dd" providerId="ADAL" clId="{385E7261-5329-4298-A04F-866A3D07E91C}" dt="2021-11-30T22:00:57.409" v="5156" actId="1076"/>
          <ac:spMkLst>
            <pc:docMk/>
            <pc:sldMk cId="2759047419" sldId="29719"/>
            <ac:spMk id="51" creationId="{983A2F69-E783-4A2D-91A3-1DED8D5352F6}"/>
          </ac:spMkLst>
        </pc:spChg>
        <pc:spChg chg="mod">
          <ac:chgData name="Hagen, Erik" userId="21bbe2ec-0a78-4d08-a98f-74e919d393dd" providerId="ADAL" clId="{385E7261-5329-4298-A04F-866A3D07E91C}" dt="2021-11-30T22:02:20.966" v="5165" actId="403"/>
          <ac:spMkLst>
            <pc:docMk/>
            <pc:sldMk cId="2759047419" sldId="29719"/>
            <ac:spMk id="60" creationId="{809144AA-9779-4F59-A004-EE50B58339FE}"/>
          </ac:spMkLst>
        </pc:spChg>
        <pc:spChg chg="del mod">
          <ac:chgData name="Hagen, Erik" userId="21bbe2ec-0a78-4d08-a98f-74e919d393dd" providerId="ADAL" clId="{385E7261-5329-4298-A04F-866A3D07E91C}" dt="2021-11-30T22:01:55.865" v="5159" actId="478"/>
          <ac:spMkLst>
            <pc:docMk/>
            <pc:sldMk cId="2759047419" sldId="29719"/>
            <ac:spMk id="62" creationId="{3523A0ED-86B9-4634-BAFF-174AA2F5C56B}"/>
          </ac:spMkLst>
        </pc:spChg>
        <pc:spChg chg="del mod">
          <ac:chgData name="Hagen, Erik" userId="21bbe2ec-0a78-4d08-a98f-74e919d393dd" providerId="ADAL" clId="{385E7261-5329-4298-A04F-866A3D07E91C}" dt="2021-11-30T22:01:53.015" v="5158" actId="478"/>
          <ac:spMkLst>
            <pc:docMk/>
            <pc:sldMk cId="2759047419" sldId="29719"/>
            <ac:spMk id="64" creationId="{002C1AF4-9336-4573-B1FB-FF2CBAECDE52}"/>
          </ac:spMkLst>
        </pc:spChg>
        <pc:spChg chg="mod">
          <ac:chgData name="Hagen, Erik" userId="21bbe2ec-0a78-4d08-a98f-74e919d393dd" providerId="ADAL" clId="{385E7261-5329-4298-A04F-866A3D07E91C}" dt="2021-11-30T19:52:22.461" v="1974" actId="14100"/>
          <ac:spMkLst>
            <pc:docMk/>
            <pc:sldMk cId="2759047419" sldId="29719"/>
            <ac:spMk id="65" creationId="{431D3FF6-79A7-427E-8193-6CAFFCEC15C6}"/>
          </ac:spMkLst>
        </pc:spChg>
        <pc:spChg chg="mod">
          <ac:chgData name="Hagen, Erik" userId="21bbe2ec-0a78-4d08-a98f-74e919d393dd" providerId="ADAL" clId="{385E7261-5329-4298-A04F-866A3D07E91C}" dt="2021-11-30T19:51:54.183" v="1970" actId="1076"/>
          <ac:spMkLst>
            <pc:docMk/>
            <pc:sldMk cId="2759047419" sldId="29719"/>
            <ac:spMk id="68" creationId="{71D829DE-FAB3-4E64-A618-595995A22BB0}"/>
          </ac:spMkLst>
        </pc:spChg>
        <pc:spChg chg="add mod">
          <ac:chgData name="Hagen, Erik" userId="21bbe2ec-0a78-4d08-a98f-74e919d393dd" providerId="ADAL" clId="{385E7261-5329-4298-A04F-866A3D07E91C}" dt="2021-11-30T19:51:47.081" v="1969" actId="1076"/>
          <ac:spMkLst>
            <pc:docMk/>
            <pc:sldMk cId="2759047419" sldId="29719"/>
            <ac:spMk id="70" creationId="{6A430D51-3448-4B02-A383-6149B54466BF}"/>
          </ac:spMkLst>
        </pc:spChg>
        <pc:spChg chg="add del">
          <ac:chgData name="Hagen, Erik" userId="21bbe2ec-0a78-4d08-a98f-74e919d393dd" providerId="ADAL" clId="{385E7261-5329-4298-A04F-866A3D07E91C}" dt="2021-11-30T22:00:14.523" v="5141" actId="22"/>
          <ac:spMkLst>
            <pc:docMk/>
            <pc:sldMk cId="2759047419" sldId="29719"/>
            <ac:spMk id="71" creationId="{C3DBC2C8-8C34-4B46-9669-A784BA58DD2F}"/>
          </ac:spMkLst>
        </pc:spChg>
        <pc:spChg chg="mod">
          <ac:chgData name="Hagen, Erik" userId="21bbe2ec-0a78-4d08-a98f-74e919d393dd" providerId="ADAL" clId="{385E7261-5329-4298-A04F-866A3D07E91C}" dt="2021-11-30T19:49:20.722" v="1950" actId="1076"/>
          <ac:spMkLst>
            <pc:docMk/>
            <pc:sldMk cId="2759047419" sldId="29719"/>
            <ac:spMk id="84" creationId="{960B60C6-CE6A-4933-BADD-790EFFEF74E1}"/>
          </ac:spMkLst>
        </pc:spChg>
        <pc:picChg chg="add mod">
          <ac:chgData name="Hagen, Erik" userId="21bbe2ec-0a78-4d08-a98f-74e919d393dd" providerId="ADAL" clId="{385E7261-5329-4298-A04F-866A3D07E91C}" dt="2021-11-30T19:50:41.366" v="1955" actId="14100"/>
          <ac:picMkLst>
            <pc:docMk/>
            <pc:sldMk cId="2759047419" sldId="29719"/>
            <ac:picMk id="69" creationId="{0BC340FE-C3F0-4E9F-8422-E514667543E5}"/>
          </ac:picMkLst>
        </pc:picChg>
      </pc:sldChg>
      <pc:sldChg chg="add del">
        <pc:chgData name="Hagen, Erik" userId="21bbe2ec-0a78-4d08-a98f-74e919d393dd" providerId="ADAL" clId="{385E7261-5329-4298-A04F-866A3D07E91C}" dt="2021-11-30T19:39:08.017" v="1675"/>
        <pc:sldMkLst>
          <pc:docMk/>
          <pc:sldMk cId="69197096" sldId="29720"/>
        </pc:sldMkLst>
      </pc:sldChg>
      <pc:sldChg chg="addSp delSp modSp new mod">
        <pc:chgData name="Hagen, Erik" userId="21bbe2ec-0a78-4d08-a98f-74e919d393dd" providerId="ADAL" clId="{385E7261-5329-4298-A04F-866A3D07E91C}" dt="2021-12-01T00:00:36.231" v="9787" actId="20577"/>
        <pc:sldMkLst>
          <pc:docMk/>
          <pc:sldMk cId="1018160962" sldId="29720"/>
        </pc:sldMkLst>
        <pc:spChg chg="mod">
          <ac:chgData name="Hagen, Erik" userId="21bbe2ec-0a78-4d08-a98f-74e919d393dd" providerId="ADAL" clId="{385E7261-5329-4298-A04F-866A3D07E91C}" dt="2021-12-01T00:00:36.231" v="9787" actId="20577"/>
          <ac:spMkLst>
            <pc:docMk/>
            <pc:sldMk cId="1018160962" sldId="29720"/>
            <ac:spMk id="2" creationId="{1FD40DEC-205A-421C-A20A-9BA76760AE71}"/>
          </ac:spMkLst>
        </pc:spChg>
        <pc:spChg chg="del">
          <ac:chgData name="Hagen, Erik" userId="21bbe2ec-0a78-4d08-a98f-74e919d393dd" providerId="ADAL" clId="{385E7261-5329-4298-A04F-866A3D07E91C}" dt="2021-11-30T19:55:55.218" v="1985" actId="478"/>
          <ac:spMkLst>
            <pc:docMk/>
            <pc:sldMk cId="1018160962" sldId="29720"/>
            <ac:spMk id="3" creationId="{C3945B42-0E54-43B7-902A-DCC8078EE82A}"/>
          </ac:spMkLst>
        </pc:spChg>
        <pc:picChg chg="add mod">
          <ac:chgData name="Hagen, Erik" userId="21bbe2ec-0a78-4d08-a98f-74e919d393dd" providerId="ADAL" clId="{385E7261-5329-4298-A04F-866A3D07E91C}" dt="2021-11-30T19:56:12.910" v="1990" actId="14100"/>
          <ac:picMkLst>
            <pc:docMk/>
            <pc:sldMk cId="1018160962" sldId="29720"/>
            <ac:picMk id="7170" creationId="{6E2E28D4-C0B6-49BD-AE0A-89054D7593A2}"/>
          </ac:picMkLst>
        </pc:picChg>
      </pc:sldChg>
      <pc:sldChg chg="addSp delSp modSp new mod">
        <pc:chgData name="Hagen, Erik" userId="21bbe2ec-0a78-4d08-a98f-74e919d393dd" providerId="ADAL" clId="{385E7261-5329-4298-A04F-866A3D07E91C}" dt="2021-11-30T19:57:30.521" v="2000" actId="1076"/>
        <pc:sldMkLst>
          <pc:docMk/>
          <pc:sldMk cId="1339460742" sldId="29721"/>
        </pc:sldMkLst>
        <pc:spChg chg="del mod">
          <ac:chgData name="Hagen, Erik" userId="21bbe2ec-0a78-4d08-a98f-74e919d393dd" providerId="ADAL" clId="{385E7261-5329-4298-A04F-866A3D07E91C}" dt="2021-11-30T19:57:11.228" v="1995" actId="478"/>
          <ac:spMkLst>
            <pc:docMk/>
            <pc:sldMk cId="1339460742" sldId="29721"/>
            <ac:spMk id="2" creationId="{51021EA6-4F49-4061-A005-BB42B0906502}"/>
          </ac:spMkLst>
        </pc:spChg>
        <pc:spChg chg="del">
          <ac:chgData name="Hagen, Erik" userId="21bbe2ec-0a78-4d08-a98f-74e919d393dd" providerId="ADAL" clId="{385E7261-5329-4298-A04F-866A3D07E91C}" dt="2021-11-30T19:56:38.801" v="1993" actId="478"/>
          <ac:spMkLst>
            <pc:docMk/>
            <pc:sldMk cId="1339460742" sldId="29721"/>
            <ac:spMk id="3" creationId="{DE3A99DD-8B1E-4DF8-8FEC-DBC26472B950}"/>
          </ac:spMkLst>
        </pc:spChg>
        <pc:picChg chg="add mod">
          <ac:chgData name="Hagen, Erik" userId="21bbe2ec-0a78-4d08-a98f-74e919d393dd" providerId="ADAL" clId="{385E7261-5329-4298-A04F-866A3D07E91C}" dt="2021-11-30T19:57:30.521" v="2000" actId="1076"/>
          <ac:picMkLst>
            <pc:docMk/>
            <pc:sldMk cId="1339460742" sldId="29721"/>
            <ac:picMk id="8194" creationId="{96C8B2B7-F412-4C09-840F-886A778FD2FD}"/>
          </ac:picMkLst>
        </pc:picChg>
      </pc:sldChg>
      <pc:sldChg chg="addSp delSp modSp new mod ord">
        <pc:chgData name="Hagen, Erik" userId="21bbe2ec-0a78-4d08-a98f-74e919d393dd" providerId="ADAL" clId="{385E7261-5329-4298-A04F-866A3D07E91C}" dt="2021-11-30T23:29:49.832" v="9504" actId="1076"/>
        <pc:sldMkLst>
          <pc:docMk/>
          <pc:sldMk cId="2122345733" sldId="29722"/>
        </pc:sldMkLst>
        <pc:spChg chg="mod">
          <ac:chgData name="Hagen, Erik" userId="21bbe2ec-0a78-4d08-a98f-74e919d393dd" providerId="ADAL" clId="{385E7261-5329-4298-A04F-866A3D07E91C}" dt="2021-11-30T20:15:34.763" v="2410" actId="20577"/>
          <ac:spMkLst>
            <pc:docMk/>
            <pc:sldMk cId="2122345733" sldId="29722"/>
            <ac:spMk id="2" creationId="{081A5CFB-5D18-448D-A599-8DCD0E561F44}"/>
          </ac:spMkLst>
        </pc:spChg>
        <pc:spChg chg="del">
          <ac:chgData name="Hagen, Erik" userId="21bbe2ec-0a78-4d08-a98f-74e919d393dd" providerId="ADAL" clId="{385E7261-5329-4298-A04F-866A3D07E91C}" dt="2021-11-30T19:59:13.880" v="2002" actId="478"/>
          <ac:spMkLst>
            <pc:docMk/>
            <pc:sldMk cId="2122345733" sldId="29722"/>
            <ac:spMk id="3" creationId="{E46ED3AE-C846-41F3-A193-C0DC70B7A684}"/>
          </ac:spMkLst>
        </pc:spChg>
        <pc:spChg chg="add mod">
          <ac:chgData name="Hagen, Erik" userId="21bbe2ec-0a78-4d08-a98f-74e919d393dd" providerId="ADAL" clId="{385E7261-5329-4298-A04F-866A3D07E91C}" dt="2021-11-30T23:29:49.832" v="9504" actId="1076"/>
          <ac:spMkLst>
            <pc:docMk/>
            <pc:sldMk cId="2122345733" sldId="29722"/>
            <ac:spMk id="8" creationId="{0A6FC673-7CCE-4CB0-90E9-E5E7FE962F4B}"/>
          </ac:spMkLst>
        </pc:spChg>
        <pc:picChg chg="add mod">
          <ac:chgData name="Hagen, Erik" userId="21bbe2ec-0a78-4d08-a98f-74e919d393dd" providerId="ADAL" clId="{385E7261-5329-4298-A04F-866A3D07E91C}" dt="2021-11-30T19:59:22.168" v="2005" actId="14100"/>
          <ac:picMkLst>
            <pc:docMk/>
            <pc:sldMk cId="2122345733" sldId="29722"/>
            <ac:picMk id="5" creationId="{67B69B15-9916-4626-A6CD-300C181CBE67}"/>
          </ac:picMkLst>
        </pc:picChg>
        <pc:picChg chg="add mod">
          <ac:chgData name="Hagen, Erik" userId="21bbe2ec-0a78-4d08-a98f-74e919d393dd" providerId="ADAL" clId="{385E7261-5329-4298-A04F-866A3D07E91C}" dt="2021-11-30T23:29:42.443" v="9503" actId="1076"/>
          <ac:picMkLst>
            <pc:docMk/>
            <pc:sldMk cId="2122345733" sldId="29722"/>
            <ac:picMk id="7" creationId="{3EA35FD6-EBDE-4E02-AD39-8C8E1F468BD5}"/>
          </ac:picMkLst>
        </pc:picChg>
      </pc:sldChg>
      <pc:sldChg chg="addSp delSp modSp new del mod">
        <pc:chgData name="Hagen, Erik" userId="21bbe2ec-0a78-4d08-a98f-74e919d393dd" providerId="ADAL" clId="{385E7261-5329-4298-A04F-866A3D07E91C}" dt="2021-12-01T00:22:30.103" v="9882" actId="47"/>
        <pc:sldMkLst>
          <pc:docMk/>
          <pc:sldMk cId="4628512" sldId="29723"/>
        </pc:sldMkLst>
        <pc:spChg chg="del">
          <ac:chgData name="Hagen, Erik" userId="21bbe2ec-0a78-4d08-a98f-74e919d393dd" providerId="ADAL" clId="{385E7261-5329-4298-A04F-866A3D07E91C}" dt="2021-11-30T20:17:25.790" v="2412" actId="478"/>
          <ac:spMkLst>
            <pc:docMk/>
            <pc:sldMk cId="4628512" sldId="29723"/>
            <ac:spMk id="2" creationId="{6FFCD415-BB85-4E0B-9D2A-979C5A6F8A9E}"/>
          </ac:spMkLst>
        </pc:spChg>
        <pc:spChg chg="del">
          <ac:chgData name="Hagen, Erik" userId="21bbe2ec-0a78-4d08-a98f-74e919d393dd" providerId="ADAL" clId="{385E7261-5329-4298-A04F-866A3D07E91C}" dt="2021-11-30T20:17:27.352" v="2413" actId="478"/>
          <ac:spMkLst>
            <pc:docMk/>
            <pc:sldMk cId="4628512" sldId="29723"/>
            <ac:spMk id="3" creationId="{E36CB091-2589-4A03-BBC1-CB6C9271BDE0}"/>
          </ac:spMkLst>
        </pc:spChg>
        <pc:picChg chg="add mod">
          <ac:chgData name="Hagen, Erik" userId="21bbe2ec-0a78-4d08-a98f-74e919d393dd" providerId="ADAL" clId="{385E7261-5329-4298-A04F-866A3D07E91C}" dt="2021-11-30T20:17:31.431" v="2415" actId="1076"/>
          <ac:picMkLst>
            <pc:docMk/>
            <pc:sldMk cId="4628512" sldId="29723"/>
            <ac:picMk id="6" creationId="{7984B149-EE84-4831-8246-B9373485159E}"/>
          </ac:picMkLst>
        </pc:picChg>
      </pc:sldChg>
      <pc:sldChg chg="delSp new del mod">
        <pc:chgData name="Hagen, Erik" userId="21bbe2ec-0a78-4d08-a98f-74e919d393dd" providerId="ADAL" clId="{385E7261-5329-4298-A04F-866A3D07E91C}" dt="2021-11-30T21:48:39.761" v="5061" actId="47"/>
        <pc:sldMkLst>
          <pc:docMk/>
          <pc:sldMk cId="3398698826" sldId="29724"/>
        </pc:sldMkLst>
        <pc:spChg chg="del">
          <ac:chgData name="Hagen, Erik" userId="21bbe2ec-0a78-4d08-a98f-74e919d393dd" providerId="ADAL" clId="{385E7261-5329-4298-A04F-866A3D07E91C}" dt="2021-11-30T20:30:30.321" v="2669" actId="478"/>
          <ac:spMkLst>
            <pc:docMk/>
            <pc:sldMk cId="3398698826" sldId="29724"/>
            <ac:spMk id="2" creationId="{C641BA7E-1FA0-4593-92D1-549AA7B1ACC5}"/>
          </ac:spMkLst>
        </pc:spChg>
        <pc:spChg chg="del">
          <ac:chgData name="Hagen, Erik" userId="21bbe2ec-0a78-4d08-a98f-74e919d393dd" providerId="ADAL" clId="{385E7261-5329-4298-A04F-866A3D07E91C}" dt="2021-11-30T20:30:34.312" v="2670" actId="478"/>
          <ac:spMkLst>
            <pc:docMk/>
            <pc:sldMk cId="3398698826" sldId="29724"/>
            <ac:spMk id="3" creationId="{25ACEF36-6D85-4308-9B60-F90CE5BCD783}"/>
          </ac:spMkLst>
        </pc:spChg>
      </pc:sldChg>
      <pc:sldChg chg="addSp delSp modSp add del mod modAnim">
        <pc:chgData name="Hagen, Erik" userId="21bbe2ec-0a78-4d08-a98f-74e919d393dd" providerId="ADAL" clId="{385E7261-5329-4298-A04F-866A3D07E91C}" dt="2021-11-30T22:32:25.123" v="6008" actId="47"/>
        <pc:sldMkLst>
          <pc:docMk/>
          <pc:sldMk cId="2786142924" sldId="29725"/>
        </pc:sldMkLst>
        <pc:spChg chg="mod">
          <ac:chgData name="Hagen, Erik" userId="21bbe2ec-0a78-4d08-a98f-74e919d393dd" providerId="ADAL" clId="{385E7261-5329-4298-A04F-866A3D07E91C}" dt="2021-11-30T22:32:16.902" v="6007" actId="20577"/>
          <ac:spMkLst>
            <pc:docMk/>
            <pc:sldMk cId="2786142924" sldId="29725"/>
            <ac:spMk id="4" creationId="{D5FC14A2-FED4-4D36-BABF-4CD3110C2372}"/>
          </ac:spMkLst>
        </pc:spChg>
        <pc:spChg chg="add mod">
          <ac:chgData name="Hagen, Erik" userId="21bbe2ec-0a78-4d08-a98f-74e919d393dd" providerId="ADAL" clId="{385E7261-5329-4298-A04F-866A3D07E91C}" dt="2021-11-30T22:29:59.814" v="5948" actId="207"/>
          <ac:spMkLst>
            <pc:docMk/>
            <pc:sldMk cId="2786142924" sldId="29725"/>
            <ac:spMk id="12" creationId="{1B8B71AA-F88C-4017-87E2-1020C61154E5}"/>
          </ac:spMkLst>
        </pc:spChg>
        <pc:spChg chg="add del mod">
          <ac:chgData name="Hagen, Erik" userId="21bbe2ec-0a78-4d08-a98f-74e919d393dd" providerId="ADAL" clId="{385E7261-5329-4298-A04F-866A3D07E91C}" dt="2021-11-30T21:45:06.274" v="4972" actId="478"/>
          <ac:spMkLst>
            <pc:docMk/>
            <pc:sldMk cId="2786142924" sldId="29725"/>
            <ac:spMk id="21" creationId="{CD3D7B86-7D54-4379-9DAE-E28BED6EDF1C}"/>
          </ac:spMkLst>
        </pc:spChg>
        <pc:picChg chg="add del mod">
          <ac:chgData name="Hagen, Erik" userId="21bbe2ec-0a78-4d08-a98f-74e919d393dd" providerId="ADAL" clId="{385E7261-5329-4298-A04F-866A3D07E91C}" dt="2021-11-30T21:45:06.274" v="4972" actId="478"/>
          <ac:picMkLst>
            <pc:docMk/>
            <pc:sldMk cId="2786142924" sldId="29725"/>
            <ac:picMk id="3" creationId="{522FE163-4F80-45F6-86E2-E8C4F676BE3F}"/>
          </ac:picMkLst>
        </pc:picChg>
        <pc:picChg chg="del">
          <ac:chgData name="Hagen, Erik" userId="21bbe2ec-0a78-4d08-a98f-74e919d393dd" providerId="ADAL" clId="{385E7261-5329-4298-A04F-866A3D07E91C}" dt="2021-11-30T20:35:08.667" v="2673" actId="478"/>
          <ac:picMkLst>
            <pc:docMk/>
            <pc:sldMk cId="2786142924" sldId="29725"/>
            <ac:picMk id="5" creationId="{EF9B2118-B8D6-4FB3-98E1-8F9742492BA9}"/>
          </ac:picMkLst>
        </pc:picChg>
        <pc:picChg chg="del mod">
          <ac:chgData name="Hagen, Erik" userId="21bbe2ec-0a78-4d08-a98f-74e919d393dd" providerId="ADAL" clId="{385E7261-5329-4298-A04F-866A3D07E91C}" dt="2021-11-30T20:43:52.308" v="2846" actId="478"/>
          <ac:picMkLst>
            <pc:docMk/>
            <pc:sldMk cId="2786142924" sldId="29725"/>
            <ac:picMk id="7" creationId="{73722B12-7209-4D92-8616-738D83014A46}"/>
          </ac:picMkLst>
        </pc:picChg>
        <pc:picChg chg="del mod">
          <ac:chgData name="Hagen, Erik" userId="21bbe2ec-0a78-4d08-a98f-74e919d393dd" providerId="ADAL" clId="{385E7261-5329-4298-A04F-866A3D07E91C}" dt="2021-11-30T20:37:38.752" v="2694" actId="478"/>
          <ac:picMkLst>
            <pc:docMk/>
            <pc:sldMk cId="2786142924" sldId="29725"/>
            <ac:picMk id="9" creationId="{4AB989D8-8C37-489C-966E-85D5FE2ED5FF}"/>
          </ac:picMkLst>
        </pc:picChg>
        <pc:picChg chg="del mod">
          <ac:chgData name="Hagen, Erik" userId="21bbe2ec-0a78-4d08-a98f-74e919d393dd" providerId="ADAL" clId="{385E7261-5329-4298-A04F-866A3D07E91C}" dt="2021-11-30T21:45:06.274" v="4972" actId="478"/>
          <ac:picMkLst>
            <pc:docMk/>
            <pc:sldMk cId="2786142924" sldId="29725"/>
            <ac:picMk id="11" creationId="{FB0D08E2-CDAA-4D39-BB72-AAFF341573A3}"/>
          </ac:picMkLst>
        </pc:picChg>
        <pc:picChg chg="del mod">
          <ac:chgData name="Hagen, Erik" userId="21bbe2ec-0a78-4d08-a98f-74e919d393dd" providerId="ADAL" clId="{385E7261-5329-4298-A04F-866A3D07E91C}" dt="2021-11-30T21:45:06.274" v="4972" actId="478"/>
          <ac:picMkLst>
            <pc:docMk/>
            <pc:sldMk cId="2786142924" sldId="29725"/>
            <ac:picMk id="13" creationId="{59FA1D36-0C55-4AB1-A4A9-43C73F3B1C02}"/>
          </ac:picMkLst>
        </pc:picChg>
        <pc:picChg chg="del mod">
          <ac:chgData name="Hagen, Erik" userId="21bbe2ec-0a78-4d08-a98f-74e919d393dd" providerId="ADAL" clId="{385E7261-5329-4298-A04F-866A3D07E91C}" dt="2021-11-30T21:45:06.274" v="4972" actId="478"/>
          <ac:picMkLst>
            <pc:docMk/>
            <pc:sldMk cId="2786142924" sldId="29725"/>
            <ac:picMk id="15" creationId="{692B2BB8-9AB6-4CED-AA3C-A522DF26CEE3}"/>
          </ac:picMkLst>
        </pc:picChg>
        <pc:picChg chg="add del mod">
          <ac:chgData name="Hagen, Erik" userId="21bbe2ec-0a78-4d08-a98f-74e919d393dd" providerId="ADAL" clId="{385E7261-5329-4298-A04F-866A3D07E91C}" dt="2021-11-30T21:45:06.274" v="4972" actId="478"/>
          <ac:picMkLst>
            <pc:docMk/>
            <pc:sldMk cId="2786142924" sldId="29725"/>
            <ac:picMk id="16" creationId="{49A46366-BA83-4DEA-97F5-488754EDAAE3}"/>
          </ac:picMkLst>
        </pc:picChg>
        <pc:picChg chg="del mod">
          <ac:chgData name="Hagen, Erik" userId="21bbe2ec-0a78-4d08-a98f-74e919d393dd" providerId="ADAL" clId="{385E7261-5329-4298-A04F-866A3D07E91C}" dt="2021-11-30T21:45:06.274" v="4972" actId="478"/>
          <ac:picMkLst>
            <pc:docMk/>
            <pc:sldMk cId="2786142924" sldId="29725"/>
            <ac:picMk id="17" creationId="{236FB5C7-C461-4762-B16C-FC94879C2C64}"/>
          </ac:picMkLst>
        </pc:picChg>
        <pc:picChg chg="del mod">
          <ac:chgData name="Hagen, Erik" userId="21bbe2ec-0a78-4d08-a98f-74e919d393dd" providerId="ADAL" clId="{385E7261-5329-4298-A04F-866A3D07E91C}" dt="2021-11-30T21:45:06.274" v="4972" actId="478"/>
          <ac:picMkLst>
            <pc:docMk/>
            <pc:sldMk cId="2786142924" sldId="29725"/>
            <ac:picMk id="19" creationId="{BA9153A6-04A8-4141-8528-D53920AFAB36}"/>
          </ac:picMkLst>
        </pc:picChg>
        <pc:picChg chg="add del mod">
          <ac:chgData name="Hagen, Erik" userId="21bbe2ec-0a78-4d08-a98f-74e919d393dd" providerId="ADAL" clId="{385E7261-5329-4298-A04F-866A3D07E91C}" dt="2021-11-30T21:45:06.274" v="4972" actId="478"/>
          <ac:picMkLst>
            <pc:docMk/>
            <pc:sldMk cId="2786142924" sldId="29725"/>
            <ac:picMk id="20" creationId="{B153250A-A6BA-4DD8-A838-401FE51A4048}"/>
          </ac:picMkLst>
        </pc:picChg>
        <pc:picChg chg="add del mod">
          <ac:chgData name="Hagen, Erik" userId="21bbe2ec-0a78-4d08-a98f-74e919d393dd" providerId="ADAL" clId="{385E7261-5329-4298-A04F-866A3D07E91C}" dt="2021-11-30T21:05:41.713" v="3593" actId="478"/>
          <ac:picMkLst>
            <pc:docMk/>
            <pc:sldMk cId="2786142924" sldId="29725"/>
            <ac:picMk id="23" creationId="{13E78EFB-E6B7-4D9E-A277-64EAAEE24629}"/>
          </ac:picMkLst>
        </pc:picChg>
        <pc:picChg chg="del mod">
          <ac:chgData name="Hagen, Erik" userId="21bbe2ec-0a78-4d08-a98f-74e919d393dd" providerId="ADAL" clId="{385E7261-5329-4298-A04F-866A3D07E91C}" dt="2021-11-30T21:45:06.274" v="4972" actId="478"/>
          <ac:picMkLst>
            <pc:docMk/>
            <pc:sldMk cId="2786142924" sldId="29725"/>
            <ac:picMk id="25" creationId="{7C7D811C-695C-4307-AE55-9FDCE881FF42}"/>
          </ac:picMkLst>
        </pc:picChg>
        <pc:picChg chg="add del mod">
          <ac:chgData name="Hagen, Erik" userId="21bbe2ec-0a78-4d08-a98f-74e919d393dd" providerId="ADAL" clId="{385E7261-5329-4298-A04F-866A3D07E91C}" dt="2021-11-30T21:45:06.274" v="4972" actId="478"/>
          <ac:picMkLst>
            <pc:docMk/>
            <pc:sldMk cId="2786142924" sldId="29725"/>
            <ac:picMk id="26" creationId="{848D9F79-F1A8-4914-B7D4-FD5D8A699FD0}"/>
          </ac:picMkLst>
        </pc:picChg>
        <pc:picChg chg="del">
          <ac:chgData name="Hagen, Erik" userId="21bbe2ec-0a78-4d08-a98f-74e919d393dd" providerId="ADAL" clId="{385E7261-5329-4298-A04F-866A3D07E91C}" dt="2021-11-30T20:35:01.126" v="2672" actId="478"/>
          <ac:picMkLst>
            <pc:docMk/>
            <pc:sldMk cId="2786142924" sldId="29725"/>
            <ac:picMk id="27" creationId="{F8D9D8D2-6E1C-4772-8B1F-E3185BB7C839}"/>
          </ac:picMkLst>
        </pc:picChg>
        <pc:picChg chg="add del mod">
          <ac:chgData name="Hagen, Erik" userId="21bbe2ec-0a78-4d08-a98f-74e919d393dd" providerId="ADAL" clId="{385E7261-5329-4298-A04F-866A3D07E91C}" dt="2021-11-30T20:55:51.455" v="3142" actId="478"/>
          <ac:picMkLst>
            <pc:docMk/>
            <pc:sldMk cId="2786142924" sldId="29725"/>
            <ac:picMk id="28" creationId="{0394A269-107F-4B65-9E17-F24963C070F5}"/>
          </ac:picMkLst>
        </pc:picChg>
        <pc:picChg chg="del mod">
          <ac:chgData name="Hagen, Erik" userId="21bbe2ec-0a78-4d08-a98f-74e919d393dd" providerId="ADAL" clId="{385E7261-5329-4298-A04F-866A3D07E91C}" dt="2021-11-30T21:45:06.274" v="4972" actId="478"/>
          <ac:picMkLst>
            <pc:docMk/>
            <pc:sldMk cId="2786142924" sldId="29725"/>
            <ac:picMk id="29" creationId="{EC967E01-6C1C-4120-8CE2-08E2FE148469}"/>
          </ac:picMkLst>
        </pc:picChg>
        <pc:picChg chg="add del mod">
          <ac:chgData name="Hagen, Erik" userId="21bbe2ec-0a78-4d08-a98f-74e919d393dd" providerId="ADAL" clId="{385E7261-5329-4298-A04F-866A3D07E91C}" dt="2021-11-30T21:45:06.274" v="4972" actId="478"/>
          <ac:picMkLst>
            <pc:docMk/>
            <pc:sldMk cId="2786142924" sldId="29725"/>
            <ac:picMk id="31" creationId="{3289B38E-AF98-4578-82A3-8BF47AA8A2BA}"/>
          </ac:picMkLst>
        </pc:picChg>
        <pc:picChg chg="add del mod">
          <ac:chgData name="Hagen, Erik" userId="21bbe2ec-0a78-4d08-a98f-74e919d393dd" providerId="ADAL" clId="{385E7261-5329-4298-A04F-866A3D07E91C}" dt="2021-11-30T21:11:18.558" v="3610" actId="478"/>
          <ac:picMkLst>
            <pc:docMk/>
            <pc:sldMk cId="2786142924" sldId="29725"/>
            <ac:picMk id="32" creationId="{D2995719-C2DE-4520-8DA9-C47437A22EED}"/>
          </ac:picMkLst>
        </pc:picChg>
        <pc:picChg chg="add del mod">
          <ac:chgData name="Hagen, Erik" userId="21bbe2ec-0a78-4d08-a98f-74e919d393dd" providerId="ADAL" clId="{385E7261-5329-4298-A04F-866A3D07E91C}" dt="2021-11-30T21:11:19.448" v="3611" actId="478"/>
          <ac:picMkLst>
            <pc:docMk/>
            <pc:sldMk cId="2786142924" sldId="29725"/>
            <ac:picMk id="33" creationId="{8A6469FE-B4A9-40A4-91AF-AADD541D60F3}"/>
          </ac:picMkLst>
        </pc:picChg>
        <pc:picChg chg="add del mod">
          <ac:chgData name="Hagen, Erik" userId="21bbe2ec-0a78-4d08-a98f-74e919d393dd" providerId="ADAL" clId="{385E7261-5329-4298-A04F-866A3D07E91C}" dt="2021-11-30T21:45:06.274" v="4972" actId="478"/>
          <ac:picMkLst>
            <pc:docMk/>
            <pc:sldMk cId="2786142924" sldId="29725"/>
            <ac:picMk id="36" creationId="{8D06FD38-F22D-4762-AB3A-E80D7B6403AA}"/>
          </ac:picMkLst>
        </pc:picChg>
        <pc:picChg chg="add del mod">
          <ac:chgData name="Hagen, Erik" userId="21bbe2ec-0a78-4d08-a98f-74e919d393dd" providerId="ADAL" clId="{385E7261-5329-4298-A04F-866A3D07E91C}" dt="2021-11-30T21:45:06.274" v="4972" actId="478"/>
          <ac:picMkLst>
            <pc:docMk/>
            <pc:sldMk cId="2786142924" sldId="29725"/>
            <ac:picMk id="37" creationId="{057CEA11-B3C8-488E-989F-61603753AD31}"/>
          </ac:picMkLst>
        </pc:picChg>
        <pc:picChg chg="add del mod">
          <ac:chgData name="Hagen, Erik" userId="21bbe2ec-0a78-4d08-a98f-74e919d393dd" providerId="ADAL" clId="{385E7261-5329-4298-A04F-866A3D07E91C}" dt="2021-11-30T21:45:06.274" v="4972" actId="478"/>
          <ac:picMkLst>
            <pc:docMk/>
            <pc:sldMk cId="2786142924" sldId="29725"/>
            <ac:picMk id="38" creationId="{1A0344F4-70DA-4532-B461-D536E3D7D23E}"/>
          </ac:picMkLst>
        </pc:picChg>
        <pc:picChg chg="add del mod">
          <ac:chgData name="Hagen, Erik" userId="21bbe2ec-0a78-4d08-a98f-74e919d393dd" providerId="ADAL" clId="{385E7261-5329-4298-A04F-866A3D07E91C}" dt="2021-11-30T21:45:06.274" v="4972" actId="478"/>
          <ac:picMkLst>
            <pc:docMk/>
            <pc:sldMk cId="2786142924" sldId="29725"/>
            <ac:picMk id="39" creationId="{0FA5FEA7-6F5B-4E7F-85B7-2E7801BB6104}"/>
          </ac:picMkLst>
        </pc:picChg>
        <pc:picChg chg="add del mod">
          <ac:chgData name="Hagen, Erik" userId="21bbe2ec-0a78-4d08-a98f-74e919d393dd" providerId="ADAL" clId="{385E7261-5329-4298-A04F-866A3D07E91C}" dt="2021-11-30T21:45:06.274" v="4972" actId="478"/>
          <ac:picMkLst>
            <pc:docMk/>
            <pc:sldMk cId="2786142924" sldId="29725"/>
            <ac:picMk id="40" creationId="{1AD30856-91AE-424C-A962-3ACE7C2EA5A5}"/>
          </ac:picMkLst>
        </pc:picChg>
        <pc:picChg chg="add del mod">
          <ac:chgData name="Hagen, Erik" userId="21bbe2ec-0a78-4d08-a98f-74e919d393dd" providerId="ADAL" clId="{385E7261-5329-4298-A04F-866A3D07E91C}" dt="2021-11-30T21:45:06.274" v="4972" actId="478"/>
          <ac:picMkLst>
            <pc:docMk/>
            <pc:sldMk cId="2786142924" sldId="29725"/>
            <ac:picMk id="41" creationId="{7AC8B469-53A9-451A-B5AE-B4C933170C85}"/>
          </ac:picMkLst>
        </pc:picChg>
        <pc:picChg chg="add del mod">
          <ac:chgData name="Hagen, Erik" userId="21bbe2ec-0a78-4d08-a98f-74e919d393dd" providerId="ADAL" clId="{385E7261-5329-4298-A04F-866A3D07E91C}" dt="2021-11-30T21:45:06.274" v="4972" actId="478"/>
          <ac:picMkLst>
            <pc:docMk/>
            <pc:sldMk cId="2786142924" sldId="29725"/>
            <ac:picMk id="42" creationId="{B5500728-F613-4348-8D43-BA002C0ABE6C}"/>
          </ac:picMkLst>
        </pc:picChg>
        <pc:picChg chg="add del mod">
          <ac:chgData name="Hagen, Erik" userId="21bbe2ec-0a78-4d08-a98f-74e919d393dd" providerId="ADAL" clId="{385E7261-5329-4298-A04F-866A3D07E91C}" dt="2021-11-30T21:45:06.274" v="4972" actId="478"/>
          <ac:picMkLst>
            <pc:docMk/>
            <pc:sldMk cId="2786142924" sldId="29725"/>
            <ac:picMk id="43" creationId="{6769AB14-966D-47ED-9AE5-C3BC4EE85A2F}"/>
          </ac:picMkLst>
        </pc:picChg>
        <pc:picChg chg="del mod">
          <ac:chgData name="Hagen, Erik" userId="21bbe2ec-0a78-4d08-a98f-74e919d393dd" providerId="ADAL" clId="{385E7261-5329-4298-A04F-866A3D07E91C}" dt="2021-11-30T21:45:06.274" v="4972" actId="478"/>
          <ac:picMkLst>
            <pc:docMk/>
            <pc:sldMk cId="2786142924" sldId="29725"/>
            <ac:picMk id="4098" creationId="{04BAA62F-4682-4C81-9B2A-685739A010E3}"/>
          </ac:picMkLst>
        </pc:picChg>
        <pc:picChg chg="del mod">
          <ac:chgData name="Hagen, Erik" userId="21bbe2ec-0a78-4d08-a98f-74e919d393dd" providerId="ADAL" clId="{385E7261-5329-4298-A04F-866A3D07E91C}" dt="2021-11-30T21:45:06.274" v="4972" actId="478"/>
          <ac:picMkLst>
            <pc:docMk/>
            <pc:sldMk cId="2786142924" sldId="29725"/>
            <ac:picMk id="4102" creationId="{CB3E2FBA-0343-41CB-B1BD-F79C80B70815}"/>
          </ac:picMkLst>
        </pc:picChg>
        <pc:cxnChg chg="add del mod">
          <ac:chgData name="Hagen, Erik" userId="21bbe2ec-0a78-4d08-a98f-74e919d393dd" providerId="ADAL" clId="{385E7261-5329-4298-A04F-866A3D07E91C}" dt="2021-11-30T20:38:45.996" v="2730" actId="478"/>
          <ac:cxnSpMkLst>
            <pc:docMk/>
            <pc:sldMk cId="2786142924" sldId="29725"/>
            <ac:cxnSpMk id="8" creationId="{848FAB82-7763-4C3E-A5C0-F0C9ECA4BE1B}"/>
          </ac:cxnSpMkLst>
        </pc:cxnChg>
      </pc:sldChg>
      <pc:sldChg chg="add del">
        <pc:chgData name="Hagen, Erik" userId="21bbe2ec-0a78-4d08-a98f-74e919d393dd" providerId="ADAL" clId="{385E7261-5329-4298-A04F-866A3D07E91C}" dt="2021-11-30T21:52:10.426" v="5139" actId="47"/>
        <pc:sldMkLst>
          <pc:docMk/>
          <pc:sldMk cId="3075871460" sldId="29726"/>
        </pc:sldMkLst>
      </pc:sldChg>
      <pc:sldChg chg="modSp add mod modNotesTx">
        <pc:chgData name="Hagen, Erik" userId="21bbe2ec-0a78-4d08-a98f-74e919d393dd" providerId="ADAL" clId="{385E7261-5329-4298-A04F-866A3D07E91C}" dt="2021-12-01T08:14:32.006" v="10153" actId="20577"/>
        <pc:sldMkLst>
          <pc:docMk/>
          <pc:sldMk cId="1880788061" sldId="29727"/>
        </pc:sldMkLst>
        <pc:spChg chg="mod">
          <ac:chgData name="Hagen, Erik" userId="21bbe2ec-0a78-4d08-a98f-74e919d393dd" providerId="ADAL" clId="{385E7261-5329-4298-A04F-866A3D07E91C}" dt="2021-11-30T22:22:27.307" v="5635" actId="1076"/>
          <ac:spMkLst>
            <pc:docMk/>
            <pc:sldMk cId="1880788061" sldId="29727"/>
            <ac:spMk id="12" creationId="{1B8B71AA-F88C-4017-87E2-1020C61154E5}"/>
          </ac:spMkLst>
        </pc:spChg>
        <pc:spChg chg="mod">
          <ac:chgData name="Hagen, Erik" userId="21bbe2ec-0a78-4d08-a98f-74e919d393dd" providerId="ADAL" clId="{385E7261-5329-4298-A04F-866A3D07E91C}" dt="2021-11-30T22:22:33.903" v="5636" actId="1076"/>
          <ac:spMkLst>
            <pc:docMk/>
            <pc:sldMk cId="1880788061" sldId="29727"/>
            <ac:spMk id="21" creationId="{CD3D7B86-7D54-4379-9DAE-E28BED6EDF1C}"/>
          </ac:spMkLst>
        </pc:spChg>
        <pc:picChg chg="mod">
          <ac:chgData name="Hagen, Erik" userId="21bbe2ec-0a78-4d08-a98f-74e919d393dd" providerId="ADAL" clId="{385E7261-5329-4298-A04F-866A3D07E91C}" dt="2021-11-30T22:21:55.245" v="5630" actId="1076"/>
          <ac:picMkLst>
            <pc:docMk/>
            <pc:sldMk cId="1880788061" sldId="29727"/>
            <ac:picMk id="3" creationId="{522FE163-4F80-45F6-86E2-E8C4F676BE3F}"/>
          </ac:picMkLst>
        </pc:picChg>
        <pc:picChg chg="mod">
          <ac:chgData name="Hagen, Erik" userId="21bbe2ec-0a78-4d08-a98f-74e919d393dd" providerId="ADAL" clId="{385E7261-5329-4298-A04F-866A3D07E91C}" dt="2021-11-30T22:21:55.245" v="5630" actId="1076"/>
          <ac:picMkLst>
            <pc:docMk/>
            <pc:sldMk cId="1880788061" sldId="29727"/>
            <ac:picMk id="11" creationId="{FB0D08E2-CDAA-4D39-BB72-AAFF341573A3}"/>
          </ac:picMkLst>
        </pc:picChg>
        <pc:picChg chg="mod">
          <ac:chgData name="Hagen, Erik" userId="21bbe2ec-0a78-4d08-a98f-74e919d393dd" providerId="ADAL" clId="{385E7261-5329-4298-A04F-866A3D07E91C}" dt="2021-11-30T22:21:55.245" v="5630" actId="1076"/>
          <ac:picMkLst>
            <pc:docMk/>
            <pc:sldMk cId="1880788061" sldId="29727"/>
            <ac:picMk id="13" creationId="{59FA1D36-0C55-4AB1-A4A9-43C73F3B1C02}"/>
          </ac:picMkLst>
        </pc:picChg>
        <pc:picChg chg="mod">
          <ac:chgData name="Hagen, Erik" userId="21bbe2ec-0a78-4d08-a98f-74e919d393dd" providerId="ADAL" clId="{385E7261-5329-4298-A04F-866A3D07E91C}" dt="2021-11-30T22:21:55.245" v="5630" actId="1076"/>
          <ac:picMkLst>
            <pc:docMk/>
            <pc:sldMk cId="1880788061" sldId="29727"/>
            <ac:picMk id="15" creationId="{692B2BB8-9AB6-4CED-AA3C-A522DF26CEE3}"/>
          </ac:picMkLst>
        </pc:picChg>
        <pc:picChg chg="mod">
          <ac:chgData name="Hagen, Erik" userId="21bbe2ec-0a78-4d08-a98f-74e919d393dd" providerId="ADAL" clId="{385E7261-5329-4298-A04F-866A3D07E91C}" dt="2021-11-30T22:21:55.245" v="5630" actId="1076"/>
          <ac:picMkLst>
            <pc:docMk/>
            <pc:sldMk cId="1880788061" sldId="29727"/>
            <ac:picMk id="16" creationId="{49A46366-BA83-4DEA-97F5-488754EDAAE3}"/>
          </ac:picMkLst>
        </pc:picChg>
        <pc:picChg chg="mod">
          <ac:chgData name="Hagen, Erik" userId="21bbe2ec-0a78-4d08-a98f-74e919d393dd" providerId="ADAL" clId="{385E7261-5329-4298-A04F-866A3D07E91C}" dt="2021-11-30T22:21:55.245" v="5630" actId="1076"/>
          <ac:picMkLst>
            <pc:docMk/>
            <pc:sldMk cId="1880788061" sldId="29727"/>
            <ac:picMk id="17" creationId="{236FB5C7-C461-4762-B16C-FC94879C2C64}"/>
          </ac:picMkLst>
        </pc:picChg>
        <pc:picChg chg="mod">
          <ac:chgData name="Hagen, Erik" userId="21bbe2ec-0a78-4d08-a98f-74e919d393dd" providerId="ADAL" clId="{385E7261-5329-4298-A04F-866A3D07E91C}" dt="2021-11-30T22:21:55.245" v="5630" actId="1076"/>
          <ac:picMkLst>
            <pc:docMk/>
            <pc:sldMk cId="1880788061" sldId="29727"/>
            <ac:picMk id="19" creationId="{BA9153A6-04A8-4141-8528-D53920AFAB36}"/>
          </ac:picMkLst>
        </pc:picChg>
        <pc:picChg chg="mod">
          <ac:chgData name="Hagen, Erik" userId="21bbe2ec-0a78-4d08-a98f-74e919d393dd" providerId="ADAL" clId="{385E7261-5329-4298-A04F-866A3D07E91C}" dt="2021-11-30T22:21:55.245" v="5630" actId="1076"/>
          <ac:picMkLst>
            <pc:docMk/>
            <pc:sldMk cId="1880788061" sldId="29727"/>
            <ac:picMk id="20" creationId="{B153250A-A6BA-4DD8-A838-401FE51A4048}"/>
          </ac:picMkLst>
        </pc:picChg>
        <pc:picChg chg="mod">
          <ac:chgData name="Hagen, Erik" userId="21bbe2ec-0a78-4d08-a98f-74e919d393dd" providerId="ADAL" clId="{385E7261-5329-4298-A04F-866A3D07E91C}" dt="2021-11-30T22:21:55.245" v="5630" actId="1076"/>
          <ac:picMkLst>
            <pc:docMk/>
            <pc:sldMk cId="1880788061" sldId="29727"/>
            <ac:picMk id="25" creationId="{7C7D811C-695C-4307-AE55-9FDCE881FF42}"/>
          </ac:picMkLst>
        </pc:picChg>
        <pc:picChg chg="mod">
          <ac:chgData name="Hagen, Erik" userId="21bbe2ec-0a78-4d08-a98f-74e919d393dd" providerId="ADAL" clId="{385E7261-5329-4298-A04F-866A3D07E91C}" dt="2021-11-30T22:21:55.245" v="5630" actId="1076"/>
          <ac:picMkLst>
            <pc:docMk/>
            <pc:sldMk cId="1880788061" sldId="29727"/>
            <ac:picMk id="26" creationId="{848D9F79-F1A8-4914-B7D4-FD5D8A699FD0}"/>
          </ac:picMkLst>
        </pc:picChg>
        <pc:picChg chg="mod">
          <ac:chgData name="Hagen, Erik" userId="21bbe2ec-0a78-4d08-a98f-74e919d393dd" providerId="ADAL" clId="{385E7261-5329-4298-A04F-866A3D07E91C}" dt="2021-11-30T22:21:55.245" v="5630" actId="1076"/>
          <ac:picMkLst>
            <pc:docMk/>
            <pc:sldMk cId="1880788061" sldId="29727"/>
            <ac:picMk id="29" creationId="{EC967E01-6C1C-4120-8CE2-08E2FE148469}"/>
          </ac:picMkLst>
        </pc:picChg>
        <pc:picChg chg="mod">
          <ac:chgData name="Hagen, Erik" userId="21bbe2ec-0a78-4d08-a98f-74e919d393dd" providerId="ADAL" clId="{385E7261-5329-4298-A04F-866A3D07E91C}" dt="2021-11-30T22:21:55.245" v="5630" actId="1076"/>
          <ac:picMkLst>
            <pc:docMk/>
            <pc:sldMk cId="1880788061" sldId="29727"/>
            <ac:picMk id="31" creationId="{3289B38E-AF98-4578-82A3-8BF47AA8A2BA}"/>
          </ac:picMkLst>
        </pc:picChg>
        <pc:picChg chg="mod">
          <ac:chgData name="Hagen, Erik" userId="21bbe2ec-0a78-4d08-a98f-74e919d393dd" providerId="ADAL" clId="{385E7261-5329-4298-A04F-866A3D07E91C}" dt="2021-11-30T22:21:55.245" v="5630" actId="1076"/>
          <ac:picMkLst>
            <pc:docMk/>
            <pc:sldMk cId="1880788061" sldId="29727"/>
            <ac:picMk id="36" creationId="{8D06FD38-F22D-4762-AB3A-E80D7B6403AA}"/>
          </ac:picMkLst>
        </pc:picChg>
        <pc:picChg chg="mod">
          <ac:chgData name="Hagen, Erik" userId="21bbe2ec-0a78-4d08-a98f-74e919d393dd" providerId="ADAL" clId="{385E7261-5329-4298-A04F-866A3D07E91C}" dt="2021-11-30T22:21:55.245" v="5630" actId="1076"/>
          <ac:picMkLst>
            <pc:docMk/>
            <pc:sldMk cId="1880788061" sldId="29727"/>
            <ac:picMk id="37" creationId="{057CEA11-B3C8-488E-989F-61603753AD31}"/>
          </ac:picMkLst>
        </pc:picChg>
        <pc:picChg chg="mod">
          <ac:chgData name="Hagen, Erik" userId="21bbe2ec-0a78-4d08-a98f-74e919d393dd" providerId="ADAL" clId="{385E7261-5329-4298-A04F-866A3D07E91C}" dt="2021-11-30T22:21:55.245" v="5630" actId="1076"/>
          <ac:picMkLst>
            <pc:docMk/>
            <pc:sldMk cId="1880788061" sldId="29727"/>
            <ac:picMk id="38" creationId="{1A0344F4-70DA-4532-B461-D536E3D7D23E}"/>
          </ac:picMkLst>
        </pc:picChg>
        <pc:picChg chg="mod">
          <ac:chgData name="Hagen, Erik" userId="21bbe2ec-0a78-4d08-a98f-74e919d393dd" providerId="ADAL" clId="{385E7261-5329-4298-A04F-866A3D07E91C}" dt="2021-11-30T22:21:55.245" v="5630" actId="1076"/>
          <ac:picMkLst>
            <pc:docMk/>
            <pc:sldMk cId="1880788061" sldId="29727"/>
            <ac:picMk id="39" creationId="{0FA5FEA7-6F5B-4E7F-85B7-2E7801BB6104}"/>
          </ac:picMkLst>
        </pc:picChg>
        <pc:picChg chg="mod">
          <ac:chgData name="Hagen, Erik" userId="21bbe2ec-0a78-4d08-a98f-74e919d393dd" providerId="ADAL" clId="{385E7261-5329-4298-A04F-866A3D07E91C}" dt="2021-11-30T22:21:55.245" v="5630" actId="1076"/>
          <ac:picMkLst>
            <pc:docMk/>
            <pc:sldMk cId="1880788061" sldId="29727"/>
            <ac:picMk id="40" creationId="{1AD30856-91AE-424C-A962-3ACE7C2EA5A5}"/>
          </ac:picMkLst>
        </pc:picChg>
        <pc:picChg chg="mod">
          <ac:chgData name="Hagen, Erik" userId="21bbe2ec-0a78-4d08-a98f-74e919d393dd" providerId="ADAL" clId="{385E7261-5329-4298-A04F-866A3D07E91C}" dt="2021-11-30T22:21:55.245" v="5630" actId="1076"/>
          <ac:picMkLst>
            <pc:docMk/>
            <pc:sldMk cId="1880788061" sldId="29727"/>
            <ac:picMk id="41" creationId="{7AC8B469-53A9-451A-B5AE-B4C933170C85}"/>
          </ac:picMkLst>
        </pc:picChg>
        <pc:picChg chg="mod">
          <ac:chgData name="Hagen, Erik" userId="21bbe2ec-0a78-4d08-a98f-74e919d393dd" providerId="ADAL" clId="{385E7261-5329-4298-A04F-866A3D07E91C}" dt="2021-11-30T22:21:55.245" v="5630" actId="1076"/>
          <ac:picMkLst>
            <pc:docMk/>
            <pc:sldMk cId="1880788061" sldId="29727"/>
            <ac:picMk id="42" creationId="{B5500728-F613-4348-8D43-BA002C0ABE6C}"/>
          </ac:picMkLst>
        </pc:picChg>
        <pc:picChg chg="mod">
          <ac:chgData name="Hagen, Erik" userId="21bbe2ec-0a78-4d08-a98f-74e919d393dd" providerId="ADAL" clId="{385E7261-5329-4298-A04F-866A3D07E91C}" dt="2021-11-30T22:21:55.245" v="5630" actId="1076"/>
          <ac:picMkLst>
            <pc:docMk/>
            <pc:sldMk cId="1880788061" sldId="29727"/>
            <ac:picMk id="43" creationId="{6769AB14-966D-47ED-9AE5-C3BC4EE85A2F}"/>
          </ac:picMkLst>
        </pc:picChg>
        <pc:picChg chg="mod">
          <ac:chgData name="Hagen, Erik" userId="21bbe2ec-0a78-4d08-a98f-74e919d393dd" providerId="ADAL" clId="{385E7261-5329-4298-A04F-866A3D07E91C}" dt="2021-11-30T22:21:55.245" v="5630" actId="1076"/>
          <ac:picMkLst>
            <pc:docMk/>
            <pc:sldMk cId="1880788061" sldId="29727"/>
            <ac:picMk id="4098" creationId="{04BAA62F-4682-4C81-9B2A-685739A010E3}"/>
          </ac:picMkLst>
        </pc:picChg>
        <pc:picChg chg="mod">
          <ac:chgData name="Hagen, Erik" userId="21bbe2ec-0a78-4d08-a98f-74e919d393dd" providerId="ADAL" clId="{385E7261-5329-4298-A04F-866A3D07E91C}" dt="2021-11-30T22:21:55.245" v="5630" actId="1076"/>
          <ac:picMkLst>
            <pc:docMk/>
            <pc:sldMk cId="1880788061" sldId="29727"/>
            <ac:picMk id="4102" creationId="{CB3E2FBA-0343-41CB-B1BD-F79C80B70815}"/>
          </ac:picMkLst>
        </pc:picChg>
      </pc:sldChg>
      <pc:sldChg chg="addSp delSp modSp new del mod modAnim">
        <pc:chgData name="Hagen, Erik" userId="21bbe2ec-0a78-4d08-a98f-74e919d393dd" providerId="ADAL" clId="{385E7261-5329-4298-A04F-866A3D07E91C}" dt="2021-11-30T23:55:55.319" v="9782" actId="47"/>
        <pc:sldMkLst>
          <pc:docMk/>
          <pc:sldMk cId="1426060000" sldId="29728"/>
        </pc:sldMkLst>
        <pc:spChg chg="mod">
          <ac:chgData name="Hagen, Erik" userId="21bbe2ec-0a78-4d08-a98f-74e919d393dd" providerId="ADAL" clId="{385E7261-5329-4298-A04F-866A3D07E91C}" dt="2021-11-30T23:27:12.108" v="9405" actId="14100"/>
          <ac:spMkLst>
            <pc:docMk/>
            <pc:sldMk cId="1426060000" sldId="29728"/>
            <ac:spMk id="2" creationId="{0FFE98A3-52AD-4F40-8DB2-B9676089F063}"/>
          </ac:spMkLst>
        </pc:spChg>
        <pc:spChg chg="del">
          <ac:chgData name="Hagen, Erik" userId="21bbe2ec-0a78-4d08-a98f-74e919d393dd" providerId="ADAL" clId="{385E7261-5329-4298-A04F-866A3D07E91C}" dt="2021-11-30T22:24:03.103" v="5638" actId="478"/>
          <ac:spMkLst>
            <pc:docMk/>
            <pc:sldMk cId="1426060000" sldId="29728"/>
            <ac:spMk id="3" creationId="{9B8E4B07-32CD-48D5-A5DF-6B86F1B4CC90}"/>
          </ac:spMkLst>
        </pc:spChg>
        <pc:spChg chg="add mod">
          <ac:chgData name="Hagen, Erik" userId="21bbe2ec-0a78-4d08-a98f-74e919d393dd" providerId="ADAL" clId="{385E7261-5329-4298-A04F-866A3D07E91C}" dt="2021-11-30T22:24:03.707" v="5639"/>
          <ac:spMkLst>
            <pc:docMk/>
            <pc:sldMk cId="1426060000" sldId="29728"/>
            <ac:spMk id="5" creationId="{35CCB8A7-E2DF-4B0A-9D07-AF2ACB7E7FD1}"/>
          </ac:spMkLst>
        </pc:spChg>
        <pc:spChg chg="add mod">
          <ac:chgData name="Hagen, Erik" userId="21bbe2ec-0a78-4d08-a98f-74e919d393dd" providerId="ADAL" clId="{385E7261-5329-4298-A04F-866A3D07E91C}" dt="2021-11-30T22:24:34.940" v="5642" actId="114"/>
          <ac:spMkLst>
            <pc:docMk/>
            <pc:sldMk cId="1426060000" sldId="29728"/>
            <ac:spMk id="6" creationId="{D77DFCC1-C829-4D4A-AF5E-4D5E41775B11}"/>
          </ac:spMkLst>
        </pc:spChg>
        <pc:spChg chg="add mod">
          <ac:chgData name="Hagen, Erik" userId="21bbe2ec-0a78-4d08-a98f-74e919d393dd" providerId="ADAL" clId="{385E7261-5329-4298-A04F-866A3D07E91C}" dt="2021-11-30T22:24:03.707" v="5639"/>
          <ac:spMkLst>
            <pc:docMk/>
            <pc:sldMk cId="1426060000" sldId="29728"/>
            <ac:spMk id="7" creationId="{72F49D41-080B-4C0E-A19E-EF6AB961B03E}"/>
          </ac:spMkLst>
        </pc:spChg>
        <pc:spChg chg="add mod">
          <ac:chgData name="Hagen, Erik" userId="21bbe2ec-0a78-4d08-a98f-74e919d393dd" providerId="ADAL" clId="{385E7261-5329-4298-A04F-866A3D07E91C}" dt="2021-11-30T22:25:16.474" v="5704" actId="1076"/>
          <ac:spMkLst>
            <pc:docMk/>
            <pc:sldMk cId="1426060000" sldId="29728"/>
            <ac:spMk id="9" creationId="{6B0B7284-7C93-4CCE-898A-97FAB8DA722D}"/>
          </ac:spMkLst>
        </pc:spChg>
        <pc:spChg chg="add mod">
          <ac:chgData name="Hagen, Erik" userId="21bbe2ec-0a78-4d08-a98f-74e919d393dd" providerId="ADAL" clId="{385E7261-5329-4298-A04F-866A3D07E91C}" dt="2021-11-30T22:24:11.752" v="5640" actId="1076"/>
          <ac:spMkLst>
            <pc:docMk/>
            <pc:sldMk cId="1426060000" sldId="29728"/>
            <ac:spMk id="13" creationId="{FA335B5D-F40C-4BD4-9488-C0E44AAB6C9D}"/>
          </ac:spMkLst>
        </pc:spChg>
        <pc:picChg chg="add mod">
          <ac:chgData name="Hagen, Erik" userId="21bbe2ec-0a78-4d08-a98f-74e919d393dd" providerId="ADAL" clId="{385E7261-5329-4298-A04F-866A3D07E91C}" dt="2021-11-30T22:24:14.615" v="5641" actId="1076"/>
          <ac:picMkLst>
            <pc:docMk/>
            <pc:sldMk cId="1426060000" sldId="29728"/>
            <ac:picMk id="4" creationId="{E0CA6648-EB64-4D15-8E5C-C4ABBB25BCDA}"/>
          </ac:picMkLst>
        </pc:picChg>
        <pc:picChg chg="add mod">
          <ac:chgData name="Hagen, Erik" userId="21bbe2ec-0a78-4d08-a98f-74e919d393dd" providerId="ADAL" clId="{385E7261-5329-4298-A04F-866A3D07E91C}" dt="2021-11-30T22:24:03.707" v="5639"/>
          <ac:picMkLst>
            <pc:docMk/>
            <pc:sldMk cId="1426060000" sldId="29728"/>
            <ac:picMk id="8" creationId="{E0B39614-4DEC-4C1B-9E73-2444C12F2773}"/>
          </ac:picMkLst>
        </pc:picChg>
        <pc:picChg chg="add mod">
          <ac:chgData name="Hagen, Erik" userId="21bbe2ec-0a78-4d08-a98f-74e919d393dd" providerId="ADAL" clId="{385E7261-5329-4298-A04F-866A3D07E91C}" dt="2021-11-30T22:24:03.707" v="5639"/>
          <ac:picMkLst>
            <pc:docMk/>
            <pc:sldMk cId="1426060000" sldId="29728"/>
            <ac:picMk id="10" creationId="{B0556535-0E33-4C2C-9CB4-3FB984C3C3E1}"/>
          </ac:picMkLst>
        </pc:picChg>
        <pc:picChg chg="add mod">
          <ac:chgData name="Hagen, Erik" userId="21bbe2ec-0a78-4d08-a98f-74e919d393dd" providerId="ADAL" clId="{385E7261-5329-4298-A04F-866A3D07E91C}" dt="2021-11-30T22:24:03.707" v="5639"/>
          <ac:picMkLst>
            <pc:docMk/>
            <pc:sldMk cId="1426060000" sldId="29728"/>
            <ac:picMk id="11" creationId="{319F4CB3-C5A5-49B3-AFE9-AB4451DCC659}"/>
          </ac:picMkLst>
        </pc:picChg>
        <pc:picChg chg="add mod">
          <ac:chgData name="Hagen, Erik" userId="21bbe2ec-0a78-4d08-a98f-74e919d393dd" providerId="ADAL" clId="{385E7261-5329-4298-A04F-866A3D07E91C}" dt="2021-11-30T22:24:03.707" v="5639"/>
          <ac:picMkLst>
            <pc:docMk/>
            <pc:sldMk cId="1426060000" sldId="29728"/>
            <ac:picMk id="12" creationId="{74B5FA65-AEA4-4D46-944F-216B7DFD221B}"/>
          </ac:picMkLst>
        </pc:picChg>
      </pc:sldChg>
      <pc:sldChg chg="add del">
        <pc:chgData name="Hagen, Erik" userId="21bbe2ec-0a78-4d08-a98f-74e919d393dd" providerId="ADAL" clId="{385E7261-5329-4298-A04F-866A3D07E91C}" dt="2021-12-01T00:22:31.136" v="9883" actId="47"/>
        <pc:sldMkLst>
          <pc:docMk/>
          <pc:sldMk cId="3996756638" sldId="29728"/>
        </pc:sldMkLst>
      </pc:sldChg>
      <pc:sldChg chg="addSp delSp modSp new add del mod">
        <pc:chgData name="Hagen, Erik" userId="21bbe2ec-0a78-4d08-a98f-74e919d393dd" providerId="ADAL" clId="{385E7261-5329-4298-A04F-866A3D07E91C}" dt="2021-12-01T00:12:08.333" v="9851" actId="47"/>
        <pc:sldMkLst>
          <pc:docMk/>
          <pc:sldMk cId="2993980781" sldId="29729"/>
        </pc:sldMkLst>
        <pc:spChg chg="mod">
          <ac:chgData name="Hagen, Erik" userId="21bbe2ec-0a78-4d08-a98f-74e919d393dd" providerId="ADAL" clId="{385E7261-5329-4298-A04F-866A3D07E91C}" dt="2021-11-30T23:52:16.399" v="9776" actId="20577"/>
          <ac:spMkLst>
            <pc:docMk/>
            <pc:sldMk cId="2993980781" sldId="29729"/>
            <ac:spMk id="2" creationId="{315D754D-38FE-40C0-AD7B-8B3FB39569B8}"/>
          </ac:spMkLst>
        </pc:spChg>
        <pc:spChg chg="del">
          <ac:chgData name="Hagen, Erik" userId="21bbe2ec-0a78-4d08-a98f-74e919d393dd" providerId="ADAL" clId="{385E7261-5329-4298-A04F-866A3D07E91C}" dt="2021-11-30T23:49:06.505" v="9627" actId="478"/>
          <ac:spMkLst>
            <pc:docMk/>
            <pc:sldMk cId="2993980781" sldId="29729"/>
            <ac:spMk id="3" creationId="{CCC1004E-4037-4414-B04A-4B65692B9CE2}"/>
          </ac:spMkLst>
        </pc:spChg>
        <pc:picChg chg="add mod">
          <ac:chgData name="Hagen, Erik" userId="21bbe2ec-0a78-4d08-a98f-74e919d393dd" providerId="ADAL" clId="{385E7261-5329-4298-A04F-866A3D07E91C}" dt="2021-11-30T23:52:00.724" v="9771" actId="14100"/>
          <ac:picMkLst>
            <pc:docMk/>
            <pc:sldMk cId="2993980781" sldId="29729"/>
            <ac:picMk id="5" creationId="{E3332215-DF53-41E9-BC5C-65C538F64D12}"/>
          </ac:picMkLst>
        </pc:picChg>
      </pc:sldChg>
      <pc:sldChg chg="add del">
        <pc:chgData name="Hagen, Erik" userId="21bbe2ec-0a78-4d08-a98f-74e919d393dd" providerId="ADAL" clId="{385E7261-5329-4298-A04F-866A3D07E91C}" dt="2021-12-01T00:22:28.731" v="9881" actId="47"/>
        <pc:sldMkLst>
          <pc:docMk/>
          <pc:sldMk cId="213376502" sldId="29730"/>
        </pc:sldMkLst>
      </pc:sldChg>
      <pc:sldChg chg="addSp delSp modSp new mod">
        <pc:chgData name="Hagen, Erik" userId="21bbe2ec-0a78-4d08-a98f-74e919d393dd" providerId="ADAL" clId="{385E7261-5329-4298-A04F-866A3D07E91C}" dt="2021-12-01T08:06:50.769" v="9951" actId="14100"/>
        <pc:sldMkLst>
          <pc:docMk/>
          <pc:sldMk cId="1055797833" sldId="29731"/>
        </pc:sldMkLst>
        <pc:spChg chg="mod">
          <ac:chgData name="Hagen, Erik" userId="21bbe2ec-0a78-4d08-a98f-74e919d393dd" providerId="ADAL" clId="{385E7261-5329-4298-A04F-866A3D07E91C}" dt="2021-12-01T00:02:57.883" v="9796"/>
          <ac:spMkLst>
            <pc:docMk/>
            <pc:sldMk cId="1055797833" sldId="29731"/>
            <ac:spMk id="2" creationId="{D00ECE3B-943C-431E-8605-28F75F80108B}"/>
          </ac:spMkLst>
        </pc:spChg>
        <pc:spChg chg="del">
          <ac:chgData name="Hagen, Erik" userId="21bbe2ec-0a78-4d08-a98f-74e919d393dd" providerId="ADAL" clId="{385E7261-5329-4298-A04F-866A3D07E91C}" dt="2021-12-01T00:02:38.257" v="9789" actId="478"/>
          <ac:spMkLst>
            <pc:docMk/>
            <pc:sldMk cId="1055797833" sldId="29731"/>
            <ac:spMk id="3" creationId="{2AEB03CC-F5E6-4D3D-A0BE-CDD13FEB8B4C}"/>
          </ac:spMkLst>
        </pc:spChg>
        <pc:picChg chg="add mod">
          <ac:chgData name="Hagen, Erik" userId="21bbe2ec-0a78-4d08-a98f-74e919d393dd" providerId="ADAL" clId="{385E7261-5329-4298-A04F-866A3D07E91C}" dt="2021-12-01T08:06:50.769" v="9951" actId="14100"/>
          <ac:picMkLst>
            <pc:docMk/>
            <pc:sldMk cId="1055797833" sldId="29731"/>
            <ac:picMk id="4" creationId="{BB03D562-30E0-415E-BD0C-AD31C405D5C1}"/>
          </ac:picMkLst>
        </pc:picChg>
      </pc:sldChg>
      <pc:sldChg chg="addSp delSp modSp new mod">
        <pc:chgData name="Hagen, Erik" userId="21bbe2ec-0a78-4d08-a98f-74e919d393dd" providerId="ADAL" clId="{385E7261-5329-4298-A04F-866A3D07E91C}" dt="2021-12-01T08:06:29.524" v="9950"/>
        <pc:sldMkLst>
          <pc:docMk/>
          <pc:sldMk cId="1089826904" sldId="29732"/>
        </pc:sldMkLst>
        <pc:spChg chg="mod">
          <ac:chgData name="Hagen, Erik" userId="21bbe2ec-0a78-4d08-a98f-74e919d393dd" providerId="ADAL" clId="{385E7261-5329-4298-A04F-866A3D07E91C}" dt="2021-12-01T08:06:29.524" v="9950"/>
          <ac:spMkLst>
            <pc:docMk/>
            <pc:sldMk cId="1089826904" sldId="29732"/>
            <ac:spMk id="2" creationId="{FC98B651-F61A-483C-ADF4-E09980F342DD}"/>
          </ac:spMkLst>
        </pc:spChg>
        <pc:spChg chg="del">
          <ac:chgData name="Hagen, Erik" userId="21bbe2ec-0a78-4d08-a98f-74e919d393dd" providerId="ADAL" clId="{385E7261-5329-4298-A04F-866A3D07E91C}" dt="2021-12-01T08:05:54.979" v="9943" actId="478"/>
          <ac:spMkLst>
            <pc:docMk/>
            <pc:sldMk cId="1089826904" sldId="29732"/>
            <ac:spMk id="3" creationId="{D5E99AC3-552D-490A-95E3-74DBD2E9665C}"/>
          </ac:spMkLst>
        </pc:spChg>
        <pc:spChg chg="add mod">
          <ac:chgData name="Hagen, Erik" userId="21bbe2ec-0a78-4d08-a98f-74e919d393dd" providerId="ADAL" clId="{385E7261-5329-4298-A04F-866A3D07E91C}" dt="2021-12-01T08:06:16.984" v="9949" actId="14100"/>
          <ac:spMkLst>
            <pc:docMk/>
            <pc:sldMk cId="1089826904" sldId="29732"/>
            <ac:spMk id="6" creationId="{243099C7-86DB-49FF-A3C3-4CCFA9CB1092}"/>
          </ac:spMkLst>
        </pc:spChg>
        <pc:picChg chg="add mod">
          <ac:chgData name="Hagen, Erik" userId="21bbe2ec-0a78-4d08-a98f-74e919d393dd" providerId="ADAL" clId="{385E7261-5329-4298-A04F-866A3D07E91C}" dt="2021-12-01T08:06:09.409" v="9948" actId="1076"/>
          <ac:picMkLst>
            <pc:docMk/>
            <pc:sldMk cId="1089826904" sldId="29732"/>
            <ac:picMk id="4" creationId="{3C68DF0A-B8E6-409D-919B-55BCAB618CE4}"/>
          </ac:picMkLst>
        </pc:picChg>
        <pc:picChg chg="add mod">
          <ac:chgData name="Hagen, Erik" userId="21bbe2ec-0a78-4d08-a98f-74e919d393dd" providerId="ADAL" clId="{385E7261-5329-4298-A04F-866A3D07E91C}" dt="2021-12-01T08:06:05.420" v="9947" actId="1076"/>
          <ac:picMkLst>
            <pc:docMk/>
            <pc:sldMk cId="1089826904" sldId="29732"/>
            <ac:picMk id="5" creationId="{1EACC815-5B1B-4518-9D3B-1CFC4F057C5F}"/>
          </ac:picMkLst>
        </pc:picChg>
      </pc:sldChg>
      <pc:sldChg chg="addSp delSp modSp new del mod ord">
        <pc:chgData name="Hagen, Erik" userId="21bbe2ec-0a78-4d08-a98f-74e919d393dd" providerId="ADAL" clId="{385E7261-5329-4298-A04F-866A3D07E91C}" dt="2021-12-01T00:27:22.271" v="9937" actId="47"/>
        <pc:sldMkLst>
          <pc:docMk/>
          <pc:sldMk cId="1474243378" sldId="29732"/>
        </pc:sldMkLst>
        <pc:spChg chg="mod">
          <ac:chgData name="Hagen, Erik" userId="21bbe2ec-0a78-4d08-a98f-74e919d393dd" providerId="ADAL" clId="{385E7261-5329-4298-A04F-866A3D07E91C}" dt="2021-12-01T00:19:05.469" v="9862"/>
          <ac:spMkLst>
            <pc:docMk/>
            <pc:sldMk cId="1474243378" sldId="29732"/>
            <ac:spMk id="2" creationId="{D20AD5FC-87EB-45A4-AD51-F29CC61A5BCF}"/>
          </ac:spMkLst>
        </pc:spChg>
        <pc:spChg chg="del mod">
          <ac:chgData name="Hagen, Erik" userId="21bbe2ec-0a78-4d08-a98f-74e919d393dd" providerId="ADAL" clId="{385E7261-5329-4298-A04F-866A3D07E91C}" dt="2021-12-01T00:19:33.781" v="9865" actId="478"/>
          <ac:spMkLst>
            <pc:docMk/>
            <pc:sldMk cId="1474243378" sldId="29732"/>
            <ac:spMk id="3" creationId="{38BD6F4C-F580-4BD6-AB71-F24E1F515B01}"/>
          </ac:spMkLst>
        </pc:spChg>
        <pc:spChg chg="add mod">
          <ac:chgData name="Hagen, Erik" userId="21bbe2ec-0a78-4d08-a98f-74e919d393dd" providerId="ADAL" clId="{385E7261-5329-4298-A04F-866A3D07E91C}" dt="2021-12-01T00:19:51.260" v="9869" actId="1076"/>
          <ac:spMkLst>
            <pc:docMk/>
            <pc:sldMk cId="1474243378" sldId="29732"/>
            <ac:spMk id="5" creationId="{5151A191-3668-4562-8235-B95C57132180}"/>
          </ac:spMkLst>
        </pc:spChg>
        <pc:spChg chg="add mod">
          <ac:chgData name="Hagen, Erik" userId="21bbe2ec-0a78-4d08-a98f-74e919d393dd" providerId="ADAL" clId="{385E7261-5329-4298-A04F-866A3D07E91C}" dt="2021-12-01T00:20:14.475" v="9875" actId="1076"/>
          <ac:spMkLst>
            <pc:docMk/>
            <pc:sldMk cId="1474243378" sldId="29732"/>
            <ac:spMk id="7" creationId="{1B7568F4-5C4E-4B19-A2BE-75A4FA9ABD21}"/>
          </ac:spMkLst>
        </pc:spChg>
        <pc:picChg chg="add mod">
          <ac:chgData name="Hagen, Erik" userId="21bbe2ec-0a78-4d08-a98f-74e919d393dd" providerId="ADAL" clId="{385E7261-5329-4298-A04F-866A3D07E91C}" dt="2021-12-01T00:19:37.714" v="9867" actId="1076"/>
          <ac:picMkLst>
            <pc:docMk/>
            <pc:sldMk cId="1474243378" sldId="29732"/>
            <ac:picMk id="4" creationId="{F723C70C-3387-4902-8F0C-07C821604A51}"/>
          </ac:picMkLst>
        </pc:picChg>
        <pc:picChg chg="add mod">
          <ac:chgData name="Hagen, Erik" userId="21bbe2ec-0a78-4d08-a98f-74e919d393dd" providerId="ADAL" clId="{385E7261-5329-4298-A04F-866A3D07E91C}" dt="2021-12-01T00:20:08.519" v="9874" actId="1076"/>
          <ac:picMkLst>
            <pc:docMk/>
            <pc:sldMk cId="1474243378" sldId="29732"/>
            <ac:picMk id="6" creationId="{7372D5F7-AE52-42E7-A39F-8C7AB161A8FB}"/>
          </ac:picMkLst>
        </pc:picChg>
      </pc:sldChg>
      <pc:sldChg chg="addSp delSp modSp new mod ord modAnim modNotesTx">
        <pc:chgData name="Hagen, Erik" userId="21bbe2ec-0a78-4d08-a98f-74e919d393dd" providerId="ADAL" clId="{385E7261-5329-4298-A04F-866A3D07E91C}" dt="2021-12-01T08:47:33.037" v="11705" actId="5793"/>
        <pc:sldMkLst>
          <pc:docMk/>
          <pc:sldMk cId="1323842844" sldId="29733"/>
        </pc:sldMkLst>
        <pc:spChg chg="mod">
          <ac:chgData name="Hagen, Erik" userId="21bbe2ec-0a78-4d08-a98f-74e919d393dd" providerId="ADAL" clId="{385E7261-5329-4298-A04F-866A3D07E91C}" dt="2021-12-01T08:09:17.046" v="9975" actId="20577"/>
          <ac:spMkLst>
            <pc:docMk/>
            <pc:sldMk cId="1323842844" sldId="29733"/>
            <ac:spMk id="2" creationId="{C32836CD-0D64-4056-9E31-BD699B08097B}"/>
          </ac:spMkLst>
        </pc:spChg>
        <pc:spChg chg="del">
          <ac:chgData name="Hagen, Erik" userId="21bbe2ec-0a78-4d08-a98f-74e919d393dd" providerId="ADAL" clId="{385E7261-5329-4298-A04F-866A3D07E91C}" dt="2021-12-01T08:09:34.837" v="9976" actId="478"/>
          <ac:spMkLst>
            <pc:docMk/>
            <pc:sldMk cId="1323842844" sldId="29733"/>
            <ac:spMk id="3" creationId="{EB52FB12-6C7E-4EFC-B53C-4B34BEBBD998}"/>
          </ac:spMkLst>
        </pc:spChg>
        <pc:spChg chg="add mod">
          <ac:chgData name="Hagen, Erik" userId="21bbe2ec-0a78-4d08-a98f-74e919d393dd" providerId="ADAL" clId="{385E7261-5329-4298-A04F-866A3D07E91C}" dt="2021-12-01T08:10:11.193" v="9984" actId="1076"/>
          <ac:spMkLst>
            <pc:docMk/>
            <pc:sldMk cId="1323842844" sldId="29733"/>
            <ac:spMk id="7" creationId="{2BC2C400-1C21-4B73-B1D8-DB2ECD9A1F70}"/>
          </ac:spMkLst>
        </pc:spChg>
        <pc:spChg chg="add mod">
          <ac:chgData name="Hagen, Erik" userId="21bbe2ec-0a78-4d08-a98f-74e919d393dd" providerId="ADAL" clId="{385E7261-5329-4298-A04F-866A3D07E91C}" dt="2021-12-01T08:09:49.804" v="9979" actId="1076"/>
          <ac:spMkLst>
            <pc:docMk/>
            <pc:sldMk cId="1323842844" sldId="29733"/>
            <ac:spMk id="8" creationId="{9D0E5A89-EA8D-4CCF-ACF3-DAE3297E006B}"/>
          </ac:spMkLst>
        </pc:spChg>
        <pc:picChg chg="add mod">
          <ac:chgData name="Hagen, Erik" userId="21bbe2ec-0a78-4d08-a98f-74e919d393dd" providerId="ADAL" clId="{385E7261-5329-4298-A04F-866A3D07E91C}" dt="2021-12-01T08:42:45.659" v="11283" actId="1076"/>
          <ac:picMkLst>
            <pc:docMk/>
            <pc:sldMk cId="1323842844" sldId="29733"/>
            <ac:picMk id="4" creationId="{82C7421D-1BC3-4EC3-951E-9B7D48C565EC}"/>
          </ac:picMkLst>
        </pc:picChg>
        <pc:picChg chg="add mod">
          <ac:chgData name="Hagen, Erik" userId="21bbe2ec-0a78-4d08-a98f-74e919d393dd" providerId="ADAL" clId="{385E7261-5329-4298-A04F-866A3D07E91C}" dt="2021-12-01T08:09:53.629" v="9980" actId="14100"/>
          <ac:picMkLst>
            <pc:docMk/>
            <pc:sldMk cId="1323842844" sldId="29733"/>
            <ac:picMk id="5" creationId="{D741E0AA-733D-4C10-85CD-31C4EC5F41E5}"/>
          </ac:picMkLst>
        </pc:picChg>
        <pc:picChg chg="add mod">
          <ac:chgData name="Hagen, Erik" userId="21bbe2ec-0a78-4d08-a98f-74e919d393dd" providerId="ADAL" clId="{385E7261-5329-4298-A04F-866A3D07E91C}" dt="2021-12-01T08:09:43.609" v="9978" actId="1076"/>
          <ac:picMkLst>
            <pc:docMk/>
            <pc:sldMk cId="1323842844" sldId="29733"/>
            <ac:picMk id="6" creationId="{61A48A50-B518-4CC3-847C-646427094A5C}"/>
          </ac:picMkLst>
        </pc:picChg>
      </pc:sldChg>
      <pc:sldChg chg="addSp delSp modSp new mod modNotesTx">
        <pc:chgData name="Hagen, Erik" userId="21bbe2ec-0a78-4d08-a98f-74e919d393dd" providerId="ADAL" clId="{385E7261-5329-4298-A04F-866A3D07E91C}" dt="2021-12-01T08:50:41.104" v="12012" actId="20577"/>
        <pc:sldMkLst>
          <pc:docMk/>
          <pc:sldMk cId="4186152393" sldId="29734"/>
        </pc:sldMkLst>
        <pc:spChg chg="mod">
          <ac:chgData name="Hagen, Erik" userId="21bbe2ec-0a78-4d08-a98f-74e919d393dd" providerId="ADAL" clId="{385E7261-5329-4298-A04F-866A3D07E91C}" dt="2021-12-01T08:49:02.927" v="11830" actId="14100"/>
          <ac:spMkLst>
            <pc:docMk/>
            <pc:sldMk cId="4186152393" sldId="29734"/>
            <ac:spMk id="2" creationId="{13C33EB5-7B14-4EB9-929D-FEC89EBE35B1}"/>
          </ac:spMkLst>
        </pc:spChg>
        <pc:spChg chg="del">
          <ac:chgData name="Hagen, Erik" userId="21bbe2ec-0a78-4d08-a98f-74e919d393dd" providerId="ADAL" clId="{385E7261-5329-4298-A04F-866A3D07E91C}" dt="2021-12-01T08:41:20.550" v="11191" actId="478"/>
          <ac:spMkLst>
            <pc:docMk/>
            <pc:sldMk cId="4186152393" sldId="29734"/>
            <ac:spMk id="3" creationId="{3A3F3B7D-DC83-409F-9B65-3B61B104D251}"/>
          </ac:spMkLst>
        </pc:spChg>
        <pc:picChg chg="add mod">
          <ac:chgData name="Hagen, Erik" userId="21bbe2ec-0a78-4d08-a98f-74e919d393dd" providerId="ADAL" clId="{385E7261-5329-4298-A04F-866A3D07E91C}" dt="2021-12-01T08:49:08.808" v="11832" actId="14100"/>
          <ac:picMkLst>
            <pc:docMk/>
            <pc:sldMk cId="4186152393" sldId="29734"/>
            <ac:picMk id="5" creationId="{C486DF0C-1D8B-43B7-A8A4-5C3F895AE6D2}"/>
          </ac:picMkLst>
        </pc:picChg>
      </pc:sldChg>
    </pc:docChg>
  </pc:docChgLst>
  <pc:docChgLst>
    <pc:chgData name="Hagen, Erik" userId="21bbe2ec-0a78-4d08-a98f-74e919d393dd" providerId="ADAL" clId="{E7983994-4B0A-43DE-AB09-E373FB4AE956}"/>
    <pc:docChg chg="undo redo custSel addSld delSld modSld sldOrd">
      <pc:chgData name="Hagen, Erik" userId="21bbe2ec-0a78-4d08-a98f-74e919d393dd" providerId="ADAL" clId="{E7983994-4B0A-43DE-AB09-E373FB4AE956}" dt="2021-11-25T09:06:54.516" v="13192" actId="20577"/>
      <pc:docMkLst>
        <pc:docMk/>
      </pc:docMkLst>
      <pc:sldChg chg="addSp delSp modSp add mod ord modTransition modAnim modNotesTx">
        <pc:chgData name="Hagen, Erik" userId="21bbe2ec-0a78-4d08-a98f-74e919d393dd" providerId="ADAL" clId="{E7983994-4B0A-43DE-AB09-E373FB4AE956}" dt="2021-11-25T09:02:26.376" v="12910" actId="20577"/>
        <pc:sldMkLst>
          <pc:docMk/>
          <pc:sldMk cId="4245133472" sldId="259"/>
        </pc:sldMkLst>
        <pc:spChg chg="add del mod">
          <ac:chgData name="Hagen, Erik" userId="21bbe2ec-0a78-4d08-a98f-74e919d393dd" providerId="ADAL" clId="{E7983994-4B0A-43DE-AB09-E373FB4AE956}" dt="2021-11-21T22:59:47.413" v="4375" actId="478"/>
          <ac:spMkLst>
            <pc:docMk/>
            <pc:sldMk cId="4245133472" sldId="259"/>
            <ac:spMk id="2" creationId="{E9D06B3E-019E-4710-9265-8A852392C1AC}"/>
          </ac:spMkLst>
        </pc:spChg>
        <pc:spChg chg="add mod">
          <ac:chgData name="Hagen, Erik" userId="21bbe2ec-0a78-4d08-a98f-74e919d393dd" providerId="ADAL" clId="{E7983994-4B0A-43DE-AB09-E373FB4AE956}" dt="2021-11-22T12:14:34.272" v="8497" actId="113"/>
          <ac:spMkLst>
            <pc:docMk/>
            <pc:sldMk cId="4245133472" sldId="259"/>
            <ac:spMk id="4" creationId="{4A0B998C-55BB-44E1-87E5-2AF145459F44}"/>
          </ac:spMkLst>
        </pc:spChg>
        <pc:spChg chg="add mod">
          <ac:chgData name="Hagen, Erik" userId="21bbe2ec-0a78-4d08-a98f-74e919d393dd" providerId="ADAL" clId="{E7983994-4B0A-43DE-AB09-E373FB4AE956}" dt="2021-11-21T23:03:21.190" v="4441" actId="1036"/>
          <ac:spMkLst>
            <pc:docMk/>
            <pc:sldMk cId="4245133472" sldId="259"/>
            <ac:spMk id="8" creationId="{B2853BF8-B8C2-4B60-84E3-CE5B7A3BB217}"/>
          </ac:spMkLst>
        </pc:spChg>
        <pc:picChg chg="add del mod">
          <ac:chgData name="Hagen, Erik" userId="21bbe2ec-0a78-4d08-a98f-74e919d393dd" providerId="ADAL" clId="{E7983994-4B0A-43DE-AB09-E373FB4AE956}" dt="2021-11-21T23:02:16.471" v="4426" actId="478"/>
          <ac:picMkLst>
            <pc:docMk/>
            <pc:sldMk cId="4245133472" sldId="259"/>
            <ac:picMk id="5" creationId="{AD1085D3-45E0-4EF8-882D-E09017EEC058}"/>
          </ac:picMkLst>
        </pc:picChg>
        <pc:picChg chg="mod">
          <ac:chgData name="Hagen, Erik" userId="21bbe2ec-0a78-4d08-a98f-74e919d393dd" providerId="ADAL" clId="{E7983994-4B0A-43DE-AB09-E373FB4AE956}" dt="2021-11-21T23:50:05.263" v="6892" actId="1076"/>
          <ac:picMkLst>
            <pc:docMk/>
            <pc:sldMk cId="4245133472" sldId="259"/>
            <ac:picMk id="2050" creationId="{AEB9728D-1437-4F72-839C-29083E390742}"/>
          </ac:picMkLst>
        </pc:picChg>
      </pc:sldChg>
      <pc:sldChg chg="addSp delSp modSp add del mod ord modTransition modAnim">
        <pc:chgData name="Hagen, Erik" userId="21bbe2ec-0a78-4d08-a98f-74e919d393dd" providerId="ADAL" clId="{E7983994-4B0A-43DE-AB09-E373FB4AE956}" dt="2021-11-23T10:13:59.867" v="12734" actId="47"/>
        <pc:sldMkLst>
          <pc:docMk/>
          <pc:sldMk cId="2695687060" sldId="260"/>
        </pc:sldMkLst>
        <pc:spChg chg="add mod">
          <ac:chgData name="Hagen, Erik" userId="21bbe2ec-0a78-4d08-a98f-74e919d393dd" providerId="ADAL" clId="{E7983994-4B0A-43DE-AB09-E373FB4AE956}" dt="2021-11-23T01:45:34.775" v="12555" actId="113"/>
          <ac:spMkLst>
            <pc:docMk/>
            <pc:sldMk cId="2695687060" sldId="260"/>
            <ac:spMk id="2" creationId="{42E8A86E-FCA8-4B11-8FA7-088D3A069323}"/>
          </ac:spMkLst>
        </pc:spChg>
        <pc:spChg chg="add del mod">
          <ac:chgData name="Hagen, Erik" userId="21bbe2ec-0a78-4d08-a98f-74e919d393dd" providerId="ADAL" clId="{E7983994-4B0A-43DE-AB09-E373FB4AE956}" dt="2021-11-21T23:03:31.025" v="4442" actId="478"/>
          <ac:spMkLst>
            <pc:docMk/>
            <pc:sldMk cId="2695687060" sldId="260"/>
            <ac:spMk id="4" creationId="{E0CEC5D6-C1DB-49AD-9518-7C8CA62B679E}"/>
          </ac:spMkLst>
        </pc:spChg>
        <pc:spChg chg="add mod">
          <ac:chgData name="Hagen, Erik" userId="21bbe2ec-0a78-4d08-a98f-74e919d393dd" providerId="ADAL" clId="{E7983994-4B0A-43DE-AB09-E373FB4AE956}" dt="2021-11-21T23:03:31.471" v="4443"/>
          <ac:spMkLst>
            <pc:docMk/>
            <pc:sldMk cId="2695687060" sldId="260"/>
            <ac:spMk id="5" creationId="{FF23CC8F-834C-427C-9FE8-6BA168AADF14}"/>
          </ac:spMkLst>
        </pc:spChg>
        <pc:picChg chg="mod">
          <ac:chgData name="Hagen, Erik" userId="21bbe2ec-0a78-4d08-a98f-74e919d393dd" providerId="ADAL" clId="{E7983994-4B0A-43DE-AB09-E373FB4AE956}" dt="2021-11-21T23:49:55.609" v="6891" actId="1076"/>
          <ac:picMkLst>
            <pc:docMk/>
            <pc:sldMk cId="2695687060" sldId="260"/>
            <ac:picMk id="3" creationId="{37F9FF26-77FF-40B7-A176-BB8F4118123E}"/>
          </ac:picMkLst>
        </pc:picChg>
      </pc:sldChg>
      <pc:sldChg chg="addSp delSp modSp mod modAnim modNotesTx">
        <pc:chgData name="Hagen, Erik" userId="21bbe2ec-0a78-4d08-a98f-74e919d393dd" providerId="ADAL" clId="{E7983994-4B0A-43DE-AB09-E373FB4AE956}" dt="2021-11-23T00:42:16.486" v="11420" actId="20577"/>
        <pc:sldMkLst>
          <pc:docMk/>
          <pc:sldMk cId="2925050810" sldId="280"/>
        </pc:sldMkLst>
        <pc:spChg chg="add del mod">
          <ac:chgData name="Hagen, Erik" userId="21bbe2ec-0a78-4d08-a98f-74e919d393dd" providerId="ADAL" clId="{E7983994-4B0A-43DE-AB09-E373FB4AE956}" dt="2021-11-22T05:39:44.309" v="7755"/>
          <ac:spMkLst>
            <pc:docMk/>
            <pc:sldMk cId="2925050810" sldId="280"/>
            <ac:spMk id="2" creationId="{A446F087-BCAE-4D4D-8D3B-5EDD76F2E429}"/>
          </ac:spMkLst>
        </pc:spChg>
        <pc:spChg chg="mod">
          <ac:chgData name="Hagen, Erik" userId="21bbe2ec-0a78-4d08-a98f-74e919d393dd" providerId="ADAL" clId="{E7983994-4B0A-43DE-AB09-E373FB4AE956}" dt="2021-11-23T00:31:32.406" v="10753" actId="1076"/>
          <ac:spMkLst>
            <pc:docMk/>
            <pc:sldMk cId="2925050810" sldId="280"/>
            <ac:spMk id="3" creationId="{B8C20A48-9FA4-4C14-A361-E46B3567FA82}"/>
          </ac:spMkLst>
        </pc:spChg>
        <pc:spChg chg="add mod">
          <ac:chgData name="Hagen, Erik" userId="21bbe2ec-0a78-4d08-a98f-74e919d393dd" providerId="ADAL" clId="{E7983994-4B0A-43DE-AB09-E373FB4AE956}" dt="2021-11-23T00:31:54.250" v="10757" actId="1076"/>
          <ac:spMkLst>
            <pc:docMk/>
            <pc:sldMk cId="2925050810" sldId="280"/>
            <ac:spMk id="4" creationId="{4463DD20-D241-402D-9763-C3BD15CF7FB0}"/>
          </ac:spMkLst>
        </pc:spChg>
        <pc:picChg chg="add mod">
          <ac:chgData name="Hagen, Erik" userId="21bbe2ec-0a78-4d08-a98f-74e919d393dd" providerId="ADAL" clId="{E7983994-4B0A-43DE-AB09-E373FB4AE956}" dt="2021-11-22T05:39:53.185" v="7757" actId="14100"/>
          <ac:picMkLst>
            <pc:docMk/>
            <pc:sldMk cId="2925050810" sldId="280"/>
            <ac:picMk id="1026" creationId="{702C6E68-630F-475F-874D-9C25C43E017A}"/>
          </ac:picMkLst>
        </pc:picChg>
      </pc:sldChg>
      <pc:sldChg chg="del">
        <pc:chgData name="Hagen, Erik" userId="21bbe2ec-0a78-4d08-a98f-74e919d393dd" providerId="ADAL" clId="{E7983994-4B0A-43DE-AB09-E373FB4AE956}" dt="2021-11-19T17:38:05.724" v="1" actId="47"/>
        <pc:sldMkLst>
          <pc:docMk/>
          <pc:sldMk cId="859785837" sldId="282"/>
        </pc:sldMkLst>
      </pc:sldChg>
      <pc:sldChg chg="del">
        <pc:chgData name="Hagen, Erik" userId="21bbe2ec-0a78-4d08-a98f-74e919d393dd" providerId="ADAL" clId="{E7983994-4B0A-43DE-AB09-E373FB4AE956}" dt="2021-11-19T17:38:11.901" v="2" actId="47"/>
        <pc:sldMkLst>
          <pc:docMk/>
          <pc:sldMk cId="1084461872" sldId="283"/>
        </pc:sldMkLst>
      </pc:sldChg>
      <pc:sldChg chg="modSp mod ord">
        <pc:chgData name="Hagen, Erik" userId="21bbe2ec-0a78-4d08-a98f-74e919d393dd" providerId="ADAL" clId="{E7983994-4B0A-43DE-AB09-E373FB4AE956}" dt="2021-11-22T12:13:04.758" v="8488"/>
        <pc:sldMkLst>
          <pc:docMk/>
          <pc:sldMk cId="3753658221" sldId="284"/>
        </pc:sldMkLst>
        <pc:spChg chg="mod">
          <ac:chgData name="Hagen, Erik" userId="21bbe2ec-0a78-4d08-a98f-74e919d393dd" providerId="ADAL" clId="{E7983994-4B0A-43DE-AB09-E373FB4AE956}" dt="2021-11-22T00:00:01.995" v="7344" actId="20577"/>
          <ac:spMkLst>
            <pc:docMk/>
            <pc:sldMk cId="3753658221" sldId="284"/>
            <ac:spMk id="3" creationId="{B28B22FB-116B-42BF-894F-3A6B4435032D}"/>
          </ac:spMkLst>
        </pc:spChg>
      </pc:sldChg>
      <pc:sldChg chg="del">
        <pc:chgData name="Hagen, Erik" userId="21bbe2ec-0a78-4d08-a98f-74e919d393dd" providerId="ADAL" clId="{E7983994-4B0A-43DE-AB09-E373FB4AE956}" dt="2021-11-19T17:38:23.101" v="3" actId="47"/>
        <pc:sldMkLst>
          <pc:docMk/>
          <pc:sldMk cId="172639771" sldId="285"/>
        </pc:sldMkLst>
      </pc:sldChg>
      <pc:sldChg chg="del">
        <pc:chgData name="Hagen, Erik" userId="21bbe2ec-0a78-4d08-a98f-74e919d393dd" providerId="ADAL" clId="{E7983994-4B0A-43DE-AB09-E373FB4AE956}" dt="2021-11-19T17:38:24.120" v="4" actId="47"/>
        <pc:sldMkLst>
          <pc:docMk/>
          <pc:sldMk cId="2066118569" sldId="286"/>
        </pc:sldMkLst>
      </pc:sldChg>
      <pc:sldChg chg="del">
        <pc:chgData name="Hagen, Erik" userId="21bbe2ec-0a78-4d08-a98f-74e919d393dd" providerId="ADAL" clId="{E7983994-4B0A-43DE-AB09-E373FB4AE956}" dt="2021-11-19T17:38:25.068" v="5" actId="47"/>
        <pc:sldMkLst>
          <pc:docMk/>
          <pc:sldMk cId="1951729492" sldId="287"/>
        </pc:sldMkLst>
      </pc:sldChg>
      <pc:sldChg chg="del">
        <pc:chgData name="Hagen, Erik" userId="21bbe2ec-0a78-4d08-a98f-74e919d393dd" providerId="ADAL" clId="{E7983994-4B0A-43DE-AB09-E373FB4AE956}" dt="2021-11-19T17:38:26.086" v="6" actId="47"/>
        <pc:sldMkLst>
          <pc:docMk/>
          <pc:sldMk cId="1060084749" sldId="288"/>
        </pc:sldMkLst>
      </pc:sldChg>
      <pc:sldChg chg="del">
        <pc:chgData name="Hagen, Erik" userId="21bbe2ec-0a78-4d08-a98f-74e919d393dd" providerId="ADAL" clId="{E7983994-4B0A-43DE-AB09-E373FB4AE956}" dt="2021-11-19T17:38:27.753" v="7" actId="47"/>
        <pc:sldMkLst>
          <pc:docMk/>
          <pc:sldMk cId="1149080280" sldId="289"/>
        </pc:sldMkLst>
      </pc:sldChg>
      <pc:sldChg chg="del ord">
        <pc:chgData name="Hagen, Erik" userId="21bbe2ec-0a78-4d08-a98f-74e919d393dd" providerId="ADAL" clId="{E7983994-4B0A-43DE-AB09-E373FB4AE956}" dt="2021-11-23T10:20:41.356" v="12792" actId="47"/>
        <pc:sldMkLst>
          <pc:docMk/>
          <pc:sldMk cId="2103478699" sldId="291"/>
        </pc:sldMkLst>
      </pc:sldChg>
      <pc:sldChg chg="del ord">
        <pc:chgData name="Hagen, Erik" userId="21bbe2ec-0a78-4d08-a98f-74e919d393dd" providerId="ADAL" clId="{E7983994-4B0A-43DE-AB09-E373FB4AE956}" dt="2021-11-23T10:20:41.356" v="12792" actId="47"/>
        <pc:sldMkLst>
          <pc:docMk/>
          <pc:sldMk cId="1181040066" sldId="292"/>
        </pc:sldMkLst>
      </pc:sldChg>
      <pc:sldChg chg="del">
        <pc:chgData name="Hagen, Erik" userId="21bbe2ec-0a78-4d08-a98f-74e919d393dd" providerId="ADAL" clId="{E7983994-4B0A-43DE-AB09-E373FB4AE956}" dt="2021-11-19T17:38:44.745" v="8" actId="47"/>
        <pc:sldMkLst>
          <pc:docMk/>
          <pc:sldMk cId="1098845349" sldId="293"/>
        </pc:sldMkLst>
      </pc:sldChg>
      <pc:sldChg chg="del">
        <pc:chgData name="Hagen, Erik" userId="21bbe2ec-0a78-4d08-a98f-74e919d393dd" providerId="ADAL" clId="{E7983994-4B0A-43DE-AB09-E373FB4AE956}" dt="2021-11-19T17:38:46.323" v="9" actId="47"/>
        <pc:sldMkLst>
          <pc:docMk/>
          <pc:sldMk cId="3418911779" sldId="294"/>
        </pc:sldMkLst>
      </pc:sldChg>
      <pc:sldChg chg="del">
        <pc:chgData name="Hagen, Erik" userId="21bbe2ec-0a78-4d08-a98f-74e919d393dd" providerId="ADAL" clId="{E7983994-4B0A-43DE-AB09-E373FB4AE956}" dt="2021-11-19T17:38:49.288" v="10" actId="47"/>
        <pc:sldMkLst>
          <pc:docMk/>
          <pc:sldMk cId="2263761623" sldId="295"/>
        </pc:sldMkLst>
      </pc:sldChg>
      <pc:sldChg chg="del">
        <pc:chgData name="Hagen, Erik" userId="21bbe2ec-0a78-4d08-a98f-74e919d393dd" providerId="ADAL" clId="{E7983994-4B0A-43DE-AB09-E373FB4AE956}" dt="2021-11-19T17:38:51.373" v="11" actId="47"/>
        <pc:sldMkLst>
          <pc:docMk/>
          <pc:sldMk cId="464737896" sldId="296"/>
        </pc:sldMkLst>
      </pc:sldChg>
      <pc:sldChg chg="addSp delSp modSp del mod ord modNotesTx">
        <pc:chgData name="Hagen, Erik" userId="21bbe2ec-0a78-4d08-a98f-74e919d393dd" providerId="ADAL" clId="{E7983994-4B0A-43DE-AB09-E373FB4AE956}" dt="2021-11-23T01:05:11.328" v="11805" actId="47"/>
        <pc:sldMkLst>
          <pc:docMk/>
          <pc:sldMk cId="2745545426" sldId="298"/>
        </pc:sldMkLst>
        <pc:spChg chg="mod">
          <ac:chgData name="Hagen, Erik" userId="21bbe2ec-0a78-4d08-a98f-74e919d393dd" providerId="ADAL" clId="{E7983994-4B0A-43DE-AB09-E373FB4AE956}" dt="2021-11-19T20:51:16.987" v="783" actId="20577"/>
          <ac:spMkLst>
            <pc:docMk/>
            <pc:sldMk cId="2745545426" sldId="298"/>
            <ac:spMk id="3" creationId="{6B4CFAB8-A838-4DB4-9480-5788FBC0BE94}"/>
          </ac:spMkLst>
        </pc:spChg>
        <pc:spChg chg="add del mod">
          <ac:chgData name="Hagen, Erik" userId="21bbe2ec-0a78-4d08-a98f-74e919d393dd" providerId="ADAL" clId="{E7983994-4B0A-43DE-AB09-E373FB4AE956}" dt="2021-11-19T20:43:21.975" v="746" actId="478"/>
          <ac:spMkLst>
            <pc:docMk/>
            <pc:sldMk cId="2745545426" sldId="298"/>
            <ac:spMk id="5" creationId="{619D1FD4-BF00-46F3-9DD0-BA699C28AC06}"/>
          </ac:spMkLst>
        </pc:spChg>
        <pc:spChg chg="add mod">
          <ac:chgData name="Hagen, Erik" userId="21bbe2ec-0a78-4d08-a98f-74e919d393dd" providerId="ADAL" clId="{E7983994-4B0A-43DE-AB09-E373FB4AE956}" dt="2021-11-19T20:58:15.437" v="790" actId="20577"/>
          <ac:spMkLst>
            <pc:docMk/>
            <pc:sldMk cId="2745545426" sldId="298"/>
            <ac:spMk id="6" creationId="{AB274C91-0391-4BAD-8486-38BEC98F44EC}"/>
          </ac:spMkLst>
        </pc:spChg>
        <pc:spChg chg="add mod">
          <ac:chgData name="Hagen, Erik" userId="21bbe2ec-0a78-4d08-a98f-74e919d393dd" providerId="ADAL" clId="{E7983994-4B0A-43DE-AB09-E373FB4AE956}" dt="2021-11-22T23:49:22.633" v="10353" actId="13926"/>
          <ac:spMkLst>
            <pc:docMk/>
            <pc:sldMk cId="2745545426" sldId="298"/>
            <ac:spMk id="7" creationId="{D429C6B7-D57E-4377-980F-56D3FE3F7165}"/>
          </ac:spMkLst>
        </pc:spChg>
        <pc:spChg chg="add mod">
          <ac:chgData name="Hagen, Erik" userId="21bbe2ec-0a78-4d08-a98f-74e919d393dd" providerId="ADAL" clId="{E7983994-4B0A-43DE-AB09-E373FB4AE956}" dt="2021-11-19T20:45:16.035" v="756" actId="207"/>
          <ac:spMkLst>
            <pc:docMk/>
            <pc:sldMk cId="2745545426" sldId="298"/>
            <ac:spMk id="8" creationId="{5A019BC8-3FBB-47C4-8EAA-5922DD87E19A}"/>
          </ac:spMkLst>
        </pc:spChg>
        <pc:picChg chg="add mod">
          <ac:chgData name="Hagen, Erik" userId="21bbe2ec-0a78-4d08-a98f-74e919d393dd" providerId="ADAL" clId="{E7983994-4B0A-43DE-AB09-E373FB4AE956}" dt="2021-11-19T20:43:05.754" v="744" actId="1076"/>
          <ac:picMkLst>
            <pc:docMk/>
            <pc:sldMk cId="2745545426" sldId="298"/>
            <ac:picMk id="4" creationId="{FF775342-0847-439D-AFF4-B9E1759104F9}"/>
          </ac:picMkLst>
        </pc:picChg>
        <pc:picChg chg="add mod">
          <ac:chgData name="Hagen, Erik" userId="21bbe2ec-0a78-4d08-a98f-74e919d393dd" providerId="ADAL" clId="{E7983994-4B0A-43DE-AB09-E373FB4AE956}" dt="2021-11-19T21:11:35.619" v="894" actId="1076"/>
          <ac:picMkLst>
            <pc:docMk/>
            <pc:sldMk cId="2745545426" sldId="298"/>
            <ac:picMk id="10" creationId="{2E36A693-4D20-445D-AFAE-DBA839A129A4}"/>
          </ac:picMkLst>
        </pc:picChg>
      </pc:sldChg>
      <pc:sldChg chg="addSp delSp modSp add mod ord modNotesTx">
        <pc:chgData name="Hagen, Erik" userId="21bbe2ec-0a78-4d08-a98f-74e919d393dd" providerId="ADAL" clId="{E7983994-4B0A-43DE-AB09-E373FB4AE956}" dt="2021-11-23T10:27:52.564" v="12829" actId="20577"/>
        <pc:sldMkLst>
          <pc:docMk/>
          <pc:sldMk cId="1319317004" sldId="299"/>
        </pc:sldMkLst>
        <pc:spChg chg="add mod">
          <ac:chgData name="Hagen, Erik" userId="21bbe2ec-0a78-4d08-a98f-74e919d393dd" providerId="ADAL" clId="{E7983994-4B0A-43DE-AB09-E373FB4AE956}" dt="2021-11-23T00:33:47.840" v="10772" actId="1076"/>
          <ac:spMkLst>
            <pc:docMk/>
            <pc:sldMk cId="1319317004" sldId="299"/>
            <ac:spMk id="2" creationId="{B94F01A6-0E08-474D-B93D-96B716E1AB62}"/>
          </ac:spMkLst>
        </pc:spChg>
        <pc:spChg chg="mod">
          <ac:chgData name="Hagen, Erik" userId="21bbe2ec-0a78-4d08-a98f-74e919d393dd" providerId="ADAL" clId="{E7983994-4B0A-43DE-AB09-E373FB4AE956}" dt="2021-11-19T17:57:11.787" v="339" actId="20577"/>
          <ac:spMkLst>
            <pc:docMk/>
            <pc:sldMk cId="1319317004" sldId="299"/>
            <ac:spMk id="5" creationId="{8BF84853-3C90-4E3A-A5C2-C99E9EA187BF}"/>
          </ac:spMkLst>
        </pc:spChg>
        <pc:spChg chg="add del mod">
          <ac:chgData name="Hagen, Erik" userId="21bbe2ec-0a78-4d08-a98f-74e919d393dd" providerId="ADAL" clId="{E7983994-4B0A-43DE-AB09-E373FB4AE956}" dt="2021-11-23T02:15:50.710" v="12668" actId="20577"/>
          <ac:spMkLst>
            <pc:docMk/>
            <pc:sldMk cId="1319317004" sldId="299"/>
            <ac:spMk id="6" creationId="{B4E7F0AD-C2C8-4A1D-A45E-6540BF30C7EF}"/>
          </ac:spMkLst>
        </pc:spChg>
        <pc:spChg chg="del">
          <ac:chgData name="Hagen, Erik" userId="21bbe2ec-0a78-4d08-a98f-74e919d393dd" providerId="ADAL" clId="{E7983994-4B0A-43DE-AB09-E373FB4AE956}" dt="2021-11-19T17:39:42.907" v="15" actId="478"/>
          <ac:spMkLst>
            <pc:docMk/>
            <pc:sldMk cId="1319317004" sldId="299"/>
            <ac:spMk id="7" creationId="{2021E347-3EA7-4046-B671-701FDC52579D}"/>
          </ac:spMkLst>
        </pc:spChg>
        <pc:spChg chg="add mod">
          <ac:chgData name="Hagen, Erik" userId="21bbe2ec-0a78-4d08-a98f-74e919d393dd" providerId="ADAL" clId="{E7983994-4B0A-43DE-AB09-E373FB4AE956}" dt="2021-11-23T01:40:48.837" v="12536" actId="20577"/>
          <ac:spMkLst>
            <pc:docMk/>
            <pc:sldMk cId="1319317004" sldId="299"/>
            <ac:spMk id="7" creationId="{3EB90E40-98F5-4944-BFD4-CD2DC12F0431}"/>
          </ac:spMkLst>
        </pc:spChg>
        <pc:spChg chg="add mod">
          <ac:chgData name="Hagen, Erik" userId="21bbe2ec-0a78-4d08-a98f-74e919d393dd" providerId="ADAL" clId="{E7983994-4B0A-43DE-AB09-E373FB4AE956}" dt="2021-11-23T00:22:26.610" v="10690" actId="20577"/>
          <ac:spMkLst>
            <pc:docMk/>
            <pc:sldMk cId="1319317004" sldId="299"/>
            <ac:spMk id="8" creationId="{8AAD6856-ACF4-4E13-839C-D12355F6C2F2}"/>
          </ac:spMkLst>
        </pc:spChg>
        <pc:spChg chg="add mod">
          <ac:chgData name="Hagen, Erik" userId="21bbe2ec-0a78-4d08-a98f-74e919d393dd" providerId="ADAL" clId="{E7983994-4B0A-43DE-AB09-E373FB4AE956}" dt="2021-11-23T10:27:47.558" v="12827" actId="20577"/>
          <ac:spMkLst>
            <pc:docMk/>
            <pc:sldMk cId="1319317004" sldId="299"/>
            <ac:spMk id="9" creationId="{DE131D3A-A4E9-4C30-BECD-2C9EEA64FD5E}"/>
          </ac:spMkLst>
        </pc:spChg>
        <pc:spChg chg="add mod">
          <ac:chgData name="Hagen, Erik" userId="21bbe2ec-0a78-4d08-a98f-74e919d393dd" providerId="ADAL" clId="{E7983994-4B0A-43DE-AB09-E373FB4AE956}" dt="2021-11-23T10:27:52.564" v="12829" actId="20577"/>
          <ac:spMkLst>
            <pc:docMk/>
            <pc:sldMk cId="1319317004" sldId="299"/>
            <ac:spMk id="10" creationId="{CD302E33-94DB-425E-8FC8-CB0831366590}"/>
          </ac:spMkLst>
        </pc:spChg>
        <pc:spChg chg="add mod">
          <ac:chgData name="Hagen, Erik" userId="21bbe2ec-0a78-4d08-a98f-74e919d393dd" providerId="ADAL" clId="{E7983994-4B0A-43DE-AB09-E373FB4AE956}" dt="2021-11-23T00:26:20.918" v="10715" actId="20577"/>
          <ac:spMkLst>
            <pc:docMk/>
            <pc:sldMk cId="1319317004" sldId="299"/>
            <ac:spMk id="11" creationId="{EECD6798-70DF-49FB-AEF3-0E41C47904FE}"/>
          </ac:spMkLst>
        </pc:spChg>
        <pc:spChg chg="add del mod">
          <ac:chgData name="Hagen, Erik" userId="21bbe2ec-0a78-4d08-a98f-74e919d393dd" providerId="ADAL" clId="{E7983994-4B0A-43DE-AB09-E373FB4AE956}" dt="2021-11-23T02:15:42.050" v="12667" actId="478"/>
          <ac:spMkLst>
            <pc:docMk/>
            <pc:sldMk cId="1319317004" sldId="299"/>
            <ac:spMk id="12" creationId="{2DA0DCCF-8A31-4F56-9055-353F6E98C270}"/>
          </ac:spMkLst>
        </pc:spChg>
        <pc:spChg chg="add mod">
          <ac:chgData name="Hagen, Erik" userId="21bbe2ec-0a78-4d08-a98f-74e919d393dd" providerId="ADAL" clId="{E7983994-4B0A-43DE-AB09-E373FB4AE956}" dt="2021-11-23T00:33:44.003" v="10771" actId="1076"/>
          <ac:spMkLst>
            <pc:docMk/>
            <pc:sldMk cId="1319317004" sldId="299"/>
            <ac:spMk id="13" creationId="{7F32ACF9-DA50-4CAD-B7C9-E0D88516CC5E}"/>
          </ac:spMkLst>
        </pc:spChg>
        <pc:picChg chg="add del mod">
          <ac:chgData name="Hagen, Erik" userId="21bbe2ec-0a78-4d08-a98f-74e919d393dd" providerId="ADAL" clId="{E7983994-4B0A-43DE-AB09-E373FB4AE956}" dt="2021-11-19T17:46:46.545" v="285"/>
          <ac:picMkLst>
            <pc:docMk/>
            <pc:sldMk cId="1319317004" sldId="299"/>
            <ac:picMk id="3" creationId="{C23AB0AE-2FD8-4B55-BC31-7829137FE610}"/>
          </ac:picMkLst>
        </pc:picChg>
      </pc:sldChg>
      <pc:sldChg chg="del">
        <pc:chgData name="Hagen, Erik" userId="21bbe2ec-0a78-4d08-a98f-74e919d393dd" providerId="ADAL" clId="{E7983994-4B0A-43DE-AB09-E373FB4AE956}" dt="2021-11-19T17:38:03.986" v="0" actId="47"/>
        <pc:sldMkLst>
          <pc:docMk/>
          <pc:sldMk cId="1623281186" sldId="299"/>
        </pc:sldMkLst>
      </pc:sldChg>
      <pc:sldChg chg="new del">
        <pc:chgData name="Hagen, Erik" userId="21bbe2ec-0a78-4d08-a98f-74e919d393dd" providerId="ADAL" clId="{E7983994-4B0A-43DE-AB09-E373FB4AE956}" dt="2021-11-19T17:39:17.398" v="14" actId="47"/>
        <pc:sldMkLst>
          <pc:docMk/>
          <pc:sldMk cId="1234227875" sldId="300"/>
        </pc:sldMkLst>
      </pc:sldChg>
      <pc:sldChg chg="add del">
        <pc:chgData name="Hagen, Erik" userId="21bbe2ec-0a78-4d08-a98f-74e919d393dd" providerId="ADAL" clId="{E7983994-4B0A-43DE-AB09-E373FB4AE956}" dt="2021-11-23T10:20:41.356" v="12792" actId="47"/>
        <pc:sldMkLst>
          <pc:docMk/>
          <pc:sldMk cId="3093241099" sldId="300"/>
        </pc:sldMkLst>
      </pc:sldChg>
      <pc:sldChg chg="add del">
        <pc:chgData name="Hagen, Erik" userId="21bbe2ec-0a78-4d08-a98f-74e919d393dd" providerId="ADAL" clId="{E7983994-4B0A-43DE-AB09-E373FB4AE956}" dt="2021-11-23T10:20:41.356" v="12792" actId="47"/>
        <pc:sldMkLst>
          <pc:docMk/>
          <pc:sldMk cId="2398871914" sldId="301"/>
        </pc:sldMkLst>
      </pc:sldChg>
      <pc:sldChg chg="addSp delSp modSp add mod ord modAnim modNotesTx">
        <pc:chgData name="Hagen, Erik" userId="21bbe2ec-0a78-4d08-a98f-74e919d393dd" providerId="ADAL" clId="{E7983994-4B0A-43DE-AB09-E373FB4AE956}" dt="2021-11-23T10:30:49.183" v="12845"/>
        <pc:sldMkLst>
          <pc:docMk/>
          <pc:sldMk cId="2301585263" sldId="302"/>
        </pc:sldMkLst>
        <pc:spChg chg="add mod">
          <ac:chgData name="Hagen, Erik" userId="21bbe2ec-0a78-4d08-a98f-74e919d393dd" providerId="ADAL" clId="{E7983994-4B0A-43DE-AB09-E373FB4AE956}" dt="2021-11-22T23:50:10.366" v="10363" actId="14100"/>
          <ac:spMkLst>
            <pc:docMk/>
            <pc:sldMk cId="2301585263" sldId="302"/>
            <ac:spMk id="2" creationId="{4C88C1F7-36A4-47A3-8202-989395AC7E5C}"/>
          </ac:spMkLst>
        </pc:spChg>
        <pc:spChg chg="add mod">
          <ac:chgData name="Hagen, Erik" userId="21bbe2ec-0a78-4d08-a98f-74e919d393dd" providerId="ADAL" clId="{E7983994-4B0A-43DE-AB09-E373FB4AE956}" dt="2021-11-23T10:29:37.440" v="12838" actId="1076"/>
          <ac:spMkLst>
            <pc:docMk/>
            <pc:sldMk cId="2301585263" sldId="302"/>
            <ac:spMk id="4" creationId="{30983B2A-0C36-4C56-841D-36951B6C0DB5}"/>
          </ac:spMkLst>
        </pc:spChg>
        <pc:spChg chg="mod">
          <ac:chgData name="Hagen, Erik" userId="21bbe2ec-0a78-4d08-a98f-74e919d393dd" providerId="ADAL" clId="{E7983994-4B0A-43DE-AB09-E373FB4AE956}" dt="2021-11-19T17:53:48.265" v="329" actId="20577"/>
          <ac:spMkLst>
            <pc:docMk/>
            <pc:sldMk cId="2301585263" sldId="302"/>
            <ac:spMk id="5" creationId="{8BF84853-3C90-4E3A-A5C2-C99E9EA187BF}"/>
          </ac:spMkLst>
        </pc:spChg>
        <pc:spChg chg="add mod">
          <ac:chgData name="Hagen, Erik" userId="21bbe2ec-0a78-4d08-a98f-74e919d393dd" providerId="ADAL" clId="{E7983994-4B0A-43DE-AB09-E373FB4AE956}" dt="2021-11-22T23:50:36.670" v="10368" actId="1076"/>
          <ac:spMkLst>
            <pc:docMk/>
            <pc:sldMk cId="2301585263" sldId="302"/>
            <ac:spMk id="6" creationId="{22E5C8D1-28BE-46AE-A9CA-B2FD26DF6EC5}"/>
          </ac:spMkLst>
        </pc:spChg>
        <pc:spChg chg="del">
          <ac:chgData name="Hagen, Erik" userId="21bbe2ec-0a78-4d08-a98f-74e919d393dd" providerId="ADAL" clId="{E7983994-4B0A-43DE-AB09-E373FB4AE956}" dt="2021-11-19T17:47:23.286" v="305"/>
          <ac:spMkLst>
            <pc:docMk/>
            <pc:sldMk cId="2301585263" sldId="302"/>
            <ac:spMk id="6" creationId="{B4E7F0AD-C2C8-4A1D-A45E-6540BF30C7EF}"/>
          </ac:spMkLst>
        </pc:spChg>
        <pc:spChg chg="del mod">
          <ac:chgData name="Hagen, Erik" userId="21bbe2ec-0a78-4d08-a98f-74e919d393dd" providerId="ADAL" clId="{E7983994-4B0A-43DE-AB09-E373FB4AE956}" dt="2021-11-22T12:22:52.680" v="8577" actId="478"/>
          <ac:spMkLst>
            <pc:docMk/>
            <pc:sldMk cId="2301585263" sldId="302"/>
            <ac:spMk id="7" creationId="{2021E347-3EA7-4046-B671-701FDC52579D}"/>
          </ac:spMkLst>
        </pc:spChg>
        <pc:spChg chg="add mod">
          <ac:chgData name="Hagen, Erik" userId="21bbe2ec-0a78-4d08-a98f-74e919d393dd" providerId="ADAL" clId="{E7983994-4B0A-43DE-AB09-E373FB4AE956}" dt="2021-11-22T23:51:05.242" v="10371" actId="1076"/>
          <ac:spMkLst>
            <pc:docMk/>
            <pc:sldMk cId="2301585263" sldId="302"/>
            <ac:spMk id="8" creationId="{984FC058-7521-450B-9452-A981B7A5CDCF}"/>
          </ac:spMkLst>
        </pc:spChg>
        <pc:spChg chg="add del mod">
          <ac:chgData name="Hagen, Erik" userId="21bbe2ec-0a78-4d08-a98f-74e919d393dd" providerId="ADAL" clId="{E7983994-4B0A-43DE-AB09-E373FB4AE956}" dt="2021-11-22T23:52:51.441" v="10374" actId="478"/>
          <ac:spMkLst>
            <pc:docMk/>
            <pc:sldMk cId="2301585263" sldId="302"/>
            <ac:spMk id="9" creationId="{87335DC9-9417-43C8-B45D-8320F4CD18F9}"/>
          </ac:spMkLst>
        </pc:spChg>
        <pc:spChg chg="add mod">
          <ac:chgData name="Hagen, Erik" userId="21bbe2ec-0a78-4d08-a98f-74e919d393dd" providerId="ADAL" clId="{E7983994-4B0A-43DE-AB09-E373FB4AE956}" dt="2021-11-22T23:54:38.320" v="10399" actId="20577"/>
          <ac:spMkLst>
            <pc:docMk/>
            <pc:sldMk cId="2301585263" sldId="302"/>
            <ac:spMk id="11" creationId="{64C8C9CE-EEA9-4386-BBE0-0B5CFDA15354}"/>
          </ac:spMkLst>
        </pc:spChg>
        <pc:spChg chg="add mod">
          <ac:chgData name="Hagen, Erik" userId="21bbe2ec-0a78-4d08-a98f-74e919d393dd" providerId="ADAL" clId="{E7983994-4B0A-43DE-AB09-E373FB4AE956}" dt="2021-11-22T23:58:33.591" v="10419" actId="692"/>
          <ac:spMkLst>
            <pc:docMk/>
            <pc:sldMk cId="2301585263" sldId="302"/>
            <ac:spMk id="21" creationId="{F3DAD819-7E69-43B4-93F0-FBE21AC7C824}"/>
          </ac:spMkLst>
        </pc:spChg>
        <pc:picChg chg="add mod">
          <ac:chgData name="Hagen, Erik" userId="21bbe2ec-0a78-4d08-a98f-74e919d393dd" providerId="ADAL" clId="{E7983994-4B0A-43DE-AB09-E373FB4AE956}" dt="2021-11-22T23:58:07.548" v="10416" actId="1076"/>
          <ac:picMkLst>
            <pc:docMk/>
            <pc:sldMk cId="2301585263" sldId="302"/>
            <ac:picMk id="3" creationId="{C2012A7E-81AA-4601-B88F-CFAE330E6798}"/>
          </ac:picMkLst>
        </pc:picChg>
        <pc:picChg chg="add mod">
          <ac:chgData name="Hagen, Erik" userId="21bbe2ec-0a78-4d08-a98f-74e919d393dd" providerId="ADAL" clId="{E7983994-4B0A-43DE-AB09-E373FB4AE956}" dt="2021-11-22T23:54:34.943" v="10398" actId="1076"/>
          <ac:picMkLst>
            <pc:docMk/>
            <pc:sldMk cId="2301585263" sldId="302"/>
            <ac:picMk id="10" creationId="{0DB5A231-0FD2-48C3-A4BF-3FEB89C2A14B}"/>
          </ac:picMkLst>
        </pc:picChg>
        <pc:picChg chg="add mod">
          <ac:chgData name="Hagen, Erik" userId="21bbe2ec-0a78-4d08-a98f-74e919d393dd" providerId="ADAL" clId="{E7983994-4B0A-43DE-AB09-E373FB4AE956}" dt="2021-11-23T00:00:40.078" v="10423"/>
          <ac:picMkLst>
            <pc:docMk/>
            <pc:sldMk cId="2301585263" sldId="302"/>
            <ac:picMk id="22" creationId="{5F086A9F-26B7-487B-803F-815915C2D3CB}"/>
          </ac:picMkLst>
        </pc:picChg>
        <pc:cxnChg chg="add mod">
          <ac:chgData name="Hagen, Erik" userId="21bbe2ec-0a78-4d08-a98f-74e919d393dd" providerId="ADAL" clId="{E7983994-4B0A-43DE-AB09-E373FB4AE956}" dt="2021-11-23T10:30:26.277" v="12842" actId="692"/>
          <ac:cxnSpMkLst>
            <pc:docMk/>
            <pc:sldMk cId="2301585263" sldId="302"/>
            <ac:cxnSpMk id="9" creationId="{99997535-D0DA-4561-AB4E-2AE89BD23178}"/>
          </ac:cxnSpMkLst>
        </pc:cxnChg>
        <pc:cxnChg chg="add mod">
          <ac:chgData name="Hagen, Erik" userId="21bbe2ec-0a78-4d08-a98f-74e919d393dd" providerId="ADAL" clId="{E7983994-4B0A-43DE-AB09-E373FB4AE956}" dt="2021-11-22T23:56:21.816" v="10408" actId="14100"/>
          <ac:cxnSpMkLst>
            <pc:docMk/>
            <pc:sldMk cId="2301585263" sldId="302"/>
            <ac:cxnSpMk id="13" creationId="{876BF994-9121-420F-B406-FF9E513ADE9A}"/>
          </ac:cxnSpMkLst>
        </pc:cxnChg>
        <pc:cxnChg chg="add mod">
          <ac:chgData name="Hagen, Erik" userId="21bbe2ec-0a78-4d08-a98f-74e919d393dd" providerId="ADAL" clId="{E7983994-4B0A-43DE-AB09-E373FB4AE956}" dt="2021-11-22T23:56:16.449" v="10407" actId="14100"/>
          <ac:cxnSpMkLst>
            <pc:docMk/>
            <pc:sldMk cId="2301585263" sldId="302"/>
            <ac:cxnSpMk id="15" creationId="{D8795BB7-17AA-4901-9F0C-F31806DD0BC6}"/>
          </ac:cxnSpMkLst>
        </pc:cxnChg>
        <pc:cxnChg chg="add mod">
          <ac:chgData name="Hagen, Erik" userId="21bbe2ec-0a78-4d08-a98f-74e919d393dd" providerId="ADAL" clId="{E7983994-4B0A-43DE-AB09-E373FB4AE956}" dt="2021-11-22T23:56:06.665" v="10406" actId="13822"/>
          <ac:cxnSpMkLst>
            <pc:docMk/>
            <pc:sldMk cId="2301585263" sldId="302"/>
            <ac:cxnSpMk id="18" creationId="{C797B256-192C-4214-AEE0-93678E4E79FB}"/>
          </ac:cxnSpMkLst>
        </pc:cxnChg>
      </pc:sldChg>
      <pc:sldChg chg="modSp new del mod">
        <pc:chgData name="Hagen, Erik" userId="21bbe2ec-0a78-4d08-a98f-74e919d393dd" providerId="ADAL" clId="{E7983994-4B0A-43DE-AB09-E373FB4AE956}" dt="2021-11-22T12:22:38.319" v="8576" actId="47"/>
        <pc:sldMkLst>
          <pc:docMk/>
          <pc:sldMk cId="729790954" sldId="303"/>
        </pc:sldMkLst>
        <pc:spChg chg="mod">
          <ac:chgData name="Hagen, Erik" userId="21bbe2ec-0a78-4d08-a98f-74e919d393dd" providerId="ADAL" clId="{E7983994-4B0A-43DE-AB09-E373FB4AE956}" dt="2021-11-20T23:01:41.552" v="1189" actId="20577"/>
          <ac:spMkLst>
            <pc:docMk/>
            <pc:sldMk cId="729790954" sldId="303"/>
            <ac:spMk id="2" creationId="{BB5A4881-AB84-467A-B4E2-51C0191B7286}"/>
          </ac:spMkLst>
        </pc:spChg>
        <pc:spChg chg="mod">
          <ac:chgData name="Hagen, Erik" userId="21bbe2ec-0a78-4d08-a98f-74e919d393dd" providerId="ADAL" clId="{E7983994-4B0A-43DE-AB09-E373FB4AE956}" dt="2021-11-19T18:01:59.035" v="578" actId="20577"/>
          <ac:spMkLst>
            <pc:docMk/>
            <pc:sldMk cId="729790954" sldId="303"/>
            <ac:spMk id="3" creationId="{A51143BC-241B-46EA-8F01-6E454EE4A9C4}"/>
          </ac:spMkLst>
        </pc:spChg>
        <pc:spChg chg="mod">
          <ac:chgData name="Hagen, Erik" userId="21bbe2ec-0a78-4d08-a98f-74e919d393dd" providerId="ADAL" clId="{E7983994-4B0A-43DE-AB09-E373FB4AE956}" dt="2021-11-19T18:02:21.924" v="599" actId="20577"/>
          <ac:spMkLst>
            <pc:docMk/>
            <pc:sldMk cId="729790954" sldId="303"/>
            <ac:spMk id="4" creationId="{4E44B188-1613-4B97-B5AE-416E46CBDA4A}"/>
          </ac:spMkLst>
        </pc:spChg>
      </pc:sldChg>
      <pc:sldChg chg="modSp add del mod">
        <pc:chgData name="Hagen, Erik" userId="21bbe2ec-0a78-4d08-a98f-74e919d393dd" providerId="ADAL" clId="{E7983994-4B0A-43DE-AB09-E373FB4AE956}" dt="2021-11-20T23:01:56.704" v="1190" actId="47"/>
        <pc:sldMkLst>
          <pc:docMk/>
          <pc:sldMk cId="503976524" sldId="304"/>
        </pc:sldMkLst>
        <pc:spChg chg="mod">
          <ac:chgData name="Hagen, Erik" userId="21bbe2ec-0a78-4d08-a98f-74e919d393dd" providerId="ADAL" clId="{E7983994-4B0A-43DE-AB09-E373FB4AE956}" dt="2021-11-19T17:57:28.831" v="346" actId="20577"/>
          <ac:spMkLst>
            <pc:docMk/>
            <pc:sldMk cId="503976524" sldId="304"/>
            <ac:spMk id="5" creationId="{8BF84853-3C90-4E3A-A5C2-C99E9EA187BF}"/>
          </ac:spMkLst>
        </pc:spChg>
        <pc:spChg chg="mod">
          <ac:chgData name="Hagen, Erik" userId="21bbe2ec-0a78-4d08-a98f-74e919d393dd" providerId="ADAL" clId="{E7983994-4B0A-43DE-AB09-E373FB4AE956}" dt="2021-11-19T17:58:59.777" v="414" actId="6549"/>
          <ac:spMkLst>
            <pc:docMk/>
            <pc:sldMk cId="503976524" sldId="304"/>
            <ac:spMk id="6" creationId="{B4E7F0AD-C2C8-4A1D-A45E-6540BF30C7EF}"/>
          </ac:spMkLst>
        </pc:spChg>
      </pc:sldChg>
      <pc:sldChg chg="addSp modSp new mod ord">
        <pc:chgData name="Hagen, Erik" userId="21bbe2ec-0a78-4d08-a98f-74e919d393dd" providerId="ADAL" clId="{E7983994-4B0A-43DE-AB09-E373FB4AE956}" dt="2021-11-23T10:18:47.844" v="12790" actId="13926"/>
        <pc:sldMkLst>
          <pc:docMk/>
          <pc:sldMk cId="4130278898" sldId="305"/>
        </pc:sldMkLst>
        <pc:spChg chg="mod">
          <ac:chgData name="Hagen, Erik" userId="21bbe2ec-0a78-4d08-a98f-74e919d393dd" providerId="ADAL" clId="{E7983994-4B0A-43DE-AB09-E373FB4AE956}" dt="2021-11-19T21:10:19.144" v="885" actId="20577"/>
          <ac:spMkLst>
            <pc:docMk/>
            <pc:sldMk cId="4130278898" sldId="305"/>
            <ac:spMk id="2" creationId="{3A44FB81-21D6-4BB0-ABC9-815E1B5085D1}"/>
          </ac:spMkLst>
        </pc:spChg>
        <pc:spChg chg="mod">
          <ac:chgData name="Hagen, Erik" userId="21bbe2ec-0a78-4d08-a98f-74e919d393dd" providerId="ADAL" clId="{E7983994-4B0A-43DE-AB09-E373FB4AE956}" dt="2021-11-23T10:18:47.844" v="12790" actId="13926"/>
          <ac:spMkLst>
            <pc:docMk/>
            <pc:sldMk cId="4130278898" sldId="305"/>
            <ac:spMk id="3" creationId="{DB2FFFEF-C66F-4EA1-9BD9-2176AF74BAB4}"/>
          </ac:spMkLst>
        </pc:spChg>
        <pc:picChg chg="add mod">
          <ac:chgData name="Hagen, Erik" userId="21bbe2ec-0a78-4d08-a98f-74e919d393dd" providerId="ADAL" clId="{E7983994-4B0A-43DE-AB09-E373FB4AE956}" dt="2021-11-19T21:09:16.329" v="831" actId="1076"/>
          <ac:picMkLst>
            <pc:docMk/>
            <pc:sldMk cId="4130278898" sldId="305"/>
            <ac:picMk id="5" creationId="{334475C3-89B3-40BC-863A-22A4FD3D7963}"/>
          </ac:picMkLst>
        </pc:picChg>
        <pc:picChg chg="add mod">
          <ac:chgData name="Hagen, Erik" userId="21bbe2ec-0a78-4d08-a98f-74e919d393dd" providerId="ADAL" clId="{E7983994-4B0A-43DE-AB09-E373FB4AE956}" dt="2021-11-19T21:11:41.313" v="895" actId="1076"/>
          <ac:picMkLst>
            <pc:docMk/>
            <pc:sldMk cId="4130278898" sldId="305"/>
            <ac:picMk id="6" creationId="{DF149095-37AE-40DD-8BDC-1AB5644ACA83}"/>
          </ac:picMkLst>
        </pc:picChg>
      </pc:sldChg>
      <pc:sldChg chg="addSp delSp modSp new mod ord">
        <pc:chgData name="Hagen, Erik" userId="21bbe2ec-0a78-4d08-a98f-74e919d393dd" providerId="ADAL" clId="{E7983994-4B0A-43DE-AB09-E373FB4AE956}" dt="2021-11-23T01:06:05.403" v="11811" actId="1076"/>
        <pc:sldMkLst>
          <pc:docMk/>
          <pc:sldMk cId="4204896444" sldId="306"/>
        </pc:sldMkLst>
        <pc:spChg chg="mod">
          <ac:chgData name="Hagen, Erik" userId="21bbe2ec-0a78-4d08-a98f-74e919d393dd" providerId="ADAL" clId="{E7983994-4B0A-43DE-AB09-E373FB4AE956}" dt="2021-11-23T01:05:55.316" v="11810" actId="14100"/>
          <ac:spMkLst>
            <pc:docMk/>
            <pc:sldMk cId="4204896444" sldId="306"/>
            <ac:spMk id="2" creationId="{38549741-266C-4C76-B920-272DBC684BBC}"/>
          </ac:spMkLst>
        </pc:spChg>
        <pc:spChg chg="del">
          <ac:chgData name="Hagen, Erik" userId="21bbe2ec-0a78-4d08-a98f-74e919d393dd" providerId="ADAL" clId="{E7983994-4B0A-43DE-AB09-E373FB4AE956}" dt="2021-11-19T21:34:13.719" v="906" actId="478"/>
          <ac:spMkLst>
            <pc:docMk/>
            <pc:sldMk cId="4204896444" sldId="306"/>
            <ac:spMk id="3" creationId="{919E9944-01D2-4207-B5DC-B140DC58E16C}"/>
          </ac:spMkLst>
        </pc:spChg>
        <pc:spChg chg="add mod">
          <ac:chgData name="Hagen, Erik" userId="21bbe2ec-0a78-4d08-a98f-74e919d393dd" providerId="ADAL" clId="{E7983994-4B0A-43DE-AB09-E373FB4AE956}" dt="2021-11-23T01:06:05.403" v="11811" actId="1076"/>
          <ac:spMkLst>
            <pc:docMk/>
            <pc:sldMk cId="4204896444" sldId="306"/>
            <ac:spMk id="7" creationId="{9D5A4597-A1C0-4F7D-8344-649629B4F3E2}"/>
          </ac:spMkLst>
        </pc:spChg>
        <pc:spChg chg="add mod">
          <ac:chgData name="Hagen, Erik" userId="21bbe2ec-0a78-4d08-a98f-74e919d393dd" providerId="ADAL" clId="{E7983994-4B0A-43DE-AB09-E373FB4AE956}" dt="2021-11-23T01:06:05.403" v="11811" actId="1076"/>
          <ac:spMkLst>
            <pc:docMk/>
            <pc:sldMk cId="4204896444" sldId="306"/>
            <ac:spMk id="8" creationId="{8D29BB05-0FA0-41FA-95C9-7BC9FA89E3D5}"/>
          </ac:spMkLst>
        </pc:spChg>
        <pc:spChg chg="add mod">
          <ac:chgData name="Hagen, Erik" userId="21bbe2ec-0a78-4d08-a98f-74e919d393dd" providerId="ADAL" clId="{E7983994-4B0A-43DE-AB09-E373FB4AE956}" dt="2021-11-23T01:06:05.403" v="11811" actId="1076"/>
          <ac:spMkLst>
            <pc:docMk/>
            <pc:sldMk cId="4204896444" sldId="306"/>
            <ac:spMk id="10" creationId="{C265DF11-5D4A-4D3F-972C-34A37EAA0C9E}"/>
          </ac:spMkLst>
        </pc:spChg>
        <pc:spChg chg="add mod">
          <ac:chgData name="Hagen, Erik" userId="21bbe2ec-0a78-4d08-a98f-74e919d393dd" providerId="ADAL" clId="{E7983994-4B0A-43DE-AB09-E373FB4AE956}" dt="2021-11-23T01:06:05.403" v="11811" actId="1076"/>
          <ac:spMkLst>
            <pc:docMk/>
            <pc:sldMk cId="4204896444" sldId="306"/>
            <ac:spMk id="12" creationId="{4E96A24C-6D89-4A77-8982-A59179D2DF6A}"/>
          </ac:spMkLst>
        </pc:spChg>
        <pc:picChg chg="add mod">
          <ac:chgData name="Hagen, Erik" userId="21bbe2ec-0a78-4d08-a98f-74e919d393dd" providerId="ADAL" clId="{E7983994-4B0A-43DE-AB09-E373FB4AE956}" dt="2021-11-23T01:06:05.403" v="11811" actId="1076"/>
          <ac:picMkLst>
            <pc:docMk/>
            <pc:sldMk cId="4204896444" sldId="306"/>
            <ac:picMk id="5" creationId="{4D60C4D4-7313-4D32-B00F-C7E465830DD4}"/>
          </ac:picMkLst>
        </pc:picChg>
        <pc:picChg chg="add mod">
          <ac:chgData name="Hagen, Erik" userId="21bbe2ec-0a78-4d08-a98f-74e919d393dd" providerId="ADAL" clId="{E7983994-4B0A-43DE-AB09-E373FB4AE956}" dt="2021-11-23T01:06:05.403" v="11811" actId="1076"/>
          <ac:picMkLst>
            <pc:docMk/>
            <pc:sldMk cId="4204896444" sldId="306"/>
            <ac:picMk id="6" creationId="{8103C6A0-DC9D-460B-A053-80C98AEE3FA7}"/>
          </ac:picMkLst>
        </pc:picChg>
        <pc:picChg chg="add mod">
          <ac:chgData name="Hagen, Erik" userId="21bbe2ec-0a78-4d08-a98f-74e919d393dd" providerId="ADAL" clId="{E7983994-4B0A-43DE-AB09-E373FB4AE956}" dt="2021-11-23T00:00:57.693" v="10424"/>
          <ac:picMkLst>
            <pc:docMk/>
            <pc:sldMk cId="4204896444" sldId="306"/>
            <ac:picMk id="9" creationId="{DD44CDC5-2DE6-475F-BC09-C0AF784B1E71}"/>
          </ac:picMkLst>
        </pc:picChg>
      </pc:sldChg>
      <pc:sldChg chg="modSp new del mod">
        <pc:chgData name="Hagen, Erik" userId="21bbe2ec-0a78-4d08-a98f-74e919d393dd" providerId="ADAL" clId="{E7983994-4B0A-43DE-AB09-E373FB4AE956}" dt="2021-11-22T23:38:51.014" v="10229" actId="47"/>
        <pc:sldMkLst>
          <pc:docMk/>
          <pc:sldMk cId="1657917793" sldId="307"/>
        </pc:sldMkLst>
        <pc:spChg chg="mod">
          <ac:chgData name="Hagen, Erik" userId="21bbe2ec-0a78-4d08-a98f-74e919d393dd" providerId="ADAL" clId="{E7983994-4B0A-43DE-AB09-E373FB4AE956}" dt="2021-11-20T23:09:38.222" v="1284" actId="20577"/>
          <ac:spMkLst>
            <pc:docMk/>
            <pc:sldMk cId="1657917793" sldId="307"/>
            <ac:spMk id="4" creationId="{9558D51E-9B20-4A03-808C-73A7FD45376E}"/>
          </ac:spMkLst>
        </pc:spChg>
      </pc:sldChg>
      <pc:sldChg chg="modSp add del mod">
        <pc:chgData name="Hagen, Erik" userId="21bbe2ec-0a78-4d08-a98f-74e919d393dd" providerId="ADAL" clId="{E7983994-4B0A-43DE-AB09-E373FB4AE956}" dt="2021-11-20T23:03:33.548" v="1213" actId="47"/>
        <pc:sldMkLst>
          <pc:docMk/>
          <pc:sldMk cId="2065988769" sldId="308"/>
        </pc:sldMkLst>
        <pc:spChg chg="mod">
          <ac:chgData name="Hagen, Erik" userId="21bbe2ec-0a78-4d08-a98f-74e919d393dd" providerId="ADAL" clId="{E7983994-4B0A-43DE-AB09-E373FB4AE956}" dt="2021-11-20T23:02:28.038" v="1197" actId="20577"/>
          <ac:spMkLst>
            <pc:docMk/>
            <pc:sldMk cId="2065988769" sldId="308"/>
            <ac:spMk id="5" creationId="{8BF84853-3C90-4E3A-A5C2-C99E9EA187BF}"/>
          </ac:spMkLst>
        </pc:spChg>
        <pc:spChg chg="mod">
          <ac:chgData name="Hagen, Erik" userId="21bbe2ec-0a78-4d08-a98f-74e919d393dd" providerId="ADAL" clId="{E7983994-4B0A-43DE-AB09-E373FB4AE956}" dt="2021-11-20T23:02:48.718" v="1209" actId="20577"/>
          <ac:spMkLst>
            <pc:docMk/>
            <pc:sldMk cId="2065988769" sldId="308"/>
            <ac:spMk id="6" creationId="{B4E7F0AD-C2C8-4A1D-A45E-6540BF30C7EF}"/>
          </ac:spMkLst>
        </pc:spChg>
      </pc:sldChg>
      <pc:sldChg chg="addSp modSp add del mod ord">
        <pc:chgData name="Hagen, Erik" userId="21bbe2ec-0a78-4d08-a98f-74e919d393dd" providerId="ADAL" clId="{E7983994-4B0A-43DE-AB09-E373FB4AE956}" dt="2021-11-22T12:24:27.117" v="8583" actId="47"/>
        <pc:sldMkLst>
          <pc:docMk/>
          <pc:sldMk cId="1673570052" sldId="309"/>
        </pc:sldMkLst>
        <pc:spChg chg="mod">
          <ac:chgData name="Hagen, Erik" userId="21bbe2ec-0a78-4d08-a98f-74e919d393dd" providerId="ADAL" clId="{E7983994-4B0A-43DE-AB09-E373FB4AE956}" dt="2021-11-20T23:21:28.212" v="1537" actId="207"/>
          <ac:spMkLst>
            <pc:docMk/>
            <pc:sldMk cId="1673570052" sldId="309"/>
            <ac:spMk id="2" creationId="{BB5A4881-AB84-467A-B4E2-51C0191B7286}"/>
          </ac:spMkLst>
        </pc:spChg>
        <pc:spChg chg="mod">
          <ac:chgData name="Hagen, Erik" userId="21bbe2ec-0a78-4d08-a98f-74e919d393dd" providerId="ADAL" clId="{E7983994-4B0A-43DE-AB09-E373FB4AE956}" dt="2021-11-20T23:18:50.449" v="1442" actId="27636"/>
          <ac:spMkLst>
            <pc:docMk/>
            <pc:sldMk cId="1673570052" sldId="309"/>
            <ac:spMk id="3" creationId="{A51143BC-241B-46EA-8F01-6E454EE4A9C4}"/>
          </ac:spMkLst>
        </pc:spChg>
        <pc:spChg chg="mod">
          <ac:chgData name="Hagen, Erik" userId="21bbe2ec-0a78-4d08-a98f-74e919d393dd" providerId="ADAL" clId="{E7983994-4B0A-43DE-AB09-E373FB4AE956}" dt="2021-11-20T23:20:25.780" v="1531" actId="20577"/>
          <ac:spMkLst>
            <pc:docMk/>
            <pc:sldMk cId="1673570052" sldId="309"/>
            <ac:spMk id="4" creationId="{4E44B188-1613-4B97-B5AE-416E46CBDA4A}"/>
          </ac:spMkLst>
        </pc:spChg>
        <pc:spChg chg="add mod">
          <ac:chgData name="Hagen, Erik" userId="21bbe2ec-0a78-4d08-a98f-74e919d393dd" providerId="ADAL" clId="{E7983994-4B0A-43DE-AB09-E373FB4AE956}" dt="2021-11-21T15:27:02.020" v="2248" actId="20577"/>
          <ac:spMkLst>
            <pc:docMk/>
            <pc:sldMk cId="1673570052" sldId="309"/>
            <ac:spMk id="5" creationId="{2C6B3C50-1D42-44E0-AACB-EDE7C7A5502A}"/>
          </ac:spMkLst>
        </pc:spChg>
        <pc:picChg chg="add mod">
          <ac:chgData name="Hagen, Erik" userId="21bbe2ec-0a78-4d08-a98f-74e919d393dd" providerId="ADAL" clId="{E7983994-4B0A-43DE-AB09-E373FB4AE956}" dt="2021-11-21T15:26:51.453" v="2234" actId="1076"/>
          <ac:picMkLst>
            <pc:docMk/>
            <pc:sldMk cId="1673570052" sldId="309"/>
            <ac:picMk id="7" creationId="{E414EF8A-B5D6-448A-A0A6-C341B910E496}"/>
          </ac:picMkLst>
        </pc:picChg>
      </pc:sldChg>
      <pc:sldChg chg="modSp add del mod">
        <pc:chgData name="Hagen, Erik" userId="21bbe2ec-0a78-4d08-a98f-74e919d393dd" providerId="ADAL" clId="{E7983994-4B0A-43DE-AB09-E373FB4AE956}" dt="2021-11-22T00:02:22.897" v="7425" actId="47"/>
        <pc:sldMkLst>
          <pc:docMk/>
          <pc:sldMk cId="409037032" sldId="310"/>
        </pc:sldMkLst>
        <pc:spChg chg="mod">
          <ac:chgData name="Hagen, Erik" userId="21bbe2ec-0a78-4d08-a98f-74e919d393dd" providerId="ADAL" clId="{E7983994-4B0A-43DE-AB09-E373FB4AE956}" dt="2021-11-20T23:12:00.361" v="1347" actId="20577"/>
          <ac:spMkLst>
            <pc:docMk/>
            <pc:sldMk cId="409037032" sldId="310"/>
            <ac:spMk id="3" creationId="{B28B22FB-116B-42BF-894F-3A6B4435032D}"/>
          </ac:spMkLst>
        </pc:spChg>
      </pc:sldChg>
      <pc:sldChg chg="new del ord">
        <pc:chgData name="Hagen, Erik" userId="21bbe2ec-0a78-4d08-a98f-74e919d393dd" providerId="ADAL" clId="{E7983994-4B0A-43DE-AB09-E373FB4AE956}" dt="2021-11-20T23:10:11.865" v="1290" actId="47"/>
        <pc:sldMkLst>
          <pc:docMk/>
          <pc:sldMk cId="3680270055" sldId="311"/>
        </pc:sldMkLst>
      </pc:sldChg>
      <pc:sldChg chg="addSp delSp modSp add mod ord">
        <pc:chgData name="Hagen, Erik" userId="21bbe2ec-0a78-4d08-a98f-74e919d393dd" providerId="ADAL" clId="{E7983994-4B0A-43DE-AB09-E373FB4AE956}" dt="2021-11-23T13:47:03.461" v="12909"/>
        <pc:sldMkLst>
          <pc:docMk/>
          <pc:sldMk cId="4011787691" sldId="311"/>
        </pc:sldMkLst>
        <pc:spChg chg="mod">
          <ac:chgData name="Hagen, Erik" userId="21bbe2ec-0a78-4d08-a98f-74e919d393dd" providerId="ADAL" clId="{E7983994-4B0A-43DE-AB09-E373FB4AE956}" dt="2021-11-22T12:25:07.992" v="8611" actId="20577"/>
          <ac:spMkLst>
            <pc:docMk/>
            <pc:sldMk cId="4011787691" sldId="311"/>
            <ac:spMk id="5" creationId="{8BF84853-3C90-4E3A-A5C2-C99E9EA187BF}"/>
          </ac:spMkLst>
        </pc:spChg>
        <pc:spChg chg="del">
          <ac:chgData name="Hagen, Erik" userId="21bbe2ec-0a78-4d08-a98f-74e919d393dd" providerId="ADAL" clId="{E7983994-4B0A-43DE-AB09-E373FB4AE956}" dt="2021-11-22T12:25:11.840" v="8612" actId="478"/>
          <ac:spMkLst>
            <pc:docMk/>
            <pc:sldMk cId="4011787691" sldId="311"/>
            <ac:spMk id="6" creationId="{B4E7F0AD-C2C8-4A1D-A45E-6540BF30C7EF}"/>
          </ac:spMkLst>
        </pc:spChg>
        <pc:picChg chg="add mod">
          <ac:chgData name="Hagen, Erik" userId="21bbe2ec-0a78-4d08-a98f-74e919d393dd" providerId="ADAL" clId="{E7983994-4B0A-43DE-AB09-E373FB4AE956}" dt="2021-11-22T12:25:16.916" v="8615" actId="14100"/>
          <ac:picMkLst>
            <pc:docMk/>
            <pc:sldMk cId="4011787691" sldId="311"/>
            <ac:picMk id="3" creationId="{688F0DFD-387A-42FA-96C7-43070C1D6590}"/>
          </ac:picMkLst>
        </pc:picChg>
      </pc:sldChg>
      <pc:sldChg chg="delSp modSp new del mod">
        <pc:chgData name="Hagen, Erik" userId="21bbe2ec-0a78-4d08-a98f-74e919d393dd" providerId="ADAL" clId="{E7983994-4B0A-43DE-AB09-E373FB4AE956}" dt="2021-11-22T12:23:26.516" v="8580" actId="47"/>
        <pc:sldMkLst>
          <pc:docMk/>
          <pc:sldMk cId="2262932544" sldId="312"/>
        </pc:sldMkLst>
        <pc:spChg chg="mod">
          <ac:chgData name="Hagen, Erik" userId="21bbe2ec-0a78-4d08-a98f-74e919d393dd" providerId="ADAL" clId="{E7983994-4B0A-43DE-AB09-E373FB4AE956}" dt="2021-11-20T23:11:11.885" v="1313" actId="14100"/>
          <ac:spMkLst>
            <pc:docMk/>
            <pc:sldMk cId="2262932544" sldId="312"/>
            <ac:spMk id="2" creationId="{AA178D61-8549-40F9-8ADE-CD28A6BB6F42}"/>
          </ac:spMkLst>
        </pc:spChg>
        <pc:spChg chg="del">
          <ac:chgData name="Hagen, Erik" userId="21bbe2ec-0a78-4d08-a98f-74e919d393dd" providerId="ADAL" clId="{E7983994-4B0A-43DE-AB09-E373FB4AE956}" dt="2021-11-20T23:11:07.124" v="1312" actId="478"/>
          <ac:spMkLst>
            <pc:docMk/>
            <pc:sldMk cId="2262932544" sldId="312"/>
            <ac:spMk id="3" creationId="{339EF0BF-C3BA-446C-9CBA-C1A3DEF5FEC9}"/>
          </ac:spMkLst>
        </pc:spChg>
      </pc:sldChg>
      <pc:sldChg chg="modSp add mod">
        <pc:chgData name="Hagen, Erik" userId="21bbe2ec-0a78-4d08-a98f-74e919d393dd" providerId="ADAL" clId="{E7983994-4B0A-43DE-AB09-E373FB4AE956}" dt="2021-11-22T00:02:13.150" v="7424" actId="20577"/>
        <pc:sldMkLst>
          <pc:docMk/>
          <pc:sldMk cId="1454377692" sldId="313"/>
        </pc:sldMkLst>
        <pc:spChg chg="mod">
          <ac:chgData name="Hagen, Erik" userId="21bbe2ec-0a78-4d08-a98f-74e919d393dd" providerId="ADAL" clId="{E7983994-4B0A-43DE-AB09-E373FB4AE956}" dt="2021-11-22T00:02:13.150" v="7424" actId="20577"/>
          <ac:spMkLst>
            <pc:docMk/>
            <pc:sldMk cId="1454377692" sldId="313"/>
            <ac:spMk id="3" creationId="{B28B22FB-116B-42BF-894F-3A6B4435032D}"/>
          </ac:spMkLst>
        </pc:spChg>
      </pc:sldChg>
      <pc:sldChg chg="modSp add mod">
        <pc:chgData name="Hagen, Erik" userId="21bbe2ec-0a78-4d08-a98f-74e919d393dd" providerId="ADAL" clId="{E7983994-4B0A-43DE-AB09-E373FB4AE956}" dt="2021-11-22T00:01:27.393" v="7408" actId="14100"/>
        <pc:sldMkLst>
          <pc:docMk/>
          <pc:sldMk cId="273313682" sldId="314"/>
        </pc:sldMkLst>
        <pc:spChg chg="mod">
          <ac:chgData name="Hagen, Erik" userId="21bbe2ec-0a78-4d08-a98f-74e919d393dd" providerId="ADAL" clId="{E7983994-4B0A-43DE-AB09-E373FB4AE956}" dt="2021-11-22T00:01:27.393" v="7408" actId="14100"/>
          <ac:spMkLst>
            <pc:docMk/>
            <pc:sldMk cId="273313682" sldId="314"/>
            <ac:spMk id="3" creationId="{B28B22FB-116B-42BF-894F-3A6B4435032D}"/>
          </ac:spMkLst>
        </pc:spChg>
      </pc:sldChg>
      <pc:sldChg chg="modSp add del mod">
        <pc:chgData name="Hagen, Erik" userId="21bbe2ec-0a78-4d08-a98f-74e919d393dd" providerId="ADAL" clId="{E7983994-4B0A-43DE-AB09-E373FB4AE956}" dt="2021-11-22T00:00:26.408" v="7345" actId="47"/>
        <pc:sldMkLst>
          <pc:docMk/>
          <pc:sldMk cId="554391226" sldId="315"/>
        </pc:sldMkLst>
        <pc:spChg chg="mod">
          <ac:chgData name="Hagen, Erik" userId="21bbe2ec-0a78-4d08-a98f-74e919d393dd" providerId="ADAL" clId="{E7983994-4B0A-43DE-AB09-E373FB4AE956}" dt="2021-11-20T23:13:40.608" v="1425" actId="20577"/>
          <ac:spMkLst>
            <pc:docMk/>
            <pc:sldMk cId="554391226" sldId="315"/>
            <ac:spMk id="5" creationId="{8BF84853-3C90-4E3A-A5C2-C99E9EA187BF}"/>
          </ac:spMkLst>
        </pc:spChg>
      </pc:sldChg>
      <pc:sldChg chg="addSp delSp modSp add mod ord modAnim modNotesTx">
        <pc:chgData name="Hagen, Erik" userId="21bbe2ec-0a78-4d08-a98f-74e919d393dd" providerId="ADAL" clId="{E7983994-4B0A-43DE-AB09-E373FB4AE956}" dt="2021-11-25T09:06:54.516" v="13192" actId="20577"/>
        <pc:sldMkLst>
          <pc:docMk/>
          <pc:sldMk cId="52433344" sldId="316"/>
        </pc:sldMkLst>
        <pc:spChg chg="del mod">
          <ac:chgData name="Hagen, Erik" userId="21bbe2ec-0a78-4d08-a98f-74e919d393dd" providerId="ADAL" clId="{E7983994-4B0A-43DE-AB09-E373FB4AE956}" dt="2021-11-21T00:16:46.945" v="1971" actId="478"/>
          <ac:spMkLst>
            <pc:docMk/>
            <pc:sldMk cId="52433344" sldId="316"/>
            <ac:spMk id="2" creationId="{BB5A4881-AB84-467A-B4E2-51C0191B7286}"/>
          </ac:spMkLst>
        </pc:spChg>
        <pc:spChg chg="add del mod">
          <ac:chgData name="Hagen, Erik" userId="21bbe2ec-0a78-4d08-a98f-74e919d393dd" providerId="ADAL" clId="{E7983994-4B0A-43DE-AB09-E373FB4AE956}" dt="2021-11-21T21:45:18.081" v="3218" actId="478"/>
          <ac:spMkLst>
            <pc:docMk/>
            <pc:sldMk cId="52433344" sldId="316"/>
            <ac:spMk id="2" creationId="{CB1A186F-6881-4D45-9352-E3AD7D575767}"/>
          </ac:spMkLst>
        </pc:spChg>
        <pc:spChg chg="add mod">
          <ac:chgData name="Hagen, Erik" userId="21bbe2ec-0a78-4d08-a98f-74e919d393dd" providerId="ADAL" clId="{E7983994-4B0A-43DE-AB09-E373FB4AE956}" dt="2021-11-23T00:09:46.751" v="10529" actId="20577"/>
          <ac:spMkLst>
            <pc:docMk/>
            <pc:sldMk cId="52433344" sldId="316"/>
            <ac:spMk id="3" creationId="{5B6D0D63-D72A-4A9C-A5E1-429D9490C469}"/>
          </ac:spMkLst>
        </pc:spChg>
        <pc:spChg chg="del mod">
          <ac:chgData name="Hagen, Erik" userId="21bbe2ec-0a78-4d08-a98f-74e919d393dd" providerId="ADAL" clId="{E7983994-4B0A-43DE-AB09-E373FB4AE956}" dt="2021-11-21T00:16:32.405" v="1969" actId="478"/>
          <ac:spMkLst>
            <pc:docMk/>
            <pc:sldMk cId="52433344" sldId="316"/>
            <ac:spMk id="3" creationId="{A51143BC-241B-46EA-8F01-6E454EE4A9C4}"/>
          </ac:spMkLst>
        </pc:spChg>
        <pc:spChg chg="mod">
          <ac:chgData name="Hagen, Erik" userId="21bbe2ec-0a78-4d08-a98f-74e919d393dd" providerId="ADAL" clId="{E7983994-4B0A-43DE-AB09-E373FB4AE956}" dt="2021-11-23T00:09:12.698" v="10527" actId="20577"/>
          <ac:spMkLst>
            <pc:docMk/>
            <pc:sldMk cId="52433344" sldId="316"/>
            <ac:spMk id="4" creationId="{4E44B188-1613-4B97-B5AE-416E46CBDA4A}"/>
          </ac:spMkLst>
        </pc:spChg>
        <pc:spChg chg="del">
          <ac:chgData name="Hagen, Erik" userId="21bbe2ec-0a78-4d08-a98f-74e919d393dd" providerId="ADAL" clId="{E7983994-4B0A-43DE-AB09-E373FB4AE956}" dt="2021-11-20T23:59:29.811" v="1636" actId="478"/>
          <ac:spMkLst>
            <pc:docMk/>
            <pc:sldMk cId="52433344" sldId="316"/>
            <ac:spMk id="5" creationId="{2C6B3C50-1D42-44E0-AACB-EDE7C7A5502A}"/>
          </ac:spMkLst>
        </pc:spChg>
        <pc:spChg chg="add del mod">
          <ac:chgData name="Hagen, Erik" userId="21bbe2ec-0a78-4d08-a98f-74e919d393dd" providerId="ADAL" clId="{E7983994-4B0A-43DE-AB09-E373FB4AE956}" dt="2021-11-21T20:55:17.861" v="3054" actId="478"/>
          <ac:spMkLst>
            <pc:docMk/>
            <pc:sldMk cId="52433344" sldId="316"/>
            <ac:spMk id="5" creationId="{5D08FC80-3FC0-4D68-AFCD-5DDA00FAAB4A}"/>
          </ac:spMkLst>
        </pc:spChg>
        <pc:spChg chg="add del mod">
          <ac:chgData name="Hagen, Erik" userId="21bbe2ec-0a78-4d08-a98f-74e919d393dd" providerId="ADAL" clId="{E7983994-4B0A-43DE-AB09-E373FB4AE956}" dt="2021-11-21T00:01:26.658" v="1670"/>
          <ac:spMkLst>
            <pc:docMk/>
            <pc:sldMk cId="52433344" sldId="316"/>
            <ac:spMk id="6" creationId="{2E4FEAE8-19D6-41EC-BB9A-4B06B4FD45A5}"/>
          </ac:spMkLst>
        </pc:spChg>
        <pc:spChg chg="add del mod">
          <ac:chgData name="Hagen, Erik" userId="21bbe2ec-0a78-4d08-a98f-74e919d393dd" providerId="ADAL" clId="{E7983994-4B0A-43DE-AB09-E373FB4AE956}" dt="2021-11-21T22:03:32.006" v="3261" actId="478"/>
          <ac:spMkLst>
            <pc:docMk/>
            <pc:sldMk cId="52433344" sldId="316"/>
            <ac:spMk id="6" creationId="{E02492ED-F5F1-410B-ACB2-2039F61188E2}"/>
          </ac:spMkLst>
        </pc:spChg>
        <pc:spChg chg="add del mod">
          <ac:chgData name="Hagen, Erik" userId="21bbe2ec-0a78-4d08-a98f-74e919d393dd" providerId="ADAL" clId="{E7983994-4B0A-43DE-AB09-E373FB4AE956}" dt="2021-11-21T00:01:26.658" v="1672"/>
          <ac:spMkLst>
            <pc:docMk/>
            <pc:sldMk cId="52433344" sldId="316"/>
            <ac:spMk id="7" creationId="{88F20F15-71D3-4B2D-84CE-F94D17E152DE}"/>
          </ac:spMkLst>
        </pc:spChg>
        <pc:spChg chg="add mod">
          <ac:chgData name="Hagen, Erik" userId="21bbe2ec-0a78-4d08-a98f-74e919d393dd" providerId="ADAL" clId="{E7983994-4B0A-43DE-AB09-E373FB4AE956}" dt="2021-11-23T00:11:34.952" v="10539" actId="207"/>
          <ac:spMkLst>
            <pc:docMk/>
            <pc:sldMk cId="52433344" sldId="316"/>
            <ac:spMk id="7" creationId="{AEBF2F03-F0EA-43BC-85BF-F323A8404BB9}"/>
          </ac:spMkLst>
        </pc:spChg>
        <pc:spChg chg="add mod">
          <ac:chgData name="Hagen, Erik" userId="21bbe2ec-0a78-4d08-a98f-74e919d393dd" providerId="ADAL" clId="{E7983994-4B0A-43DE-AB09-E373FB4AE956}" dt="2021-11-23T10:31:38.275" v="12849" actId="6549"/>
          <ac:spMkLst>
            <pc:docMk/>
            <pc:sldMk cId="52433344" sldId="316"/>
            <ac:spMk id="8" creationId="{056B480B-A267-4A13-B6CC-6847200A4060}"/>
          </ac:spMkLst>
        </pc:spChg>
        <pc:spChg chg="add mod">
          <ac:chgData name="Hagen, Erik" userId="21bbe2ec-0a78-4d08-a98f-74e919d393dd" providerId="ADAL" clId="{E7983994-4B0A-43DE-AB09-E373FB4AE956}" dt="2021-11-23T10:31:56.931" v="12852" actId="14100"/>
          <ac:spMkLst>
            <pc:docMk/>
            <pc:sldMk cId="52433344" sldId="316"/>
            <ac:spMk id="9" creationId="{8A98F0A8-93C2-4465-8EE7-803D272D77FC}"/>
          </ac:spMkLst>
        </pc:spChg>
        <pc:spChg chg="add mod">
          <ac:chgData name="Hagen, Erik" userId="21bbe2ec-0a78-4d08-a98f-74e919d393dd" providerId="ADAL" clId="{E7983994-4B0A-43DE-AB09-E373FB4AE956}" dt="2021-11-23T00:11:34.952" v="10539" actId="207"/>
          <ac:spMkLst>
            <pc:docMk/>
            <pc:sldMk cId="52433344" sldId="316"/>
            <ac:spMk id="10" creationId="{18FAF80C-F3D3-443A-A55C-5B40527B5FA0}"/>
          </ac:spMkLst>
        </pc:spChg>
        <pc:spChg chg="add del mod">
          <ac:chgData name="Hagen, Erik" userId="21bbe2ec-0a78-4d08-a98f-74e919d393dd" providerId="ADAL" clId="{E7983994-4B0A-43DE-AB09-E373FB4AE956}" dt="2021-11-21T00:16:35.366" v="1970" actId="478"/>
          <ac:spMkLst>
            <pc:docMk/>
            <pc:sldMk cId="52433344" sldId="316"/>
            <ac:spMk id="10" creationId="{8CD3DAD7-B52B-40C6-9EB7-19115883C2DA}"/>
          </ac:spMkLst>
        </pc:spChg>
        <pc:spChg chg="add mod">
          <ac:chgData name="Hagen, Erik" userId="21bbe2ec-0a78-4d08-a98f-74e919d393dd" providerId="ADAL" clId="{E7983994-4B0A-43DE-AB09-E373FB4AE956}" dt="2021-11-23T00:11:34.952" v="10539" actId="207"/>
          <ac:spMkLst>
            <pc:docMk/>
            <pc:sldMk cId="52433344" sldId="316"/>
            <ac:spMk id="11" creationId="{3AC5A925-086A-4258-958F-2A2D31EEF10C}"/>
          </ac:spMkLst>
        </pc:spChg>
        <pc:spChg chg="add del mod">
          <ac:chgData name="Hagen, Erik" userId="21bbe2ec-0a78-4d08-a98f-74e919d393dd" providerId="ADAL" clId="{E7983994-4B0A-43DE-AB09-E373FB4AE956}" dt="2021-11-21T00:16:57.140" v="1973" actId="478"/>
          <ac:spMkLst>
            <pc:docMk/>
            <pc:sldMk cId="52433344" sldId="316"/>
            <ac:spMk id="12" creationId="{43530C3B-828A-4B9B-A4AE-E99EABEB9087}"/>
          </ac:spMkLst>
        </pc:spChg>
        <pc:spChg chg="add mod">
          <ac:chgData name="Hagen, Erik" userId="21bbe2ec-0a78-4d08-a98f-74e919d393dd" providerId="ADAL" clId="{E7983994-4B0A-43DE-AB09-E373FB4AE956}" dt="2021-11-23T00:11:34.952" v="10539" actId="207"/>
          <ac:spMkLst>
            <pc:docMk/>
            <pc:sldMk cId="52433344" sldId="316"/>
            <ac:spMk id="12" creationId="{4B4EEB59-1089-4FB6-A1E2-95E799D35AAD}"/>
          </ac:spMkLst>
        </pc:spChg>
        <pc:spChg chg="add mod">
          <ac:chgData name="Hagen, Erik" userId="21bbe2ec-0a78-4d08-a98f-74e919d393dd" providerId="ADAL" clId="{E7983994-4B0A-43DE-AB09-E373FB4AE956}" dt="2021-11-23T00:11:34.952" v="10539" actId="207"/>
          <ac:spMkLst>
            <pc:docMk/>
            <pc:sldMk cId="52433344" sldId="316"/>
            <ac:spMk id="13" creationId="{F8C5B006-88B4-4403-9900-502DFA468465}"/>
          </ac:spMkLst>
        </pc:spChg>
        <pc:spChg chg="add mod">
          <ac:chgData name="Hagen, Erik" userId="21bbe2ec-0a78-4d08-a98f-74e919d393dd" providerId="ADAL" clId="{E7983994-4B0A-43DE-AB09-E373FB4AE956}" dt="2021-11-23T10:31:53.399" v="12851" actId="1076"/>
          <ac:spMkLst>
            <pc:docMk/>
            <pc:sldMk cId="52433344" sldId="316"/>
            <ac:spMk id="14" creationId="{E5346628-9CDD-465B-9501-9C4BDF9B0710}"/>
          </ac:spMkLst>
        </pc:spChg>
      </pc:sldChg>
      <pc:sldChg chg="addSp delSp modSp new del mod">
        <pc:chgData name="Hagen, Erik" userId="21bbe2ec-0a78-4d08-a98f-74e919d393dd" providerId="ADAL" clId="{E7983994-4B0A-43DE-AB09-E373FB4AE956}" dt="2021-11-22T23:38:45.371" v="10228" actId="47"/>
        <pc:sldMkLst>
          <pc:docMk/>
          <pc:sldMk cId="3092341437" sldId="317"/>
        </pc:sldMkLst>
        <pc:spChg chg="del">
          <ac:chgData name="Hagen, Erik" userId="21bbe2ec-0a78-4d08-a98f-74e919d393dd" providerId="ADAL" clId="{E7983994-4B0A-43DE-AB09-E373FB4AE956}" dt="2021-11-21T01:00:57.094" v="2100" actId="478"/>
          <ac:spMkLst>
            <pc:docMk/>
            <pc:sldMk cId="3092341437" sldId="317"/>
            <ac:spMk id="2" creationId="{F64F42CD-27FF-4194-B1A2-938AD0620247}"/>
          </ac:spMkLst>
        </pc:spChg>
        <pc:spChg chg="del">
          <ac:chgData name="Hagen, Erik" userId="21bbe2ec-0a78-4d08-a98f-74e919d393dd" providerId="ADAL" clId="{E7983994-4B0A-43DE-AB09-E373FB4AE956}" dt="2021-11-21T01:01:00.916" v="2101" actId="478"/>
          <ac:spMkLst>
            <pc:docMk/>
            <pc:sldMk cId="3092341437" sldId="317"/>
            <ac:spMk id="3" creationId="{1B61F55B-9C4A-4BE9-9EE2-A66B894F27D0}"/>
          </ac:spMkLst>
        </pc:spChg>
        <pc:spChg chg="mod">
          <ac:chgData name="Hagen, Erik" userId="21bbe2ec-0a78-4d08-a98f-74e919d393dd" providerId="ADAL" clId="{E7983994-4B0A-43DE-AB09-E373FB4AE956}" dt="2021-11-21T01:01:29.861" v="2149" actId="20577"/>
          <ac:spMkLst>
            <pc:docMk/>
            <pc:sldMk cId="3092341437" sldId="317"/>
            <ac:spMk id="4" creationId="{ED0D4283-DBFD-4AB7-9C68-AB605D9CBFBE}"/>
          </ac:spMkLst>
        </pc:spChg>
        <pc:picChg chg="add mod">
          <ac:chgData name="Hagen, Erik" userId="21bbe2ec-0a78-4d08-a98f-74e919d393dd" providerId="ADAL" clId="{E7983994-4B0A-43DE-AB09-E373FB4AE956}" dt="2021-11-21T01:01:07.970" v="2103" actId="1076"/>
          <ac:picMkLst>
            <pc:docMk/>
            <pc:sldMk cId="3092341437" sldId="317"/>
            <ac:picMk id="6" creationId="{92A256ED-315C-4652-B2FE-7DA5A1C6BD5B}"/>
          </ac:picMkLst>
        </pc:picChg>
      </pc:sldChg>
      <pc:sldChg chg="addSp delSp modSp add mod ord">
        <pc:chgData name="Hagen, Erik" userId="21bbe2ec-0a78-4d08-a98f-74e919d393dd" providerId="ADAL" clId="{E7983994-4B0A-43DE-AB09-E373FB4AE956}" dt="2021-11-23T10:24:06.329" v="12818"/>
        <pc:sldMkLst>
          <pc:docMk/>
          <pc:sldMk cId="2877759036" sldId="318"/>
        </pc:sldMkLst>
        <pc:spChg chg="add mod">
          <ac:chgData name="Hagen, Erik" userId="21bbe2ec-0a78-4d08-a98f-74e919d393dd" providerId="ADAL" clId="{E7983994-4B0A-43DE-AB09-E373FB4AE956}" dt="2021-11-22T23:42:20.721" v="10243" actId="13926"/>
          <ac:spMkLst>
            <pc:docMk/>
            <pc:sldMk cId="2877759036" sldId="318"/>
            <ac:spMk id="2" creationId="{C5A7F25F-DB03-4130-A20E-C54A488186FD}"/>
          </ac:spMkLst>
        </pc:spChg>
        <pc:spChg chg="mod">
          <ac:chgData name="Hagen, Erik" userId="21bbe2ec-0a78-4d08-a98f-74e919d393dd" providerId="ADAL" clId="{E7983994-4B0A-43DE-AB09-E373FB4AE956}" dt="2021-11-22T12:26:39.644" v="8622"/>
          <ac:spMkLst>
            <pc:docMk/>
            <pc:sldMk cId="2877759036" sldId="318"/>
            <ac:spMk id="4" creationId="{4E44B188-1613-4B97-B5AE-416E46CBDA4A}"/>
          </ac:spMkLst>
        </pc:spChg>
        <pc:spChg chg="del mod">
          <ac:chgData name="Hagen, Erik" userId="21bbe2ec-0a78-4d08-a98f-74e919d393dd" providerId="ADAL" clId="{E7983994-4B0A-43DE-AB09-E373FB4AE956}" dt="2021-11-22T12:26:37.001" v="8621"/>
          <ac:spMkLst>
            <pc:docMk/>
            <pc:sldMk cId="2877759036" sldId="318"/>
            <ac:spMk id="8" creationId="{056B480B-A267-4A13-B6CC-6847200A4060}"/>
          </ac:spMkLst>
        </pc:spChg>
        <pc:picChg chg="add mod">
          <ac:chgData name="Hagen, Erik" userId="21bbe2ec-0a78-4d08-a98f-74e919d393dd" providerId="ADAL" clId="{E7983994-4B0A-43DE-AB09-E373FB4AE956}" dt="2021-11-22T12:27:06.899" v="8627" actId="1076"/>
          <ac:picMkLst>
            <pc:docMk/>
            <pc:sldMk cId="2877759036" sldId="318"/>
            <ac:picMk id="5" creationId="{1038CA47-1441-4E8A-9335-C0D33E72FFA9}"/>
          </ac:picMkLst>
        </pc:picChg>
      </pc:sldChg>
      <pc:sldChg chg="modSp add del mod">
        <pc:chgData name="Hagen, Erik" userId="21bbe2ec-0a78-4d08-a98f-74e919d393dd" providerId="ADAL" clId="{E7983994-4B0A-43DE-AB09-E373FB4AE956}" dt="2021-11-22T12:20:19.848" v="8555" actId="47"/>
        <pc:sldMkLst>
          <pc:docMk/>
          <pc:sldMk cId="4122572903" sldId="319"/>
        </pc:sldMkLst>
        <pc:spChg chg="mod">
          <ac:chgData name="Hagen, Erik" userId="21bbe2ec-0a78-4d08-a98f-74e919d393dd" providerId="ADAL" clId="{E7983994-4B0A-43DE-AB09-E373FB4AE956}" dt="2021-11-21T20:43:53.041" v="2930" actId="20577"/>
          <ac:spMkLst>
            <pc:docMk/>
            <pc:sldMk cId="4122572903" sldId="319"/>
            <ac:spMk id="4" creationId="{4E44B188-1613-4B97-B5AE-416E46CBDA4A}"/>
          </ac:spMkLst>
        </pc:spChg>
        <pc:spChg chg="mod">
          <ac:chgData name="Hagen, Erik" userId="21bbe2ec-0a78-4d08-a98f-74e919d393dd" providerId="ADAL" clId="{E7983994-4B0A-43DE-AB09-E373FB4AE956}" dt="2021-11-21T20:44:01.710" v="2934" actId="20577"/>
          <ac:spMkLst>
            <pc:docMk/>
            <pc:sldMk cId="4122572903" sldId="319"/>
            <ac:spMk id="8" creationId="{056B480B-A267-4A13-B6CC-6847200A4060}"/>
          </ac:spMkLst>
        </pc:spChg>
      </pc:sldChg>
      <pc:sldChg chg="modSp add mod">
        <pc:chgData name="Hagen, Erik" userId="21bbe2ec-0a78-4d08-a98f-74e919d393dd" providerId="ADAL" clId="{E7983994-4B0A-43DE-AB09-E373FB4AE956}" dt="2021-11-22T00:01:50.514" v="7417" actId="20577"/>
        <pc:sldMkLst>
          <pc:docMk/>
          <pc:sldMk cId="3604445778" sldId="320"/>
        </pc:sldMkLst>
        <pc:spChg chg="mod">
          <ac:chgData name="Hagen, Erik" userId="21bbe2ec-0a78-4d08-a98f-74e919d393dd" providerId="ADAL" clId="{E7983994-4B0A-43DE-AB09-E373FB4AE956}" dt="2021-11-22T00:01:50.514" v="7417" actId="20577"/>
          <ac:spMkLst>
            <pc:docMk/>
            <pc:sldMk cId="3604445778" sldId="320"/>
            <ac:spMk id="3" creationId="{B28B22FB-116B-42BF-894F-3A6B4435032D}"/>
          </ac:spMkLst>
        </pc:spChg>
      </pc:sldChg>
      <pc:sldChg chg="addSp delSp modSp new del mod">
        <pc:chgData name="Hagen, Erik" userId="21bbe2ec-0a78-4d08-a98f-74e919d393dd" providerId="ADAL" clId="{E7983994-4B0A-43DE-AB09-E373FB4AE956}" dt="2021-11-21T21:17:19.743" v="3180" actId="47"/>
        <pc:sldMkLst>
          <pc:docMk/>
          <pc:sldMk cId="4031417939" sldId="320"/>
        </pc:sldMkLst>
        <pc:spChg chg="del">
          <ac:chgData name="Hagen, Erik" userId="21bbe2ec-0a78-4d08-a98f-74e919d393dd" providerId="ADAL" clId="{E7983994-4B0A-43DE-AB09-E373FB4AE956}" dt="2021-11-21T21:15:47.512" v="3159" actId="478"/>
          <ac:spMkLst>
            <pc:docMk/>
            <pc:sldMk cId="4031417939" sldId="320"/>
            <ac:spMk id="2" creationId="{19380CDA-2F13-4A7C-BBAD-CF90C00F1536}"/>
          </ac:spMkLst>
        </pc:spChg>
        <pc:spChg chg="del">
          <ac:chgData name="Hagen, Erik" userId="21bbe2ec-0a78-4d08-a98f-74e919d393dd" providerId="ADAL" clId="{E7983994-4B0A-43DE-AB09-E373FB4AE956}" dt="2021-11-21T21:15:48.891" v="3160" actId="478"/>
          <ac:spMkLst>
            <pc:docMk/>
            <pc:sldMk cId="4031417939" sldId="320"/>
            <ac:spMk id="3" creationId="{2E7318C5-CD28-4F48-B318-16A1FE728D44}"/>
          </ac:spMkLst>
        </pc:spChg>
        <pc:graphicFrameChg chg="add mod modGraphic">
          <ac:chgData name="Hagen, Erik" userId="21bbe2ec-0a78-4d08-a98f-74e919d393dd" providerId="ADAL" clId="{E7983994-4B0A-43DE-AB09-E373FB4AE956}" dt="2021-11-21T21:16:42.273" v="3179" actId="14734"/>
          <ac:graphicFrameMkLst>
            <pc:docMk/>
            <pc:sldMk cId="4031417939" sldId="320"/>
            <ac:graphicFrameMk id="5" creationId="{48D733B8-E0CA-48E4-AA35-DC79CEA6D259}"/>
          </ac:graphicFrameMkLst>
        </pc:graphicFrameChg>
      </pc:sldChg>
      <pc:sldChg chg="addSp modSp add del mod ord modTransition modAnim modNotesTx">
        <pc:chgData name="Hagen, Erik" userId="21bbe2ec-0a78-4d08-a98f-74e919d393dd" providerId="ADAL" clId="{E7983994-4B0A-43DE-AB09-E373FB4AE956}" dt="2021-11-23T01:36:06.929" v="12514"/>
        <pc:sldMkLst>
          <pc:docMk/>
          <pc:sldMk cId="1209668838" sldId="29616"/>
        </pc:sldMkLst>
        <pc:spChg chg="mod">
          <ac:chgData name="Hagen, Erik" userId="21bbe2ec-0a78-4d08-a98f-74e919d393dd" providerId="ADAL" clId="{E7983994-4B0A-43DE-AB09-E373FB4AE956}" dt="2021-11-23T00:55:55.271" v="11782" actId="20577"/>
          <ac:spMkLst>
            <pc:docMk/>
            <pc:sldMk cId="1209668838" sldId="29616"/>
            <ac:spMk id="2" creationId="{F9F19C9B-6795-4FA8-BA90-C01A81D88896}"/>
          </ac:spMkLst>
        </pc:spChg>
        <pc:spChg chg="mod">
          <ac:chgData name="Hagen, Erik" userId="21bbe2ec-0a78-4d08-a98f-74e919d393dd" providerId="ADAL" clId="{E7983994-4B0A-43DE-AB09-E373FB4AE956}" dt="2021-11-23T00:49:39.103" v="11630" actId="1076"/>
          <ac:spMkLst>
            <pc:docMk/>
            <pc:sldMk cId="1209668838" sldId="29616"/>
            <ac:spMk id="3" creationId="{D282C45A-AE3E-4900-B50D-6FFF2C9DE3C4}"/>
          </ac:spMkLst>
        </pc:spChg>
        <pc:spChg chg="mod">
          <ac:chgData name="Hagen, Erik" userId="21bbe2ec-0a78-4d08-a98f-74e919d393dd" providerId="ADAL" clId="{E7983994-4B0A-43DE-AB09-E373FB4AE956}" dt="2021-11-23T00:49:39.103" v="11630" actId="1076"/>
          <ac:spMkLst>
            <pc:docMk/>
            <pc:sldMk cId="1209668838" sldId="29616"/>
            <ac:spMk id="7" creationId="{B284FBB1-1533-4724-8DD3-5A5977D7D4A3}"/>
          </ac:spMkLst>
        </pc:spChg>
        <pc:spChg chg="mod">
          <ac:chgData name="Hagen, Erik" userId="21bbe2ec-0a78-4d08-a98f-74e919d393dd" providerId="ADAL" clId="{E7983994-4B0A-43DE-AB09-E373FB4AE956}" dt="2021-11-23T00:54:31.065" v="11723" actId="14100"/>
          <ac:spMkLst>
            <pc:docMk/>
            <pc:sldMk cId="1209668838" sldId="29616"/>
            <ac:spMk id="8" creationId="{F32F4F1D-1F52-4954-B720-A722877AD991}"/>
          </ac:spMkLst>
        </pc:spChg>
        <pc:spChg chg="mod">
          <ac:chgData name="Hagen, Erik" userId="21bbe2ec-0a78-4d08-a98f-74e919d393dd" providerId="ADAL" clId="{E7983994-4B0A-43DE-AB09-E373FB4AE956}" dt="2021-11-23T00:56:44.642" v="11784" actId="1076"/>
          <ac:spMkLst>
            <pc:docMk/>
            <pc:sldMk cId="1209668838" sldId="29616"/>
            <ac:spMk id="21" creationId="{30F6C711-50F2-47D2-BD95-CA649CDC322C}"/>
          </ac:spMkLst>
        </pc:spChg>
        <pc:spChg chg="mod">
          <ac:chgData name="Hagen, Erik" userId="21bbe2ec-0a78-4d08-a98f-74e919d393dd" providerId="ADAL" clId="{E7983994-4B0A-43DE-AB09-E373FB4AE956}" dt="2021-11-23T00:56:44.642" v="11784" actId="1076"/>
          <ac:spMkLst>
            <pc:docMk/>
            <pc:sldMk cId="1209668838" sldId="29616"/>
            <ac:spMk id="22" creationId="{3A3CD34A-B757-4F0A-ADFF-CCB1B70C6621}"/>
          </ac:spMkLst>
        </pc:spChg>
        <pc:spChg chg="mod">
          <ac:chgData name="Hagen, Erik" userId="21bbe2ec-0a78-4d08-a98f-74e919d393dd" providerId="ADAL" clId="{E7983994-4B0A-43DE-AB09-E373FB4AE956}" dt="2021-11-23T00:49:39.103" v="11630" actId="1076"/>
          <ac:spMkLst>
            <pc:docMk/>
            <pc:sldMk cId="1209668838" sldId="29616"/>
            <ac:spMk id="34" creationId="{77C52457-FD98-47A4-BCA0-B3B46632A776}"/>
          </ac:spMkLst>
        </pc:spChg>
        <pc:spChg chg="mod">
          <ac:chgData name="Hagen, Erik" userId="21bbe2ec-0a78-4d08-a98f-74e919d393dd" providerId="ADAL" clId="{E7983994-4B0A-43DE-AB09-E373FB4AE956}" dt="2021-11-23T00:49:39.103" v="11630" actId="1076"/>
          <ac:spMkLst>
            <pc:docMk/>
            <pc:sldMk cId="1209668838" sldId="29616"/>
            <ac:spMk id="36" creationId="{9BA1AEBF-F7F2-4D2B-8651-CE5F38968990}"/>
          </ac:spMkLst>
        </pc:spChg>
        <pc:spChg chg="mod">
          <ac:chgData name="Hagen, Erik" userId="21bbe2ec-0a78-4d08-a98f-74e919d393dd" providerId="ADAL" clId="{E7983994-4B0A-43DE-AB09-E373FB4AE956}" dt="2021-11-23T00:49:39.103" v="11630" actId="1076"/>
          <ac:spMkLst>
            <pc:docMk/>
            <pc:sldMk cId="1209668838" sldId="29616"/>
            <ac:spMk id="39" creationId="{E14E7C39-D444-4EE2-896D-45545FB6BB05}"/>
          </ac:spMkLst>
        </pc:spChg>
        <pc:spChg chg="mod">
          <ac:chgData name="Hagen, Erik" userId="21bbe2ec-0a78-4d08-a98f-74e919d393dd" providerId="ADAL" clId="{E7983994-4B0A-43DE-AB09-E373FB4AE956}" dt="2021-11-23T00:56:44.642" v="11784" actId="1076"/>
          <ac:spMkLst>
            <pc:docMk/>
            <pc:sldMk cId="1209668838" sldId="29616"/>
            <ac:spMk id="40" creationId="{B38A361D-C1B8-4A09-A420-305D453C1389}"/>
          </ac:spMkLst>
        </pc:spChg>
        <pc:spChg chg="mod">
          <ac:chgData name="Hagen, Erik" userId="21bbe2ec-0a78-4d08-a98f-74e919d393dd" providerId="ADAL" clId="{E7983994-4B0A-43DE-AB09-E373FB4AE956}" dt="2021-11-23T00:56:44.642" v="11784" actId="1076"/>
          <ac:spMkLst>
            <pc:docMk/>
            <pc:sldMk cId="1209668838" sldId="29616"/>
            <ac:spMk id="41" creationId="{73150469-2990-4504-9529-899285365302}"/>
          </ac:spMkLst>
        </pc:spChg>
        <pc:spChg chg="mod">
          <ac:chgData name="Hagen, Erik" userId="21bbe2ec-0a78-4d08-a98f-74e919d393dd" providerId="ADAL" clId="{E7983994-4B0A-43DE-AB09-E373FB4AE956}" dt="2021-11-23T00:49:39.103" v="11630" actId="1076"/>
          <ac:spMkLst>
            <pc:docMk/>
            <pc:sldMk cId="1209668838" sldId="29616"/>
            <ac:spMk id="42" creationId="{433A7337-78C4-4EA4-B7A2-9522D2846B92}"/>
          </ac:spMkLst>
        </pc:spChg>
        <pc:spChg chg="mod">
          <ac:chgData name="Hagen, Erik" userId="21bbe2ec-0a78-4d08-a98f-74e919d393dd" providerId="ADAL" clId="{E7983994-4B0A-43DE-AB09-E373FB4AE956}" dt="2021-11-23T00:49:39.103" v="11630" actId="1076"/>
          <ac:spMkLst>
            <pc:docMk/>
            <pc:sldMk cId="1209668838" sldId="29616"/>
            <ac:spMk id="43" creationId="{73C28216-955D-45C5-9087-B86DF1FF83F2}"/>
          </ac:spMkLst>
        </pc:spChg>
        <pc:spChg chg="mod">
          <ac:chgData name="Hagen, Erik" userId="21bbe2ec-0a78-4d08-a98f-74e919d393dd" providerId="ADAL" clId="{E7983994-4B0A-43DE-AB09-E373FB4AE956}" dt="2021-11-23T00:49:39.103" v="11630" actId="1076"/>
          <ac:spMkLst>
            <pc:docMk/>
            <pc:sldMk cId="1209668838" sldId="29616"/>
            <ac:spMk id="44" creationId="{28094B18-6E29-40CA-9734-B633E646E5F2}"/>
          </ac:spMkLst>
        </pc:spChg>
        <pc:spChg chg="mod">
          <ac:chgData name="Hagen, Erik" userId="21bbe2ec-0a78-4d08-a98f-74e919d393dd" providerId="ADAL" clId="{E7983994-4B0A-43DE-AB09-E373FB4AE956}" dt="2021-11-23T00:49:39.103" v="11630" actId="1076"/>
          <ac:spMkLst>
            <pc:docMk/>
            <pc:sldMk cId="1209668838" sldId="29616"/>
            <ac:spMk id="45" creationId="{83AF125A-4A84-4EFD-9080-237BCB45092F}"/>
          </ac:spMkLst>
        </pc:spChg>
        <pc:spChg chg="mod">
          <ac:chgData name="Hagen, Erik" userId="21bbe2ec-0a78-4d08-a98f-74e919d393dd" providerId="ADAL" clId="{E7983994-4B0A-43DE-AB09-E373FB4AE956}" dt="2021-11-23T00:49:39.103" v="11630" actId="1076"/>
          <ac:spMkLst>
            <pc:docMk/>
            <pc:sldMk cId="1209668838" sldId="29616"/>
            <ac:spMk id="46" creationId="{784CE625-9E00-40DE-975A-49E2661807D9}"/>
          </ac:spMkLst>
        </pc:spChg>
        <pc:spChg chg="mod">
          <ac:chgData name="Hagen, Erik" userId="21bbe2ec-0a78-4d08-a98f-74e919d393dd" providerId="ADAL" clId="{E7983994-4B0A-43DE-AB09-E373FB4AE956}" dt="2021-11-23T00:49:39.103" v="11630" actId="1076"/>
          <ac:spMkLst>
            <pc:docMk/>
            <pc:sldMk cId="1209668838" sldId="29616"/>
            <ac:spMk id="47" creationId="{0E1867EF-6C88-4D18-87DA-64ED46E79CF6}"/>
          </ac:spMkLst>
        </pc:spChg>
        <pc:spChg chg="mod">
          <ac:chgData name="Hagen, Erik" userId="21bbe2ec-0a78-4d08-a98f-74e919d393dd" providerId="ADAL" clId="{E7983994-4B0A-43DE-AB09-E373FB4AE956}" dt="2021-11-23T00:49:39.103" v="11630" actId="1076"/>
          <ac:spMkLst>
            <pc:docMk/>
            <pc:sldMk cId="1209668838" sldId="29616"/>
            <ac:spMk id="48" creationId="{49FEB85F-5AD5-49BD-869A-D1BDD4A53E5E}"/>
          </ac:spMkLst>
        </pc:spChg>
        <pc:spChg chg="mod">
          <ac:chgData name="Hagen, Erik" userId="21bbe2ec-0a78-4d08-a98f-74e919d393dd" providerId="ADAL" clId="{E7983994-4B0A-43DE-AB09-E373FB4AE956}" dt="2021-11-23T00:49:39.103" v="11630" actId="1076"/>
          <ac:spMkLst>
            <pc:docMk/>
            <pc:sldMk cId="1209668838" sldId="29616"/>
            <ac:spMk id="49" creationId="{578C33BA-B227-46E2-8926-EC833CC8C50A}"/>
          </ac:spMkLst>
        </pc:spChg>
        <pc:spChg chg="mod">
          <ac:chgData name="Hagen, Erik" userId="21bbe2ec-0a78-4d08-a98f-74e919d393dd" providerId="ADAL" clId="{E7983994-4B0A-43DE-AB09-E373FB4AE956}" dt="2021-11-23T00:49:39.103" v="11630" actId="1076"/>
          <ac:spMkLst>
            <pc:docMk/>
            <pc:sldMk cId="1209668838" sldId="29616"/>
            <ac:spMk id="50" creationId="{2BBF1738-FD25-4439-BC0F-D75306D3DE56}"/>
          </ac:spMkLst>
        </pc:spChg>
        <pc:spChg chg="mod">
          <ac:chgData name="Hagen, Erik" userId="21bbe2ec-0a78-4d08-a98f-74e919d393dd" providerId="ADAL" clId="{E7983994-4B0A-43DE-AB09-E373FB4AE956}" dt="2021-11-23T00:49:39.103" v="11630" actId="1076"/>
          <ac:spMkLst>
            <pc:docMk/>
            <pc:sldMk cId="1209668838" sldId="29616"/>
            <ac:spMk id="51" creationId="{983A2F69-E783-4A2D-91A3-1DED8D5352F6}"/>
          </ac:spMkLst>
        </pc:spChg>
        <pc:spChg chg="mod">
          <ac:chgData name="Hagen, Erik" userId="21bbe2ec-0a78-4d08-a98f-74e919d393dd" providerId="ADAL" clId="{E7983994-4B0A-43DE-AB09-E373FB4AE956}" dt="2021-11-23T00:49:39.103" v="11630" actId="1076"/>
          <ac:spMkLst>
            <pc:docMk/>
            <pc:sldMk cId="1209668838" sldId="29616"/>
            <ac:spMk id="52" creationId="{4905CD55-9374-4A08-9A0A-C424A0F66CCD}"/>
          </ac:spMkLst>
        </pc:spChg>
        <pc:spChg chg="mod">
          <ac:chgData name="Hagen, Erik" userId="21bbe2ec-0a78-4d08-a98f-74e919d393dd" providerId="ADAL" clId="{E7983994-4B0A-43DE-AB09-E373FB4AE956}" dt="2021-11-23T00:49:39.103" v="11630" actId="1076"/>
          <ac:spMkLst>
            <pc:docMk/>
            <pc:sldMk cId="1209668838" sldId="29616"/>
            <ac:spMk id="53" creationId="{16697D9A-C18C-4A75-B31B-6B633058E760}"/>
          </ac:spMkLst>
        </pc:spChg>
        <pc:spChg chg="mod">
          <ac:chgData name="Hagen, Erik" userId="21bbe2ec-0a78-4d08-a98f-74e919d393dd" providerId="ADAL" clId="{E7983994-4B0A-43DE-AB09-E373FB4AE956}" dt="2021-11-23T00:49:39.103" v="11630" actId="1076"/>
          <ac:spMkLst>
            <pc:docMk/>
            <pc:sldMk cId="1209668838" sldId="29616"/>
            <ac:spMk id="54" creationId="{BF65FA5B-2DB2-4429-9511-1829D950714C}"/>
          </ac:spMkLst>
        </pc:spChg>
        <pc:spChg chg="mod">
          <ac:chgData name="Hagen, Erik" userId="21bbe2ec-0a78-4d08-a98f-74e919d393dd" providerId="ADAL" clId="{E7983994-4B0A-43DE-AB09-E373FB4AE956}" dt="2021-11-23T00:49:39.103" v="11630" actId="1076"/>
          <ac:spMkLst>
            <pc:docMk/>
            <pc:sldMk cId="1209668838" sldId="29616"/>
            <ac:spMk id="55" creationId="{4A08563A-2B60-4F31-B734-45AFCFF43F34}"/>
          </ac:spMkLst>
        </pc:spChg>
        <pc:spChg chg="mod">
          <ac:chgData name="Hagen, Erik" userId="21bbe2ec-0a78-4d08-a98f-74e919d393dd" providerId="ADAL" clId="{E7983994-4B0A-43DE-AB09-E373FB4AE956}" dt="2021-11-23T00:49:39.103" v="11630" actId="1076"/>
          <ac:spMkLst>
            <pc:docMk/>
            <pc:sldMk cId="1209668838" sldId="29616"/>
            <ac:spMk id="56" creationId="{7769FFD3-5AAC-4365-A8F8-8959DFDEC03E}"/>
          </ac:spMkLst>
        </pc:spChg>
        <pc:spChg chg="mod">
          <ac:chgData name="Hagen, Erik" userId="21bbe2ec-0a78-4d08-a98f-74e919d393dd" providerId="ADAL" clId="{E7983994-4B0A-43DE-AB09-E373FB4AE956}" dt="2021-11-23T00:49:39.103" v="11630" actId="1076"/>
          <ac:spMkLst>
            <pc:docMk/>
            <pc:sldMk cId="1209668838" sldId="29616"/>
            <ac:spMk id="57" creationId="{AA26D579-8992-4399-8314-4712EDDBA185}"/>
          </ac:spMkLst>
        </pc:spChg>
        <pc:spChg chg="mod">
          <ac:chgData name="Hagen, Erik" userId="21bbe2ec-0a78-4d08-a98f-74e919d393dd" providerId="ADAL" clId="{E7983994-4B0A-43DE-AB09-E373FB4AE956}" dt="2021-11-23T00:49:39.103" v="11630" actId="1076"/>
          <ac:spMkLst>
            <pc:docMk/>
            <pc:sldMk cId="1209668838" sldId="29616"/>
            <ac:spMk id="58" creationId="{A98ED6E0-1E11-4AC4-8405-63027979C4DE}"/>
          </ac:spMkLst>
        </pc:spChg>
        <pc:spChg chg="mod">
          <ac:chgData name="Hagen, Erik" userId="21bbe2ec-0a78-4d08-a98f-74e919d393dd" providerId="ADAL" clId="{E7983994-4B0A-43DE-AB09-E373FB4AE956}" dt="2021-11-23T00:49:39.103" v="11630" actId="1076"/>
          <ac:spMkLst>
            <pc:docMk/>
            <pc:sldMk cId="1209668838" sldId="29616"/>
            <ac:spMk id="59" creationId="{7C850B89-B71C-427E-9721-938E4F1C2E4B}"/>
          </ac:spMkLst>
        </pc:spChg>
        <pc:spChg chg="add mod">
          <ac:chgData name="Hagen, Erik" userId="21bbe2ec-0a78-4d08-a98f-74e919d393dd" providerId="ADAL" clId="{E7983994-4B0A-43DE-AB09-E373FB4AE956}" dt="2021-11-23T00:53:54.971" v="11713" actId="1076"/>
          <ac:spMkLst>
            <pc:docMk/>
            <pc:sldMk cId="1209668838" sldId="29616"/>
            <ac:spMk id="60" creationId="{809144AA-9779-4F59-A004-EE50B58339FE}"/>
          </ac:spMkLst>
        </pc:spChg>
        <pc:spChg chg="add mod">
          <ac:chgData name="Hagen, Erik" userId="21bbe2ec-0a78-4d08-a98f-74e919d393dd" providerId="ADAL" clId="{E7983994-4B0A-43DE-AB09-E373FB4AE956}" dt="2021-11-23T00:51:57.026" v="11705" actId="313"/>
          <ac:spMkLst>
            <pc:docMk/>
            <pc:sldMk cId="1209668838" sldId="29616"/>
            <ac:spMk id="61" creationId="{D8B74731-E71C-4C38-AD87-8FB4AAD40452}"/>
          </ac:spMkLst>
        </pc:spChg>
        <pc:spChg chg="mod">
          <ac:chgData name="Hagen, Erik" userId="21bbe2ec-0a78-4d08-a98f-74e919d393dd" providerId="ADAL" clId="{E7983994-4B0A-43DE-AB09-E373FB4AE956}" dt="2021-11-23T00:49:39.103" v="11630" actId="1076"/>
          <ac:spMkLst>
            <pc:docMk/>
            <pc:sldMk cId="1209668838" sldId="29616"/>
            <ac:spMk id="62" creationId="{3523A0ED-86B9-4634-BAFF-174AA2F5C56B}"/>
          </ac:spMkLst>
        </pc:spChg>
        <pc:spChg chg="mod">
          <ac:chgData name="Hagen, Erik" userId="21bbe2ec-0a78-4d08-a98f-74e919d393dd" providerId="ADAL" clId="{E7983994-4B0A-43DE-AB09-E373FB4AE956}" dt="2021-11-23T00:49:39.103" v="11630" actId="1076"/>
          <ac:spMkLst>
            <pc:docMk/>
            <pc:sldMk cId="1209668838" sldId="29616"/>
            <ac:spMk id="63" creationId="{0EA301BD-D867-43B7-82CA-EFC5DEA4E09F}"/>
          </ac:spMkLst>
        </pc:spChg>
        <pc:spChg chg="mod">
          <ac:chgData name="Hagen, Erik" userId="21bbe2ec-0a78-4d08-a98f-74e919d393dd" providerId="ADAL" clId="{E7983994-4B0A-43DE-AB09-E373FB4AE956}" dt="2021-11-23T00:49:39.103" v="11630" actId="1076"/>
          <ac:spMkLst>
            <pc:docMk/>
            <pc:sldMk cId="1209668838" sldId="29616"/>
            <ac:spMk id="64" creationId="{002C1AF4-9336-4573-B1FB-FF2CBAECDE52}"/>
          </ac:spMkLst>
        </pc:spChg>
        <pc:spChg chg="add mod">
          <ac:chgData name="Hagen, Erik" userId="21bbe2ec-0a78-4d08-a98f-74e919d393dd" providerId="ADAL" clId="{E7983994-4B0A-43DE-AB09-E373FB4AE956}" dt="2021-11-23T00:49:39.103" v="11630" actId="1076"/>
          <ac:spMkLst>
            <pc:docMk/>
            <pc:sldMk cId="1209668838" sldId="29616"/>
            <ac:spMk id="65" creationId="{431D3FF6-79A7-427E-8193-6CAFFCEC15C6}"/>
          </ac:spMkLst>
        </pc:spChg>
        <pc:spChg chg="mod">
          <ac:chgData name="Hagen, Erik" userId="21bbe2ec-0a78-4d08-a98f-74e919d393dd" providerId="ADAL" clId="{E7983994-4B0A-43DE-AB09-E373FB4AE956}" dt="2021-11-23T00:49:39.103" v="11630" actId="1076"/>
          <ac:spMkLst>
            <pc:docMk/>
            <pc:sldMk cId="1209668838" sldId="29616"/>
            <ac:spMk id="66" creationId="{13D4957A-A234-46CD-ADC3-7118EAC0B663}"/>
          </ac:spMkLst>
        </pc:spChg>
        <pc:spChg chg="mod">
          <ac:chgData name="Hagen, Erik" userId="21bbe2ec-0a78-4d08-a98f-74e919d393dd" providerId="ADAL" clId="{E7983994-4B0A-43DE-AB09-E373FB4AE956}" dt="2021-11-23T00:49:39.103" v="11630" actId="1076"/>
          <ac:spMkLst>
            <pc:docMk/>
            <pc:sldMk cId="1209668838" sldId="29616"/>
            <ac:spMk id="67" creationId="{C322A7CC-3886-41E7-8793-2D36B683DF26}"/>
          </ac:spMkLst>
        </pc:spChg>
        <pc:spChg chg="add mod">
          <ac:chgData name="Hagen, Erik" userId="21bbe2ec-0a78-4d08-a98f-74e919d393dd" providerId="ADAL" clId="{E7983994-4B0A-43DE-AB09-E373FB4AE956}" dt="2021-11-23T00:49:39.103" v="11630" actId="1076"/>
          <ac:spMkLst>
            <pc:docMk/>
            <pc:sldMk cId="1209668838" sldId="29616"/>
            <ac:spMk id="68" creationId="{71D829DE-FAB3-4E64-A618-595995A22BB0}"/>
          </ac:spMkLst>
        </pc:spChg>
        <pc:spChg chg="mod">
          <ac:chgData name="Hagen, Erik" userId="21bbe2ec-0a78-4d08-a98f-74e919d393dd" providerId="ADAL" clId="{E7983994-4B0A-43DE-AB09-E373FB4AE956}" dt="2021-11-23T00:49:39.103" v="11630" actId="1076"/>
          <ac:spMkLst>
            <pc:docMk/>
            <pc:sldMk cId="1209668838" sldId="29616"/>
            <ac:spMk id="74" creationId="{2322ADC5-065A-40E1-AD14-826E05879846}"/>
          </ac:spMkLst>
        </pc:spChg>
        <pc:spChg chg="mod">
          <ac:chgData name="Hagen, Erik" userId="21bbe2ec-0a78-4d08-a98f-74e919d393dd" providerId="ADAL" clId="{E7983994-4B0A-43DE-AB09-E373FB4AE956}" dt="2021-11-23T00:49:39.103" v="11630" actId="1076"/>
          <ac:spMkLst>
            <pc:docMk/>
            <pc:sldMk cId="1209668838" sldId="29616"/>
            <ac:spMk id="76" creationId="{61F725DF-8E45-4C7D-AD7F-E2EFBED7A7A0}"/>
          </ac:spMkLst>
        </pc:spChg>
        <pc:spChg chg="mod">
          <ac:chgData name="Hagen, Erik" userId="21bbe2ec-0a78-4d08-a98f-74e919d393dd" providerId="ADAL" clId="{E7983994-4B0A-43DE-AB09-E373FB4AE956}" dt="2021-11-23T00:49:39.103" v="11630" actId="1076"/>
          <ac:spMkLst>
            <pc:docMk/>
            <pc:sldMk cId="1209668838" sldId="29616"/>
            <ac:spMk id="79" creationId="{380F735F-2A45-4752-9162-BB215A2EF331}"/>
          </ac:spMkLst>
        </pc:spChg>
        <pc:spChg chg="mod">
          <ac:chgData name="Hagen, Erik" userId="21bbe2ec-0a78-4d08-a98f-74e919d393dd" providerId="ADAL" clId="{E7983994-4B0A-43DE-AB09-E373FB4AE956}" dt="2021-11-23T00:49:39.103" v="11630" actId="1076"/>
          <ac:spMkLst>
            <pc:docMk/>
            <pc:sldMk cId="1209668838" sldId="29616"/>
            <ac:spMk id="81" creationId="{42C79C02-8F2B-46A7-B6F7-99F9411A31A3}"/>
          </ac:spMkLst>
        </pc:spChg>
        <pc:spChg chg="mod">
          <ac:chgData name="Hagen, Erik" userId="21bbe2ec-0a78-4d08-a98f-74e919d393dd" providerId="ADAL" clId="{E7983994-4B0A-43DE-AB09-E373FB4AE956}" dt="2021-11-23T00:49:39.103" v="11630" actId="1076"/>
          <ac:spMkLst>
            <pc:docMk/>
            <pc:sldMk cId="1209668838" sldId="29616"/>
            <ac:spMk id="82" creationId="{11D8A4FE-A87E-4051-BA31-4E2349396C61}"/>
          </ac:spMkLst>
        </pc:spChg>
        <pc:spChg chg="mod">
          <ac:chgData name="Hagen, Erik" userId="21bbe2ec-0a78-4d08-a98f-74e919d393dd" providerId="ADAL" clId="{E7983994-4B0A-43DE-AB09-E373FB4AE956}" dt="2021-11-23T00:49:39.103" v="11630" actId="1076"/>
          <ac:spMkLst>
            <pc:docMk/>
            <pc:sldMk cId="1209668838" sldId="29616"/>
            <ac:spMk id="84" creationId="{960B60C6-CE6A-4933-BADD-790EFFEF74E1}"/>
          </ac:spMkLst>
        </pc:spChg>
        <pc:cxnChg chg="mod">
          <ac:chgData name="Hagen, Erik" userId="21bbe2ec-0a78-4d08-a98f-74e919d393dd" providerId="ADAL" clId="{E7983994-4B0A-43DE-AB09-E373FB4AE956}" dt="2021-11-23T00:56:44.642" v="11784" actId="1076"/>
          <ac:cxnSpMkLst>
            <pc:docMk/>
            <pc:sldMk cId="1209668838" sldId="29616"/>
            <ac:cxnSpMk id="4" creationId="{5F317CEF-6DA9-4287-8569-C51B1D711054}"/>
          </ac:cxnSpMkLst>
        </pc:cxnChg>
        <pc:cxnChg chg="mod">
          <ac:chgData name="Hagen, Erik" userId="21bbe2ec-0a78-4d08-a98f-74e919d393dd" providerId="ADAL" clId="{E7983994-4B0A-43DE-AB09-E373FB4AE956}" dt="2021-11-23T00:56:44.642" v="11784" actId="1076"/>
          <ac:cxnSpMkLst>
            <pc:docMk/>
            <pc:sldMk cId="1209668838" sldId="29616"/>
            <ac:cxnSpMk id="18" creationId="{6146CEF4-1C8F-4B06-A1DC-B87699F7BD95}"/>
          </ac:cxnSpMkLst>
        </pc:cxnChg>
      </pc:sldChg>
      <pc:sldChg chg="modSp add mod ord">
        <pc:chgData name="Hagen, Erik" userId="21bbe2ec-0a78-4d08-a98f-74e919d393dd" providerId="ADAL" clId="{E7983994-4B0A-43DE-AB09-E373FB4AE956}" dt="2021-11-23T00:15:36.742" v="10547" actId="20577"/>
        <pc:sldMkLst>
          <pc:docMk/>
          <pc:sldMk cId="3635215562" sldId="29617"/>
        </pc:sldMkLst>
        <pc:spChg chg="mod">
          <ac:chgData name="Hagen, Erik" userId="21bbe2ec-0a78-4d08-a98f-74e919d393dd" providerId="ADAL" clId="{E7983994-4B0A-43DE-AB09-E373FB4AE956}" dt="2021-11-23T00:15:36.742" v="10547" actId="20577"/>
          <ac:spMkLst>
            <pc:docMk/>
            <pc:sldMk cId="3635215562" sldId="29617"/>
            <ac:spMk id="3" creationId="{B28B22FB-116B-42BF-894F-3A6B4435032D}"/>
          </ac:spMkLst>
        </pc:spChg>
      </pc:sldChg>
      <pc:sldChg chg="new del">
        <pc:chgData name="Hagen, Erik" userId="21bbe2ec-0a78-4d08-a98f-74e919d393dd" providerId="ADAL" clId="{E7983994-4B0A-43DE-AB09-E373FB4AE956}" dt="2021-11-22T05:37:48.147" v="7750" actId="680"/>
        <pc:sldMkLst>
          <pc:docMk/>
          <pc:sldMk cId="2358988917" sldId="29618"/>
        </pc:sldMkLst>
      </pc:sldChg>
      <pc:sldChg chg="add del">
        <pc:chgData name="Hagen, Erik" userId="21bbe2ec-0a78-4d08-a98f-74e919d393dd" providerId="ADAL" clId="{E7983994-4B0A-43DE-AB09-E373FB4AE956}" dt="2021-11-22T12:10:37.526" v="8484" actId="47"/>
        <pc:sldMkLst>
          <pc:docMk/>
          <pc:sldMk cId="954759176" sldId="29631"/>
        </pc:sldMkLst>
      </pc:sldChg>
      <pc:sldChg chg="modSp add del mod ord modTransition">
        <pc:chgData name="Hagen, Erik" userId="21bbe2ec-0a78-4d08-a98f-74e919d393dd" providerId="ADAL" clId="{E7983994-4B0A-43DE-AB09-E373FB4AE956}" dt="2021-11-23T02:01:22.153" v="12650" actId="47"/>
        <pc:sldMkLst>
          <pc:docMk/>
          <pc:sldMk cId="1566513792" sldId="29648"/>
        </pc:sldMkLst>
        <pc:spChg chg="mod">
          <ac:chgData name="Hagen, Erik" userId="21bbe2ec-0a78-4d08-a98f-74e919d393dd" providerId="ADAL" clId="{E7983994-4B0A-43DE-AB09-E373FB4AE956}" dt="2021-11-23T01:56:00.657" v="12636" actId="20577"/>
          <ac:spMkLst>
            <pc:docMk/>
            <pc:sldMk cId="1566513792" sldId="29648"/>
            <ac:spMk id="2" creationId="{D648D2CA-886D-4C5E-91D2-255327E5C72B}"/>
          </ac:spMkLst>
        </pc:spChg>
        <pc:spChg chg="mod">
          <ac:chgData name="Hagen, Erik" userId="21bbe2ec-0a78-4d08-a98f-74e919d393dd" providerId="ADAL" clId="{E7983994-4B0A-43DE-AB09-E373FB4AE956}" dt="2021-11-22T21:39:24.116" v="8720" actId="20577"/>
          <ac:spMkLst>
            <pc:docMk/>
            <pc:sldMk cId="1566513792" sldId="29648"/>
            <ac:spMk id="3" creationId="{EAE99B66-E2FD-4CD8-BF4A-5F6BF0087BC4}"/>
          </ac:spMkLst>
        </pc:spChg>
        <pc:spChg chg="mod">
          <ac:chgData name="Hagen, Erik" userId="21bbe2ec-0a78-4d08-a98f-74e919d393dd" providerId="ADAL" clId="{E7983994-4B0A-43DE-AB09-E373FB4AE956}" dt="2021-11-23T01:22:41.256" v="12168" actId="113"/>
          <ac:spMkLst>
            <pc:docMk/>
            <pc:sldMk cId="1566513792" sldId="29648"/>
            <ac:spMk id="6" creationId="{015CA055-11CD-4B6D-AEFF-9E042B362BAC}"/>
          </ac:spMkLst>
        </pc:spChg>
        <pc:spChg chg="mod">
          <ac:chgData name="Hagen, Erik" userId="21bbe2ec-0a78-4d08-a98f-74e919d393dd" providerId="ADAL" clId="{E7983994-4B0A-43DE-AB09-E373FB4AE956}" dt="2021-11-22T06:14:14.199" v="7984" actId="1076"/>
          <ac:spMkLst>
            <pc:docMk/>
            <pc:sldMk cId="1566513792" sldId="29648"/>
            <ac:spMk id="9" creationId="{25532F48-D6E6-4B97-A607-3597DE2A0EE5}"/>
          </ac:spMkLst>
        </pc:spChg>
        <pc:spChg chg="mod">
          <ac:chgData name="Hagen, Erik" userId="21bbe2ec-0a78-4d08-a98f-74e919d393dd" providerId="ADAL" clId="{E7983994-4B0A-43DE-AB09-E373FB4AE956}" dt="2021-11-22T12:15:42.838" v="8503" actId="20577"/>
          <ac:spMkLst>
            <pc:docMk/>
            <pc:sldMk cId="1566513792" sldId="29648"/>
            <ac:spMk id="11" creationId="{5C43DDF0-1F24-47B7-B153-589A14D81243}"/>
          </ac:spMkLst>
        </pc:spChg>
        <pc:spChg chg="mod">
          <ac:chgData name="Hagen, Erik" userId="21bbe2ec-0a78-4d08-a98f-74e919d393dd" providerId="ADAL" clId="{E7983994-4B0A-43DE-AB09-E373FB4AE956}" dt="2021-11-22T12:16:40.226" v="8540" actId="14100"/>
          <ac:spMkLst>
            <pc:docMk/>
            <pc:sldMk cId="1566513792" sldId="29648"/>
            <ac:spMk id="14" creationId="{5C8BB96A-B585-4528-A596-BF37ACA673CB}"/>
          </ac:spMkLst>
        </pc:spChg>
        <pc:spChg chg="mod">
          <ac:chgData name="Hagen, Erik" userId="21bbe2ec-0a78-4d08-a98f-74e919d393dd" providerId="ADAL" clId="{E7983994-4B0A-43DE-AB09-E373FB4AE956}" dt="2021-11-22T06:14:21.598" v="7985" actId="1076"/>
          <ac:spMkLst>
            <pc:docMk/>
            <pc:sldMk cId="1566513792" sldId="29648"/>
            <ac:spMk id="18" creationId="{08758474-3FF5-43AF-80F5-FE32B43CA02B}"/>
          </ac:spMkLst>
        </pc:spChg>
        <pc:picChg chg="mod">
          <ac:chgData name="Hagen, Erik" userId="21bbe2ec-0a78-4d08-a98f-74e919d393dd" providerId="ADAL" clId="{E7983994-4B0A-43DE-AB09-E373FB4AE956}" dt="2021-11-22T06:14:26.883" v="7987" actId="1076"/>
          <ac:picMkLst>
            <pc:docMk/>
            <pc:sldMk cId="1566513792" sldId="29648"/>
            <ac:picMk id="5" creationId="{3921E048-467D-444F-811A-645AAA0592C0}"/>
          </ac:picMkLst>
        </pc:picChg>
        <pc:picChg chg="mod">
          <ac:chgData name="Hagen, Erik" userId="21bbe2ec-0a78-4d08-a98f-74e919d393dd" providerId="ADAL" clId="{E7983994-4B0A-43DE-AB09-E373FB4AE956}" dt="2021-11-23T01:22:12.615" v="12167" actId="1038"/>
          <ac:picMkLst>
            <pc:docMk/>
            <pc:sldMk cId="1566513792" sldId="29648"/>
            <ac:picMk id="13" creationId="{83674F37-EE62-4378-857E-486701A4B3D9}"/>
          </ac:picMkLst>
        </pc:picChg>
        <pc:picChg chg="mod">
          <ac:chgData name="Hagen, Erik" userId="21bbe2ec-0a78-4d08-a98f-74e919d393dd" providerId="ADAL" clId="{E7983994-4B0A-43DE-AB09-E373FB4AE956}" dt="2021-11-23T01:22:12.615" v="12167" actId="1038"/>
          <ac:picMkLst>
            <pc:docMk/>
            <pc:sldMk cId="1566513792" sldId="29648"/>
            <ac:picMk id="15" creationId="{BDF3F1B2-89DE-464E-89FD-2045ECABD9A3}"/>
          </ac:picMkLst>
        </pc:picChg>
        <pc:picChg chg="mod">
          <ac:chgData name="Hagen, Erik" userId="21bbe2ec-0a78-4d08-a98f-74e919d393dd" providerId="ADAL" clId="{E7983994-4B0A-43DE-AB09-E373FB4AE956}" dt="2021-11-23T01:22:12.615" v="12167" actId="1038"/>
          <ac:picMkLst>
            <pc:docMk/>
            <pc:sldMk cId="1566513792" sldId="29648"/>
            <ac:picMk id="16" creationId="{E5649F2F-CC4C-4D59-A354-B07BBC6151E0}"/>
          </ac:picMkLst>
        </pc:picChg>
        <pc:picChg chg="mod">
          <ac:chgData name="Hagen, Erik" userId="21bbe2ec-0a78-4d08-a98f-74e919d393dd" providerId="ADAL" clId="{E7983994-4B0A-43DE-AB09-E373FB4AE956}" dt="2021-11-23T01:22:12.615" v="12167" actId="1038"/>
          <ac:picMkLst>
            <pc:docMk/>
            <pc:sldMk cId="1566513792" sldId="29648"/>
            <ac:picMk id="17" creationId="{4C347913-0F78-497A-BA6C-AF7723702836}"/>
          </ac:picMkLst>
        </pc:picChg>
      </pc:sldChg>
      <pc:sldChg chg="add del">
        <pc:chgData name="Hagen, Erik" userId="21bbe2ec-0a78-4d08-a98f-74e919d393dd" providerId="ADAL" clId="{E7983994-4B0A-43DE-AB09-E373FB4AE956}" dt="2021-11-23T10:20:41.356" v="12792" actId="47"/>
        <pc:sldMkLst>
          <pc:docMk/>
          <pc:sldMk cId="1185394098" sldId="29649"/>
        </pc:sldMkLst>
      </pc:sldChg>
      <pc:sldChg chg="add del">
        <pc:chgData name="Hagen, Erik" userId="21bbe2ec-0a78-4d08-a98f-74e919d393dd" providerId="ADAL" clId="{E7983994-4B0A-43DE-AB09-E373FB4AE956}" dt="2021-11-22T12:04:47.609" v="8401" actId="47"/>
        <pc:sldMkLst>
          <pc:docMk/>
          <pc:sldMk cId="764848915" sldId="29650"/>
        </pc:sldMkLst>
      </pc:sldChg>
      <pc:sldChg chg="add del modTransition">
        <pc:chgData name="Hagen, Erik" userId="21bbe2ec-0a78-4d08-a98f-74e919d393dd" providerId="ADAL" clId="{E7983994-4B0A-43DE-AB09-E373FB4AE956}" dt="2021-11-22T12:26:20.928" v="8617"/>
        <pc:sldMkLst>
          <pc:docMk/>
          <pc:sldMk cId="2643366328" sldId="29669"/>
        </pc:sldMkLst>
      </pc:sldChg>
      <pc:sldChg chg="addSp modSp add mod ord modTransition modAnim">
        <pc:chgData name="Hagen, Erik" userId="21bbe2ec-0a78-4d08-a98f-74e919d393dd" providerId="ADAL" clId="{E7983994-4B0A-43DE-AB09-E373FB4AE956}" dt="2021-11-23T02:20:04.813" v="12733"/>
        <pc:sldMkLst>
          <pc:docMk/>
          <pc:sldMk cId="1957247575" sldId="29671"/>
        </pc:sldMkLst>
        <pc:spChg chg="add mod">
          <ac:chgData name="Hagen, Erik" userId="21bbe2ec-0a78-4d08-a98f-74e919d393dd" providerId="ADAL" clId="{E7983994-4B0A-43DE-AB09-E373FB4AE956}" dt="2021-11-22T23:45:40.397" v="10291" actId="14100"/>
          <ac:spMkLst>
            <pc:docMk/>
            <pc:sldMk cId="1957247575" sldId="29671"/>
            <ac:spMk id="3" creationId="{75A73251-31DC-4E6C-8863-8AEAE328F04C}"/>
          </ac:spMkLst>
        </pc:spChg>
        <pc:picChg chg="mod">
          <ac:chgData name="Hagen, Erik" userId="21bbe2ec-0a78-4d08-a98f-74e919d393dd" providerId="ADAL" clId="{E7983994-4B0A-43DE-AB09-E373FB4AE956}" dt="2021-11-22T12:28:36.316" v="8636" actId="1076"/>
          <ac:picMkLst>
            <pc:docMk/>
            <pc:sldMk cId="1957247575" sldId="29671"/>
            <ac:picMk id="5" creationId="{CDFC29C4-542A-47D8-8743-BDF4885E4A9A}"/>
          </ac:picMkLst>
        </pc:picChg>
      </pc:sldChg>
      <pc:sldChg chg="addSp delSp modSp add mod ord modTransition delAnim modAnim">
        <pc:chgData name="Hagen, Erik" userId="21bbe2ec-0a78-4d08-a98f-74e919d393dd" providerId="ADAL" clId="{E7983994-4B0A-43DE-AB09-E373FB4AE956}" dt="2021-11-23T10:35:57.137" v="12870" actId="20577"/>
        <pc:sldMkLst>
          <pc:docMk/>
          <pc:sldMk cId="1482796982" sldId="29680"/>
        </pc:sldMkLst>
        <pc:spChg chg="mod">
          <ac:chgData name="Hagen, Erik" userId="21bbe2ec-0a78-4d08-a98f-74e919d393dd" providerId="ADAL" clId="{E7983994-4B0A-43DE-AB09-E373FB4AE956}" dt="2021-11-23T10:35:57.137" v="12870" actId="20577"/>
          <ac:spMkLst>
            <pc:docMk/>
            <pc:sldMk cId="1482796982" sldId="29680"/>
            <ac:spMk id="2" creationId="{99FD12A0-7C72-4075-A0F0-83D08C6197AB}"/>
          </ac:spMkLst>
        </pc:spChg>
        <pc:spChg chg="add mod">
          <ac:chgData name="Hagen, Erik" userId="21bbe2ec-0a78-4d08-a98f-74e919d393dd" providerId="ADAL" clId="{E7983994-4B0A-43DE-AB09-E373FB4AE956}" dt="2021-11-22T23:47:39.353" v="10349" actId="1076"/>
          <ac:spMkLst>
            <pc:docMk/>
            <pc:sldMk cId="1482796982" sldId="29680"/>
            <ac:spMk id="7" creationId="{0DA7D324-78B1-4C77-B33F-6EEE08016675}"/>
          </ac:spMkLst>
        </pc:spChg>
        <pc:spChg chg="mod">
          <ac:chgData name="Hagen, Erik" userId="21bbe2ec-0a78-4d08-a98f-74e919d393dd" providerId="ADAL" clId="{E7983994-4B0A-43DE-AB09-E373FB4AE956}" dt="2021-11-23T10:25:19.675" v="12825" actId="1036"/>
          <ac:spMkLst>
            <pc:docMk/>
            <pc:sldMk cId="1482796982" sldId="29680"/>
            <ac:spMk id="12" creationId="{AA6C7638-8705-4354-B658-FD5B88125FCE}"/>
          </ac:spMkLst>
        </pc:spChg>
        <pc:picChg chg="mod">
          <ac:chgData name="Hagen, Erik" userId="21bbe2ec-0a78-4d08-a98f-74e919d393dd" providerId="ADAL" clId="{E7983994-4B0A-43DE-AB09-E373FB4AE956}" dt="2021-11-23T10:25:07.837" v="12819" actId="1076"/>
          <ac:picMkLst>
            <pc:docMk/>
            <pc:sldMk cId="1482796982" sldId="29680"/>
            <ac:picMk id="5" creationId="{86FEF57D-E92C-4ACD-9537-B0529E9E5BA4}"/>
          </ac:picMkLst>
        </pc:picChg>
        <pc:picChg chg="del mod">
          <ac:chgData name="Hagen, Erik" userId="21bbe2ec-0a78-4d08-a98f-74e919d393dd" providerId="ADAL" clId="{E7983994-4B0A-43DE-AB09-E373FB4AE956}" dt="2021-11-22T23:39:27.480" v="10234" actId="478"/>
          <ac:picMkLst>
            <pc:docMk/>
            <pc:sldMk cId="1482796982" sldId="29680"/>
            <ac:picMk id="14" creationId="{7DBDE467-D2FD-43AF-851F-5EA92464B0C0}"/>
          </ac:picMkLst>
        </pc:picChg>
        <pc:picChg chg="del mod">
          <ac:chgData name="Hagen, Erik" userId="21bbe2ec-0a78-4d08-a98f-74e919d393dd" providerId="ADAL" clId="{E7983994-4B0A-43DE-AB09-E373FB4AE956}" dt="2021-11-22T23:39:12.368" v="10233" actId="478"/>
          <ac:picMkLst>
            <pc:docMk/>
            <pc:sldMk cId="1482796982" sldId="29680"/>
            <ac:picMk id="15" creationId="{EEBCE8DB-78EB-4E4E-A22A-160B9D104D92}"/>
          </ac:picMkLst>
        </pc:picChg>
      </pc:sldChg>
      <pc:sldChg chg="modSp add mod modTransition">
        <pc:chgData name="Hagen, Erik" userId="21bbe2ec-0a78-4d08-a98f-74e919d393dd" providerId="ADAL" clId="{E7983994-4B0A-43DE-AB09-E373FB4AE956}" dt="2021-11-23T02:07:25.802" v="12662" actId="1076"/>
        <pc:sldMkLst>
          <pc:docMk/>
          <pc:sldMk cId="958783564" sldId="29684"/>
        </pc:sldMkLst>
        <pc:picChg chg="mod">
          <ac:chgData name="Hagen, Erik" userId="21bbe2ec-0a78-4d08-a98f-74e919d393dd" providerId="ADAL" clId="{E7983994-4B0A-43DE-AB09-E373FB4AE956}" dt="2021-11-23T02:07:14.615" v="12659" actId="1076"/>
          <ac:picMkLst>
            <pc:docMk/>
            <pc:sldMk cId="958783564" sldId="29684"/>
            <ac:picMk id="7" creationId="{D2496CDC-396C-45D4-B5C2-F2A4AF71FFD6}"/>
          </ac:picMkLst>
        </pc:picChg>
        <pc:picChg chg="mod">
          <ac:chgData name="Hagen, Erik" userId="21bbe2ec-0a78-4d08-a98f-74e919d393dd" providerId="ADAL" clId="{E7983994-4B0A-43DE-AB09-E373FB4AE956}" dt="2021-11-23T02:07:18.004" v="12660" actId="1076"/>
          <ac:picMkLst>
            <pc:docMk/>
            <pc:sldMk cId="958783564" sldId="29684"/>
            <ac:picMk id="9" creationId="{E7EE96DE-580E-4239-A25A-F85ABDFD4143}"/>
          </ac:picMkLst>
        </pc:picChg>
        <pc:picChg chg="mod">
          <ac:chgData name="Hagen, Erik" userId="21bbe2ec-0a78-4d08-a98f-74e919d393dd" providerId="ADAL" clId="{E7983994-4B0A-43DE-AB09-E373FB4AE956}" dt="2021-11-23T02:07:25.802" v="12662" actId="1076"/>
          <ac:picMkLst>
            <pc:docMk/>
            <pc:sldMk cId="958783564" sldId="29684"/>
            <ac:picMk id="11" creationId="{EFCB14C2-E7C2-4FA8-BD50-A9872FE03A32}"/>
          </ac:picMkLst>
        </pc:picChg>
        <pc:picChg chg="mod">
          <ac:chgData name="Hagen, Erik" userId="21bbe2ec-0a78-4d08-a98f-74e919d393dd" providerId="ADAL" clId="{E7983994-4B0A-43DE-AB09-E373FB4AE956}" dt="2021-11-23T02:07:11.824" v="12658" actId="1076"/>
          <ac:picMkLst>
            <pc:docMk/>
            <pc:sldMk cId="958783564" sldId="29684"/>
            <ac:picMk id="13" creationId="{85D51DCC-CA8B-4307-AE3D-C3088B98248F}"/>
          </ac:picMkLst>
        </pc:picChg>
        <pc:picChg chg="mod">
          <ac:chgData name="Hagen, Erik" userId="21bbe2ec-0a78-4d08-a98f-74e919d393dd" providerId="ADAL" clId="{E7983994-4B0A-43DE-AB09-E373FB4AE956}" dt="2021-11-23T02:07:21.677" v="12661" actId="1076"/>
          <ac:picMkLst>
            <pc:docMk/>
            <pc:sldMk cId="958783564" sldId="29684"/>
            <ac:picMk id="17" creationId="{6B353619-9AF4-4B80-812C-8D546535A58D}"/>
          </ac:picMkLst>
        </pc:picChg>
      </pc:sldChg>
      <pc:sldChg chg="modSp add mod modTransition">
        <pc:chgData name="Hagen, Erik" userId="21bbe2ec-0a78-4d08-a98f-74e919d393dd" providerId="ADAL" clId="{E7983994-4B0A-43DE-AB09-E373FB4AE956}" dt="2021-11-23T10:36:19.762" v="12872" actId="1076"/>
        <pc:sldMkLst>
          <pc:docMk/>
          <pc:sldMk cId="1374534220" sldId="29690"/>
        </pc:sldMkLst>
        <pc:picChg chg="mod">
          <ac:chgData name="Hagen, Erik" userId="21bbe2ec-0a78-4d08-a98f-74e919d393dd" providerId="ADAL" clId="{E7983994-4B0A-43DE-AB09-E373FB4AE956}" dt="2021-11-23T10:36:19.762" v="12872" actId="1076"/>
          <ac:picMkLst>
            <pc:docMk/>
            <pc:sldMk cId="1374534220" sldId="29690"/>
            <ac:picMk id="4" creationId="{E24E1755-96B1-4C61-A3FA-B4E84CE8452F}"/>
          </ac:picMkLst>
        </pc:picChg>
      </pc:sldChg>
      <pc:sldChg chg="add del modTransition">
        <pc:chgData name="Hagen, Erik" userId="21bbe2ec-0a78-4d08-a98f-74e919d393dd" providerId="ADAL" clId="{E7983994-4B0A-43DE-AB09-E373FB4AE956}" dt="2021-11-22T22:19:21.696" v="9132" actId="47"/>
        <pc:sldMkLst>
          <pc:docMk/>
          <pc:sldMk cId="2302591052" sldId="29691"/>
        </pc:sldMkLst>
      </pc:sldChg>
      <pc:sldChg chg="modSp add mod ord modNotesTx">
        <pc:chgData name="Hagen, Erik" userId="21bbe2ec-0a78-4d08-a98f-74e919d393dd" providerId="ADAL" clId="{E7983994-4B0A-43DE-AB09-E373FB4AE956}" dt="2021-11-23T10:19:59.160" v="12791" actId="13926"/>
        <pc:sldMkLst>
          <pc:docMk/>
          <pc:sldMk cId="3560105832" sldId="29691"/>
        </pc:sldMkLst>
        <pc:spChg chg="mod">
          <ac:chgData name="Hagen, Erik" userId="21bbe2ec-0a78-4d08-a98f-74e919d393dd" providerId="ADAL" clId="{E7983994-4B0A-43DE-AB09-E373FB4AE956}" dt="2021-11-23T10:19:59.160" v="12791" actId="13926"/>
          <ac:spMkLst>
            <pc:docMk/>
            <pc:sldMk cId="3560105832" sldId="29691"/>
            <ac:spMk id="7" creationId="{A5BCECC8-E647-4921-8E38-A40AC2C0E87D}"/>
          </ac:spMkLst>
        </pc:spChg>
        <pc:spChg chg="mod">
          <ac:chgData name="Hagen, Erik" userId="21bbe2ec-0a78-4d08-a98f-74e919d393dd" providerId="ADAL" clId="{E7983994-4B0A-43DE-AB09-E373FB4AE956}" dt="2021-11-22T22:23:25.802" v="9142" actId="1076"/>
          <ac:spMkLst>
            <pc:docMk/>
            <pc:sldMk cId="3560105832" sldId="29691"/>
            <ac:spMk id="8" creationId="{8F25CC8D-EE99-48AD-81C7-CE47FC1AF047}"/>
          </ac:spMkLst>
        </pc:spChg>
        <pc:picChg chg="mod">
          <ac:chgData name="Hagen, Erik" userId="21bbe2ec-0a78-4d08-a98f-74e919d393dd" providerId="ADAL" clId="{E7983994-4B0A-43DE-AB09-E373FB4AE956}" dt="2021-11-22T22:23:17.044" v="9141" actId="1076"/>
          <ac:picMkLst>
            <pc:docMk/>
            <pc:sldMk cId="3560105832" sldId="29691"/>
            <ac:picMk id="5" creationId="{060CD2D6-A332-45A0-BEAC-AAF66F23A1CA}"/>
          </ac:picMkLst>
        </pc:picChg>
      </pc:sldChg>
      <pc:sldChg chg="modSp add del mod ord modTransition">
        <pc:chgData name="Hagen, Erik" userId="21bbe2ec-0a78-4d08-a98f-74e919d393dd" providerId="ADAL" clId="{E7983994-4B0A-43DE-AB09-E373FB4AE956}" dt="2021-11-23T02:00:06.975" v="12643" actId="47"/>
        <pc:sldMkLst>
          <pc:docMk/>
          <pc:sldMk cId="2437323225" sldId="29697"/>
        </pc:sldMkLst>
        <pc:picChg chg="mod">
          <ac:chgData name="Hagen, Erik" userId="21bbe2ec-0a78-4d08-a98f-74e919d393dd" providerId="ADAL" clId="{E7983994-4B0A-43DE-AB09-E373FB4AE956}" dt="2021-11-23T01:39:38.530" v="12533" actId="1076"/>
          <ac:picMkLst>
            <pc:docMk/>
            <pc:sldMk cId="2437323225" sldId="29697"/>
            <ac:picMk id="7" creationId="{DBB96852-1510-4191-A7F2-9C6437E6C896}"/>
          </ac:picMkLst>
        </pc:picChg>
      </pc:sldChg>
      <pc:sldChg chg="addSp delSp modSp add del mod ord">
        <pc:chgData name="Hagen, Erik" userId="21bbe2ec-0a78-4d08-a98f-74e919d393dd" providerId="ADAL" clId="{E7983994-4B0A-43DE-AB09-E373FB4AE956}" dt="2021-11-23T01:39:05.982" v="12528" actId="47"/>
        <pc:sldMkLst>
          <pc:docMk/>
          <pc:sldMk cId="739466078" sldId="29698"/>
        </pc:sldMkLst>
        <pc:spChg chg="add del mod">
          <ac:chgData name="Hagen, Erik" userId="21bbe2ec-0a78-4d08-a98f-74e919d393dd" providerId="ADAL" clId="{E7983994-4B0A-43DE-AB09-E373FB4AE956}" dt="2021-11-22T12:09:39.573" v="8478" actId="478"/>
          <ac:spMkLst>
            <pc:docMk/>
            <pc:sldMk cId="739466078" sldId="29698"/>
            <ac:spMk id="3" creationId="{CAB1FDAC-4A07-40C2-91A9-8C06A9E382C4}"/>
          </ac:spMkLst>
        </pc:spChg>
        <pc:spChg chg="del mod">
          <ac:chgData name="Hagen, Erik" userId="21bbe2ec-0a78-4d08-a98f-74e919d393dd" providerId="ADAL" clId="{E7983994-4B0A-43DE-AB09-E373FB4AE956}" dt="2021-11-22T12:09:35.474" v="8477" actId="478"/>
          <ac:spMkLst>
            <pc:docMk/>
            <pc:sldMk cId="739466078" sldId="29698"/>
            <ac:spMk id="5" creationId="{8BF84853-3C90-4E3A-A5C2-C99E9EA187BF}"/>
          </ac:spMkLst>
        </pc:spChg>
        <pc:spChg chg="mod">
          <ac:chgData name="Hagen, Erik" userId="21bbe2ec-0a78-4d08-a98f-74e919d393dd" providerId="ADAL" clId="{E7983994-4B0A-43DE-AB09-E373FB4AE956}" dt="2021-11-22T12:08:33.627" v="8469" actId="20577"/>
          <ac:spMkLst>
            <pc:docMk/>
            <pc:sldMk cId="739466078" sldId="29698"/>
            <ac:spMk id="6" creationId="{B4E7F0AD-C2C8-4A1D-A45E-6540BF30C7EF}"/>
          </ac:spMkLst>
        </pc:spChg>
        <pc:picChg chg="add mod">
          <ac:chgData name="Hagen, Erik" userId="21bbe2ec-0a78-4d08-a98f-74e919d393dd" providerId="ADAL" clId="{E7983994-4B0A-43DE-AB09-E373FB4AE956}" dt="2021-11-22T12:10:05.972" v="8483" actId="14100"/>
          <ac:picMkLst>
            <pc:docMk/>
            <pc:sldMk cId="739466078" sldId="29698"/>
            <ac:picMk id="7" creationId="{DD2E26D3-4CA8-44B9-B317-94D9DFB28772}"/>
          </ac:picMkLst>
        </pc:picChg>
      </pc:sldChg>
      <pc:sldChg chg="addSp delSp modSp add del mod">
        <pc:chgData name="Hagen, Erik" userId="21bbe2ec-0a78-4d08-a98f-74e919d393dd" providerId="ADAL" clId="{E7983994-4B0A-43DE-AB09-E373FB4AE956}" dt="2021-11-23T01:40:04.618" v="12534" actId="47"/>
        <pc:sldMkLst>
          <pc:docMk/>
          <pc:sldMk cId="2098290828" sldId="29699"/>
        </pc:sldMkLst>
        <pc:picChg chg="add mod">
          <ac:chgData name="Hagen, Erik" userId="21bbe2ec-0a78-4d08-a98f-74e919d393dd" providerId="ADAL" clId="{E7983994-4B0A-43DE-AB09-E373FB4AE956}" dt="2021-11-22T12:17:57.347" v="8544" actId="14100"/>
          <ac:picMkLst>
            <pc:docMk/>
            <pc:sldMk cId="2098290828" sldId="29699"/>
            <ac:picMk id="3" creationId="{A5DC16CB-B99D-4134-A3F3-DCAF62493A4D}"/>
          </ac:picMkLst>
        </pc:picChg>
        <pc:picChg chg="del">
          <ac:chgData name="Hagen, Erik" userId="21bbe2ec-0a78-4d08-a98f-74e919d393dd" providerId="ADAL" clId="{E7983994-4B0A-43DE-AB09-E373FB4AE956}" dt="2021-11-22T12:17:46.079" v="8541" actId="478"/>
          <ac:picMkLst>
            <pc:docMk/>
            <pc:sldMk cId="2098290828" sldId="29699"/>
            <ac:picMk id="7" creationId="{DD2E26D3-4CA8-44B9-B317-94D9DFB28772}"/>
          </ac:picMkLst>
        </pc:picChg>
      </pc:sldChg>
      <pc:sldChg chg="modSp add del mod modTransition">
        <pc:chgData name="Hagen, Erik" userId="21bbe2ec-0a78-4d08-a98f-74e919d393dd" providerId="ADAL" clId="{E7983994-4B0A-43DE-AB09-E373FB4AE956}" dt="2021-11-23T02:02:02.362" v="12651" actId="47"/>
        <pc:sldMkLst>
          <pc:docMk/>
          <pc:sldMk cId="1712481386" sldId="29700"/>
        </pc:sldMkLst>
        <pc:picChg chg="mod">
          <ac:chgData name="Hagen, Erik" userId="21bbe2ec-0a78-4d08-a98f-74e919d393dd" providerId="ADAL" clId="{E7983994-4B0A-43DE-AB09-E373FB4AE956}" dt="2021-11-22T21:33:18.324" v="8676" actId="1076"/>
          <ac:picMkLst>
            <pc:docMk/>
            <pc:sldMk cId="1712481386" sldId="29700"/>
            <ac:picMk id="7" creationId="{8D5D6ABD-203C-4B18-96D9-AB1F413C7660}"/>
          </ac:picMkLst>
        </pc:picChg>
      </pc:sldChg>
      <pc:sldChg chg="modSp add del mod modTransition">
        <pc:chgData name="Hagen, Erik" userId="21bbe2ec-0a78-4d08-a98f-74e919d393dd" providerId="ADAL" clId="{E7983994-4B0A-43DE-AB09-E373FB4AE956}" dt="2021-11-23T02:02:04.618" v="12652" actId="47"/>
        <pc:sldMkLst>
          <pc:docMk/>
          <pc:sldMk cId="3404999092" sldId="29701"/>
        </pc:sldMkLst>
        <pc:picChg chg="mod">
          <ac:chgData name="Hagen, Erik" userId="21bbe2ec-0a78-4d08-a98f-74e919d393dd" providerId="ADAL" clId="{E7983994-4B0A-43DE-AB09-E373FB4AE956}" dt="2021-11-23T01:49:41.711" v="12600" actId="1076"/>
          <ac:picMkLst>
            <pc:docMk/>
            <pc:sldMk cId="3404999092" sldId="29701"/>
            <ac:picMk id="5" creationId="{FF8F1CCC-78BA-43D0-8557-8B8B7E91B118}"/>
          </ac:picMkLst>
        </pc:picChg>
      </pc:sldChg>
      <pc:sldChg chg="modSp add mod ord">
        <pc:chgData name="Hagen, Erik" userId="21bbe2ec-0a78-4d08-a98f-74e919d393dd" providerId="ADAL" clId="{E7983994-4B0A-43DE-AB09-E373FB4AE956}" dt="2021-11-23T10:38:16.541" v="12905" actId="20577"/>
        <pc:sldMkLst>
          <pc:docMk/>
          <pc:sldMk cId="2567744834" sldId="29702"/>
        </pc:sldMkLst>
        <pc:spChg chg="mod">
          <ac:chgData name="Hagen, Erik" userId="21bbe2ec-0a78-4d08-a98f-74e919d393dd" providerId="ADAL" clId="{E7983994-4B0A-43DE-AB09-E373FB4AE956}" dt="2021-11-23T10:38:16.541" v="12905" actId="20577"/>
          <ac:spMkLst>
            <pc:docMk/>
            <pc:sldMk cId="2567744834" sldId="29702"/>
            <ac:spMk id="4" creationId="{4E44B188-1613-4B97-B5AE-416E46CBDA4A}"/>
          </ac:spMkLst>
        </pc:spChg>
        <pc:spChg chg="mod">
          <ac:chgData name="Hagen, Erik" userId="21bbe2ec-0a78-4d08-a98f-74e919d393dd" providerId="ADAL" clId="{E7983994-4B0A-43DE-AB09-E373FB4AE956}" dt="2021-11-23T10:22:22.718" v="12816" actId="404"/>
          <ac:spMkLst>
            <pc:docMk/>
            <pc:sldMk cId="2567744834" sldId="29702"/>
            <ac:spMk id="8" creationId="{056B480B-A267-4A13-B6CC-6847200A4060}"/>
          </ac:spMkLst>
        </pc:spChg>
      </pc:sldChg>
      <pc:sldChg chg="delSp new del mod">
        <pc:chgData name="Hagen, Erik" userId="21bbe2ec-0a78-4d08-a98f-74e919d393dd" providerId="ADAL" clId="{E7983994-4B0A-43DE-AB09-E373FB4AE956}" dt="2021-11-22T12:28:40.077" v="8637" actId="47"/>
        <pc:sldMkLst>
          <pc:docMk/>
          <pc:sldMk cId="2702494318" sldId="29703"/>
        </pc:sldMkLst>
        <pc:spChg chg="del">
          <ac:chgData name="Hagen, Erik" userId="21bbe2ec-0a78-4d08-a98f-74e919d393dd" providerId="ADAL" clId="{E7983994-4B0A-43DE-AB09-E373FB4AE956}" dt="2021-11-22T12:28:20.805" v="8632" actId="478"/>
          <ac:spMkLst>
            <pc:docMk/>
            <pc:sldMk cId="2702494318" sldId="29703"/>
            <ac:spMk id="2" creationId="{53A50D0F-CB4C-4547-973A-08966C1B0480}"/>
          </ac:spMkLst>
        </pc:spChg>
        <pc:spChg chg="del">
          <ac:chgData name="Hagen, Erik" userId="21bbe2ec-0a78-4d08-a98f-74e919d393dd" providerId="ADAL" clId="{E7983994-4B0A-43DE-AB09-E373FB4AE956}" dt="2021-11-22T12:28:18.082" v="8631" actId="478"/>
          <ac:spMkLst>
            <pc:docMk/>
            <pc:sldMk cId="2702494318" sldId="29703"/>
            <ac:spMk id="3" creationId="{6B9509C2-78CD-42CA-9974-CB5BEBA16B06}"/>
          </ac:spMkLst>
        </pc:spChg>
      </pc:sldChg>
      <pc:sldChg chg="addSp delSp modSp new mod">
        <pc:chgData name="Hagen, Erik" userId="21bbe2ec-0a78-4d08-a98f-74e919d393dd" providerId="ADAL" clId="{E7983994-4B0A-43DE-AB09-E373FB4AE956}" dt="2021-11-22T21:43:48.747" v="8772" actId="20577"/>
        <pc:sldMkLst>
          <pc:docMk/>
          <pc:sldMk cId="4000575193" sldId="29703"/>
        </pc:sldMkLst>
        <pc:spChg chg="mod">
          <ac:chgData name="Hagen, Erik" userId="21bbe2ec-0a78-4d08-a98f-74e919d393dd" providerId="ADAL" clId="{E7983994-4B0A-43DE-AB09-E373FB4AE956}" dt="2021-11-22T21:43:48.747" v="8772" actId="20577"/>
          <ac:spMkLst>
            <pc:docMk/>
            <pc:sldMk cId="4000575193" sldId="29703"/>
            <ac:spMk id="2" creationId="{50A1F062-E9B3-4C19-958D-80035B96D993}"/>
          </ac:spMkLst>
        </pc:spChg>
        <pc:spChg chg="del">
          <ac:chgData name="Hagen, Erik" userId="21bbe2ec-0a78-4d08-a98f-74e919d393dd" providerId="ADAL" clId="{E7983994-4B0A-43DE-AB09-E373FB4AE956}" dt="2021-11-22T12:30:00.499" v="8641" actId="478"/>
          <ac:spMkLst>
            <pc:docMk/>
            <pc:sldMk cId="4000575193" sldId="29703"/>
            <ac:spMk id="3" creationId="{12F3B5D9-0505-42A7-9545-B309D0C6EC7B}"/>
          </ac:spMkLst>
        </pc:spChg>
        <pc:picChg chg="add mod">
          <ac:chgData name="Hagen, Erik" userId="21bbe2ec-0a78-4d08-a98f-74e919d393dd" providerId="ADAL" clId="{E7983994-4B0A-43DE-AB09-E373FB4AE956}" dt="2021-11-22T12:30:03.416" v="8643" actId="1076"/>
          <ac:picMkLst>
            <pc:docMk/>
            <pc:sldMk cId="4000575193" sldId="29703"/>
            <ac:picMk id="5" creationId="{A508A1DB-2633-42DF-AEB9-7053602FA125}"/>
          </ac:picMkLst>
        </pc:picChg>
      </pc:sldChg>
      <pc:sldChg chg="addSp delSp modSp new mod ord">
        <pc:chgData name="Hagen, Erik" userId="21bbe2ec-0a78-4d08-a98f-74e919d393dd" providerId="ADAL" clId="{E7983994-4B0A-43DE-AB09-E373FB4AE956}" dt="2021-11-23T10:16:31.001" v="12769"/>
        <pc:sldMkLst>
          <pc:docMk/>
          <pc:sldMk cId="3060953870" sldId="29704"/>
        </pc:sldMkLst>
        <pc:spChg chg="del">
          <ac:chgData name="Hagen, Erik" userId="21bbe2ec-0a78-4d08-a98f-74e919d393dd" providerId="ADAL" clId="{E7983994-4B0A-43DE-AB09-E373FB4AE956}" dt="2021-11-22T21:45:43.126" v="8775" actId="478"/>
          <ac:spMkLst>
            <pc:docMk/>
            <pc:sldMk cId="3060953870" sldId="29704"/>
            <ac:spMk id="2" creationId="{1BB80FF1-5D47-485A-B63C-A82F8F2ECBE3}"/>
          </ac:spMkLst>
        </pc:spChg>
        <pc:spChg chg="del">
          <ac:chgData name="Hagen, Erik" userId="21bbe2ec-0a78-4d08-a98f-74e919d393dd" providerId="ADAL" clId="{E7983994-4B0A-43DE-AB09-E373FB4AE956}" dt="2021-11-22T21:45:40.775" v="8774" actId="478"/>
          <ac:spMkLst>
            <pc:docMk/>
            <pc:sldMk cId="3060953870" sldId="29704"/>
            <ac:spMk id="3" creationId="{8029993E-8006-42EA-B10A-267E546D0034}"/>
          </ac:spMkLst>
        </pc:spChg>
        <pc:spChg chg="mod">
          <ac:chgData name="Hagen, Erik" userId="21bbe2ec-0a78-4d08-a98f-74e919d393dd" providerId="ADAL" clId="{E7983994-4B0A-43DE-AB09-E373FB4AE956}" dt="2021-11-22T22:06:36.356" v="9131" actId="20577"/>
          <ac:spMkLst>
            <pc:docMk/>
            <pc:sldMk cId="3060953870" sldId="29704"/>
            <ac:spMk id="4" creationId="{177F9DD0-DC6F-4675-927F-A13A0DC6850A}"/>
          </ac:spMkLst>
        </pc:spChg>
        <pc:spChg chg="add mod">
          <ac:chgData name="Hagen, Erik" userId="21bbe2ec-0a78-4d08-a98f-74e919d393dd" providerId="ADAL" clId="{E7983994-4B0A-43DE-AB09-E373FB4AE956}" dt="2021-11-23T10:16:20.298" v="12765" actId="13926"/>
          <ac:spMkLst>
            <pc:docMk/>
            <pc:sldMk cId="3060953870" sldId="29704"/>
            <ac:spMk id="14" creationId="{1D3E4D3D-EF54-4E2F-87AD-230EA4375C91}"/>
          </ac:spMkLst>
        </pc:spChg>
        <pc:picChg chg="add mod">
          <ac:chgData name="Hagen, Erik" userId="21bbe2ec-0a78-4d08-a98f-74e919d393dd" providerId="ADAL" clId="{E7983994-4B0A-43DE-AB09-E373FB4AE956}" dt="2021-11-22T21:57:47.889" v="8865" actId="14100"/>
          <ac:picMkLst>
            <pc:docMk/>
            <pc:sldMk cId="3060953870" sldId="29704"/>
            <ac:picMk id="6" creationId="{2FEDD914-477A-41A1-B6A7-7CDA2CF59D69}"/>
          </ac:picMkLst>
        </pc:picChg>
        <pc:picChg chg="add mod">
          <ac:chgData name="Hagen, Erik" userId="21bbe2ec-0a78-4d08-a98f-74e919d393dd" providerId="ADAL" clId="{E7983994-4B0A-43DE-AB09-E373FB4AE956}" dt="2021-11-22T21:48:54.560" v="8782" actId="1076"/>
          <ac:picMkLst>
            <pc:docMk/>
            <pc:sldMk cId="3060953870" sldId="29704"/>
            <ac:picMk id="8" creationId="{D31986FE-91F1-4711-98ED-BABED8FF97EB}"/>
          </ac:picMkLst>
        </pc:picChg>
        <pc:picChg chg="add del">
          <ac:chgData name="Hagen, Erik" userId="21bbe2ec-0a78-4d08-a98f-74e919d393dd" providerId="ADAL" clId="{E7983994-4B0A-43DE-AB09-E373FB4AE956}" dt="2021-11-22T21:50:28.383" v="8789" actId="478"/>
          <ac:picMkLst>
            <pc:docMk/>
            <pc:sldMk cId="3060953870" sldId="29704"/>
            <ac:picMk id="10" creationId="{281E7591-EC0B-4931-A2D4-282AD26B4DF3}"/>
          </ac:picMkLst>
        </pc:picChg>
        <pc:picChg chg="add mod">
          <ac:chgData name="Hagen, Erik" userId="21bbe2ec-0a78-4d08-a98f-74e919d393dd" providerId="ADAL" clId="{E7983994-4B0A-43DE-AB09-E373FB4AE956}" dt="2021-11-22T21:50:34.889" v="8790" actId="14100"/>
          <ac:picMkLst>
            <pc:docMk/>
            <pc:sldMk cId="3060953870" sldId="29704"/>
            <ac:picMk id="12" creationId="{C04AD15D-E9BD-4D9B-8256-8FAE769FB0C9}"/>
          </ac:picMkLst>
        </pc:picChg>
      </pc:sldChg>
      <pc:sldChg chg="addSp delSp modSp add mod ord delAnim modAnim modNotesTx">
        <pc:chgData name="Hagen, Erik" userId="21bbe2ec-0a78-4d08-a98f-74e919d393dd" providerId="ADAL" clId="{E7983994-4B0A-43DE-AB09-E373FB4AE956}" dt="2021-11-23T02:00:40.454" v="12649"/>
        <pc:sldMkLst>
          <pc:docMk/>
          <pc:sldMk cId="4227664653" sldId="29705"/>
        </pc:sldMkLst>
        <pc:spChg chg="mod">
          <ac:chgData name="Hagen, Erik" userId="21bbe2ec-0a78-4d08-a98f-74e919d393dd" providerId="ADAL" clId="{E7983994-4B0A-43DE-AB09-E373FB4AE956}" dt="2021-11-23T01:37:00.753" v="12526" actId="20577"/>
          <ac:spMkLst>
            <pc:docMk/>
            <pc:sldMk cId="4227664653" sldId="29705"/>
            <ac:spMk id="2" creationId="{D648D2CA-886D-4C5E-91D2-255327E5C72B}"/>
          </ac:spMkLst>
        </pc:spChg>
        <pc:spChg chg="del">
          <ac:chgData name="Hagen, Erik" userId="21bbe2ec-0a78-4d08-a98f-74e919d393dd" providerId="ADAL" clId="{E7983994-4B0A-43DE-AB09-E373FB4AE956}" dt="2021-11-22T22:29:56.800" v="9169" actId="478"/>
          <ac:spMkLst>
            <pc:docMk/>
            <pc:sldMk cId="4227664653" sldId="29705"/>
            <ac:spMk id="3" creationId="{EAE99B66-E2FD-4CD8-BF4A-5F6BF0087BC4}"/>
          </ac:spMkLst>
        </pc:spChg>
        <pc:spChg chg="del">
          <ac:chgData name="Hagen, Erik" userId="21bbe2ec-0a78-4d08-a98f-74e919d393dd" providerId="ADAL" clId="{E7983994-4B0A-43DE-AB09-E373FB4AE956}" dt="2021-11-22T22:30:03.224" v="9171" actId="478"/>
          <ac:spMkLst>
            <pc:docMk/>
            <pc:sldMk cId="4227664653" sldId="29705"/>
            <ac:spMk id="6" creationId="{015CA055-11CD-4B6D-AEFF-9E042B362BAC}"/>
          </ac:spMkLst>
        </pc:spChg>
        <pc:spChg chg="add del mod">
          <ac:chgData name="Hagen, Erik" userId="21bbe2ec-0a78-4d08-a98f-74e919d393dd" providerId="ADAL" clId="{E7983994-4B0A-43DE-AB09-E373FB4AE956}" dt="2021-11-22T22:29:58.700" v="9170" actId="478"/>
          <ac:spMkLst>
            <pc:docMk/>
            <pc:sldMk cId="4227664653" sldId="29705"/>
            <ac:spMk id="7" creationId="{19423D7B-5B6E-4897-8B7E-B1FE2ABBCE12}"/>
          </ac:spMkLst>
        </pc:spChg>
        <pc:spChg chg="del">
          <ac:chgData name="Hagen, Erik" userId="21bbe2ec-0a78-4d08-a98f-74e919d393dd" providerId="ADAL" clId="{E7983994-4B0A-43DE-AB09-E373FB4AE956}" dt="2021-11-22T22:30:03.224" v="9171" actId="478"/>
          <ac:spMkLst>
            <pc:docMk/>
            <pc:sldMk cId="4227664653" sldId="29705"/>
            <ac:spMk id="9" creationId="{25532F48-D6E6-4B97-A607-3597DE2A0EE5}"/>
          </ac:spMkLst>
        </pc:spChg>
        <pc:spChg chg="del">
          <ac:chgData name="Hagen, Erik" userId="21bbe2ec-0a78-4d08-a98f-74e919d393dd" providerId="ADAL" clId="{E7983994-4B0A-43DE-AB09-E373FB4AE956}" dt="2021-11-22T22:30:03.224" v="9171" actId="478"/>
          <ac:spMkLst>
            <pc:docMk/>
            <pc:sldMk cId="4227664653" sldId="29705"/>
            <ac:spMk id="11" creationId="{5C43DDF0-1F24-47B7-B153-589A14D81243}"/>
          </ac:spMkLst>
        </pc:spChg>
        <pc:spChg chg="del">
          <ac:chgData name="Hagen, Erik" userId="21bbe2ec-0a78-4d08-a98f-74e919d393dd" providerId="ADAL" clId="{E7983994-4B0A-43DE-AB09-E373FB4AE956}" dt="2021-11-22T22:30:03.224" v="9171" actId="478"/>
          <ac:spMkLst>
            <pc:docMk/>
            <pc:sldMk cId="4227664653" sldId="29705"/>
            <ac:spMk id="14" creationId="{5C8BB96A-B585-4528-A596-BF37ACA673CB}"/>
          </ac:spMkLst>
        </pc:spChg>
        <pc:spChg chg="del">
          <ac:chgData name="Hagen, Erik" userId="21bbe2ec-0a78-4d08-a98f-74e919d393dd" providerId="ADAL" clId="{E7983994-4B0A-43DE-AB09-E373FB4AE956}" dt="2021-11-22T22:30:03.224" v="9171" actId="478"/>
          <ac:spMkLst>
            <pc:docMk/>
            <pc:sldMk cId="4227664653" sldId="29705"/>
            <ac:spMk id="18" creationId="{08758474-3FF5-43AF-80F5-FE32B43CA02B}"/>
          </ac:spMkLst>
        </pc:spChg>
        <pc:spChg chg="add mod">
          <ac:chgData name="Hagen, Erik" userId="21bbe2ec-0a78-4d08-a98f-74e919d393dd" providerId="ADAL" clId="{E7983994-4B0A-43DE-AB09-E373FB4AE956}" dt="2021-11-23T00:47:49.994" v="11627" actId="20577"/>
          <ac:spMkLst>
            <pc:docMk/>
            <pc:sldMk cId="4227664653" sldId="29705"/>
            <ac:spMk id="22" creationId="{3D46FD04-3D13-4C8E-830C-1329FA3B9597}"/>
          </ac:spMkLst>
        </pc:spChg>
        <pc:picChg chg="del">
          <ac:chgData name="Hagen, Erik" userId="21bbe2ec-0a78-4d08-a98f-74e919d393dd" providerId="ADAL" clId="{E7983994-4B0A-43DE-AB09-E373FB4AE956}" dt="2021-11-22T22:30:03.224" v="9171" actId="478"/>
          <ac:picMkLst>
            <pc:docMk/>
            <pc:sldMk cId="4227664653" sldId="29705"/>
            <ac:picMk id="5" creationId="{3921E048-467D-444F-811A-645AAA0592C0}"/>
          </ac:picMkLst>
        </pc:picChg>
        <pc:picChg chg="add mod">
          <ac:chgData name="Hagen, Erik" userId="21bbe2ec-0a78-4d08-a98f-74e919d393dd" providerId="ADAL" clId="{E7983994-4B0A-43DE-AB09-E373FB4AE956}" dt="2021-11-22T22:34:34.284" v="9175" actId="14100"/>
          <ac:picMkLst>
            <pc:docMk/>
            <pc:sldMk cId="4227664653" sldId="29705"/>
            <ac:picMk id="10" creationId="{2C406B8F-05E5-4555-8CC9-56C3FAAF658F}"/>
          </ac:picMkLst>
        </pc:picChg>
        <pc:picChg chg="del">
          <ac:chgData name="Hagen, Erik" userId="21bbe2ec-0a78-4d08-a98f-74e919d393dd" providerId="ADAL" clId="{E7983994-4B0A-43DE-AB09-E373FB4AE956}" dt="2021-11-22T22:30:03.224" v="9171" actId="478"/>
          <ac:picMkLst>
            <pc:docMk/>
            <pc:sldMk cId="4227664653" sldId="29705"/>
            <ac:picMk id="13" creationId="{83674F37-EE62-4378-857E-486701A4B3D9}"/>
          </ac:picMkLst>
        </pc:picChg>
        <pc:picChg chg="del">
          <ac:chgData name="Hagen, Erik" userId="21bbe2ec-0a78-4d08-a98f-74e919d393dd" providerId="ADAL" clId="{E7983994-4B0A-43DE-AB09-E373FB4AE956}" dt="2021-11-22T22:30:03.224" v="9171" actId="478"/>
          <ac:picMkLst>
            <pc:docMk/>
            <pc:sldMk cId="4227664653" sldId="29705"/>
            <ac:picMk id="15" creationId="{BDF3F1B2-89DE-464E-89FD-2045ECABD9A3}"/>
          </ac:picMkLst>
        </pc:picChg>
        <pc:picChg chg="del">
          <ac:chgData name="Hagen, Erik" userId="21bbe2ec-0a78-4d08-a98f-74e919d393dd" providerId="ADAL" clId="{E7983994-4B0A-43DE-AB09-E373FB4AE956}" dt="2021-11-22T22:30:03.224" v="9171" actId="478"/>
          <ac:picMkLst>
            <pc:docMk/>
            <pc:sldMk cId="4227664653" sldId="29705"/>
            <ac:picMk id="16" creationId="{E5649F2F-CC4C-4D59-A354-B07BBC6151E0}"/>
          </ac:picMkLst>
        </pc:picChg>
        <pc:picChg chg="del">
          <ac:chgData name="Hagen, Erik" userId="21bbe2ec-0a78-4d08-a98f-74e919d393dd" providerId="ADAL" clId="{E7983994-4B0A-43DE-AB09-E373FB4AE956}" dt="2021-11-22T22:30:03.224" v="9171" actId="478"/>
          <ac:picMkLst>
            <pc:docMk/>
            <pc:sldMk cId="4227664653" sldId="29705"/>
            <ac:picMk id="17" creationId="{4C347913-0F78-497A-BA6C-AF7723702836}"/>
          </ac:picMkLst>
        </pc:picChg>
        <pc:picChg chg="add mod">
          <ac:chgData name="Hagen, Erik" userId="21bbe2ec-0a78-4d08-a98f-74e919d393dd" providerId="ADAL" clId="{E7983994-4B0A-43DE-AB09-E373FB4AE956}" dt="2021-11-22T22:55:00.439" v="9700" actId="1076"/>
          <ac:picMkLst>
            <pc:docMk/>
            <pc:sldMk cId="4227664653" sldId="29705"/>
            <ac:picMk id="19" creationId="{0CC4AAC3-C86B-499E-BB16-EBBF3E3D8017}"/>
          </ac:picMkLst>
        </pc:picChg>
        <pc:picChg chg="add del mod">
          <ac:chgData name="Hagen, Erik" userId="21bbe2ec-0a78-4d08-a98f-74e919d393dd" providerId="ADAL" clId="{E7983994-4B0A-43DE-AB09-E373FB4AE956}" dt="2021-11-22T22:54:29.995" v="9690" actId="478"/>
          <ac:picMkLst>
            <pc:docMk/>
            <pc:sldMk cId="4227664653" sldId="29705"/>
            <ac:picMk id="21" creationId="{96F0B2D9-F146-44A1-9D51-2015E5B40755}"/>
          </ac:picMkLst>
        </pc:picChg>
      </pc:sldChg>
      <pc:sldChg chg="modSp add mod">
        <pc:chgData name="Hagen, Erik" userId="21bbe2ec-0a78-4d08-a98f-74e919d393dd" providerId="ADAL" clId="{E7983994-4B0A-43DE-AB09-E373FB4AE956}" dt="2021-11-22T23:31:14.276" v="10072" actId="20577"/>
        <pc:sldMkLst>
          <pc:docMk/>
          <pc:sldMk cId="2632629557" sldId="29706"/>
        </pc:sldMkLst>
        <pc:spChg chg="mod">
          <ac:chgData name="Hagen, Erik" userId="21bbe2ec-0a78-4d08-a98f-74e919d393dd" providerId="ADAL" clId="{E7983994-4B0A-43DE-AB09-E373FB4AE956}" dt="2021-11-22T23:31:14.276" v="10072" actId="20577"/>
          <ac:spMkLst>
            <pc:docMk/>
            <pc:sldMk cId="2632629557" sldId="29706"/>
            <ac:spMk id="3" creationId="{B28B22FB-116B-42BF-894F-3A6B4435032D}"/>
          </ac:spMkLst>
        </pc:spChg>
      </pc:sldChg>
      <pc:sldChg chg="addSp delSp modSp add mod">
        <pc:chgData name="Hagen, Erik" userId="21bbe2ec-0a78-4d08-a98f-74e919d393dd" providerId="ADAL" clId="{E7983994-4B0A-43DE-AB09-E373FB4AE956}" dt="2021-11-23T01:29:08.373" v="12230" actId="20577"/>
        <pc:sldMkLst>
          <pc:docMk/>
          <pc:sldMk cId="2187322773" sldId="29707"/>
        </pc:sldMkLst>
        <pc:spChg chg="mod">
          <ac:chgData name="Hagen, Erik" userId="21bbe2ec-0a78-4d08-a98f-74e919d393dd" providerId="ADAL" clId="{E7983994-4B0A-43DE-AB09-E373FB4AE956}" dt="2021-11-23T01:29:08.373" v="12230" actId="20577"/>
          <ac:spMkLst>
            <pc:docMk/>
            <pc:sldMk cId="2187322773" sldId="29707"/>
            <ac:spMk id="4" creationId="{4E44B188-1613-4B97-B5AE-416E46CBDA4A}"/>
          </ac:spMkLst>
        </pc:spChg>
        <pc:spChg chg="del">
          <ac:chgData name="Hagen, Erik" userId="21bbe2ec-0a78-4d08-a98f-74e919d393dd" providerId="ADAL" clId="{E7983994-4B0A-43DE-AB09-E373FB4AE956}" dt="2021-11-22T23:23:59.244" v="9848" actId="478"/>
          <ac:spMkLst>
            <pc:docMk/>
            <pc:sldMk cId="2187322773" sldId="29707"/>
            <ac:spMk id="8" creationId="{056B480B-A267-4A13-B6CC-6847200A4060}"/>
          </ac:spMkLst>
        </pc:spChg>
        <pc:picChg chg="add mod">
          <ac:chgData name="Hagen, Erik" userId="21bbe2ec-0a78-4d08-a98f-74e919d393dd" providerId="ADAL" clId="{E7983994-4B0A-43DE-AB09-E373FB4AE956}" dt="2021-11-22T23:26:03.492" v="9873" actId="1076"/>
          <ac:picMkLst>
            <pc:docMk/>
            <pc:sldMk cId="2187322773" sldId="29707"/>
            <ac:picMk id="2050" creationId="{17E91ACB-0DCE-4CC9-A9E0-5F5778BB7A33}"/>
          </ac:picMkLst>
        </pc:picChg>
      </pc:sldChg>
      <pc:sldChg chg="modSp add del mod ord">
        <pc:chgData name="Hagen, Erik" userId="21bbe2ec-0a78-4d08-a98f-74e919d393dd" providerId="ADAL" clId="{E7983994-4B0A-43DE-AB09-E373FB4AE956}" dt="2021-11-22T23:31:01.253" v="10052" actId="47"/>
        <pc:sldMkLst>
          <pc:docMk/>
          <pc:sldMk cId="1186180278" sldId="29708"/>
        </pc:sldMkLst>
        <pc:spChg chg="mod">
          <ac:chgData name="Hagen, Erik" userId="21bbe2ec-0a78-4d08-a98f-74e919d393dd" providerId="ADAL" clId="{E7983994-4B0A-43DE-AB09-E373FB4AE956}" dt="2021-11-22T23:28:17.897" v="9960" actId="5793"/>
          <ac:spMkLst>
            <pc:docMk/>
            <pc:sldMk cId="1186180278" sldId="29708"/>
            <ac:spMk id="3" creationId="{B28B22FB-116B-42BF-894F-3A6B4435032D}"/>
          </ac:spMkLst>
        </pc:spChg>
      </pc:sldChg>
      <pc:sldChg chg="modSp add mod">
        <pc:chgData name="Hagen, Erik" userId="21bbe2ec-0a78-4d08-a98f-74e919d393dd" providerId="ADAL" clId="{E7983994-4B0A-43DE-AB09-E373FB4AE956}" dt="2021-11-23T10:21:26.071" v="12794" actId="115"/>
        <pc:sldMkLst>
          <pc:docMk/>
          <pc:sldMk cId="1899989544" sldId="29708"/>
        </pc:sldMkLst>
        <pc:spChg chg="mod">
          <ac:chgData name="Hagen, Erik" userId="21bbe2ec-0a78-4d08-a98f-74e919d393dd" providerId="ADAL" clId="{E7983994-4B0A-43DE-AB09-E373FB4AE956}" dt="2021-11-23T10:21:26.071" v="12794" actId="115"/>
          <ac:spMkLst>
            <pc:docMk/>
            <pc:sldMk cId="1899989544" sldId="29708"/>
            <ac:spMk id="4" creationId="{4E44B188-1613-4B97-B5AE-416E46CBDA4A}"/>
          </ac:spMkLst>
        </pc:spChg>
      </pc:sldChg>
      <pc:sldChg chg="addSp delSp modSp add mod">
        <pc:chgData name="Hagen, Erik" userId="21bbe2ec-0a78-4d08-a98f-74e919d393dd" providerId="ADAL" clId="{E7983994-4B0A-43DE-AB09-E373FB4AE956}" dt="2021-11-23T10:21:21.282" v="12793" actId="115"/>
        <pc:sldMkLst>
          <pc:docMk/>
          <pc:sldMk cId="4069313922" sldId="29709"/>
        </pc:sldMkLst>
        <pc:spChg chg="add del mod">
          <ac:chgData name="Hagen, Erik" userId="21bbe2ec-0a78-4d08-a98f-74e919d393dd" providerId="ADAL" clId="{E7983994-4B0A-43DE-AB09-E373FB4AE956}" dt="2021-11-22T23:34:03.042" v="10176" actId="47"/>
          <ac:spMkLst>
            <pc:docMk/>
            <pc:sldMk cId="4069313922" sldId="29709"/>
            <ac:spMk id="2" creationId="{10C3CD9C-A7E2-4DED-A5C3-701ED2D689C3}"/>
          </ac:spMkLst>
        </pc:spChg>
        <pc:spChg chg="mod">
          <ac:chgData name="Hagen, Erik" userId="21bbe2ec-0a78-4d08-a98f-74e919d393dd" providerId="ADAL" clId="{E7983994-4B0A-43DE-AB09-E373FB4AE956}" dt="2021-11-23T10:21:21.282" v="12793" actId="115"/>
          <ac:spMkLst>
            <pc:docMk/>
            <pc:sldMk cId="4069313922" sldId="29709"/>
            <ac:spMk id="4" creationId="{4E44B188-1613-4B97-B5AE-416E46CBDA4A}"/>
          </ac:spMkLst>
        </pc:spChg>
        <pc:spChg chg="add mod">
          <ac:chgData name="Hagen, Erik" userId="21bbe2ec-0a78-4d08-a98f-74e919d393dd" providerId="ADAL" clId="{E7983994-4B0A-43DE-AB09-E373FB4AE956}" dt="2021-11-22T23:37:25.310" v="10221" actId="207"/>
          <ac:spMkLst>
            <pc:docMk/>
            <pc:sldMk cId="4069313922" sldId="29709"/>
            <ac:spMk id="6" creationId="{E930A6B4-4A88-4700-BC07-E4DB1AB17942}"/>
          </ac:spMkLst>
        </pc:spChg>
        <pc:picChg chg="mod">
          <ac:chgData name="Hagen, Erik" userId="21bbe2ec-0a78-4d08-a98f-74e919d393dd" providerId="ADAL" clId="{E7983994-4B0A-43DE-AB09-E373FB4AE956}" dt="2021-11-22T23:36:24.463" v="10206" actId="166"/>
          <ac:picMkLst>
            <pc:docMk/>
            <pc:sldMk cId="4069313922" sldId="29709"/>
            <ac:picMk id="2050" creationId="{17E91ACB-0DCE-4CC9-A9E0-5F5778BB7A33}"/>
          </ac:picMkLst>
        </pc:picChg>
      </pc:sldChg>
      <pc:sldChg chg="delSp modSp add mod">
        <pc:chgData name="Hagen, Erik" userId="21bbe2ec-0a78-4d08-a98f-74e919d393dd" providerId="ADAL" clId="{E7983994-4B0A-43DE-AB09-E373FB4AE956}" dt="2021-11-23T01:05:30.536" v="11809" actId="1076"/>
        <pc:sldMkLst>
          <pc:docMk/>
          <pc:sldMk cId="4275889932" sldId="29710"/>
        </pc:sldMkLst>
        <pc:spChg chg="del">
          <ac:chgData name="Hagen, Erik" userId="21bbe2ec-0a78-4d08-a98f-74e919d393dd" providerId="ADAL" clId="{E7983994-4B0A-43DE-AB09-E373FB4AE956}" dt="2021-11-23T01:05:26.130" v="11808" actId="478"/>
          <ac:spMkLst>
            <pc:docMk/>
            <pc:sldMk cId="4275889932" sldId="29710"/>
            <ac:spMk id="6" creationId="{AB274C91-0391-4BAD-8486-38BEC98F44EC}"/>
          </ac:spMkLst>
        </pc:spChg>
        <pc:spChg chg="mod">
          <ac:chgData name="Hagen, Erik" userId="21bbe2ec-0a78-4d08-a98f-74e919d393dd" providerId="ADAL" clId="{E7983994-4B0A-43DE-AB09-E373FB4AE956}" dt="2021-11-23T01:05:30.536" v="11809" actId="1076"/>
          <ac:spMkLst>
            <pc:docMk/>
            <pc:sldMk cId="4275889932" sldId="29710"/>
            <ac:spMk id="7" creationId="{D429C6B7-D57E-4377-980F-56D3FE3F7165}"/>
          </ac:spMkLst>
        </pc:spChg>
        <pc:spChg chg="del">
          <ac:chgData name="Hagen, Erik" userId="21bbe2ec-0a78-4d08-a98f-74e919d393dd" providerId="ADAL" clId="{E7983994-4B0A-43DE-AB09-E373FB4AE956}" dt="2021-11-23T01:05:23.779" v="11807" actId="478"/>
          <ac:spMkLst>
            <pc:docMk/>
            <pc:sldMk cId="4275889932" sldId="29710"/>
            <ac:spMk id="8" creationId="{5A019BC8-3FBB-47C4-8EAA-5922DD87E19A}"/>
          </ac:spMkLst>
        </pc:spChg>
        <pc:picChg chg="del">
          <ac:chgData name="Hagen, Erik" userId="21bbe2ec-0a78-4d08-a98f-74e919d393dd" providerId="ADAL" clId="{E7983994-4B0A-43DE-AB09-E373FB4AE956}" dt="2021-11-23T01:05:22.427" v="11806" actId="478"/>
          <ac:picMkLst>
            <pc:docMk/>
            <pc:sldMk cId="4275889932" sldId="29710"/>
            <ac:picMk id="4" creationId="{FF775342-0847-439D-AFF4-B9E1759104F9}"/>
          </ac:picMkLst>
        </pc:picChg>
      </pc:sldChg>
      <pc:sldChg chg="add">
        <pc:chgData name="Hagen, Erik" userId="21bbe2ec-0a78-4d08-a98f-74e919d393dd" providerId="ADAL" clId="{E7983994-4B0A-43DE-AB09-E373FB4AE956}" dt="2021-11-23T01:27:36.504" v="12169"/>
        <pc:sldMkLst>
          <pc:docMk/>
          <pc:sldMk cId="4082829307" sldId="29711"/>
        </pc:sldMkLst>
      </pc:sldChg>
      <pc:sldChg chg="delSp add del mod delAnim modNotesTx">
        <pc:chgData name="Hagen, Erik" userId="21bbe2ec-0a78-4d08-a98f-74e919d393dd" providerId="ADAL" clId="{E7983994-4B0A-43DE-AB09-E373FB4AE956}" dt="2021-11-23T10:36:58.948" v="12873" actId="47"/>
        <pc:sldMkLst>
          <pc:docMk/>
          <pc:sldMk cId="3404233481" sldId="29712"/>
        </pc:sldMkLst>
        <pc:spChg chg="del">
          <ac:chgData name="Hagen, Erik" userId="21bbe2ec-0a78-4d08-a98f-74e919d393dd" providerId="ADAL" clId="{E7983994-4B0A-43DE-AB09-E373FB4AE956}" dt="2021-11-23T10:34:44.794" v="12855" actId="478"/>
          <ac:spMkLst>
            <pc:docMk/>
            <pc:sldMk cId="3404233481" sldId="29712"/>
            <ac:spMk id="7" creationId="{0DA7D324-78B1-4C77-B33F-6EEE08016675}"/>
          </ac:spMkLst>
        </pc:spChg>
        <pc:spChg chg="del">
          <ac:chgData name="Hagen, Erik" userId="21bbe2ec-0a78-4d08-a98f-74e919d393dd" providerId="ADAL" clId="{E7983994-4B0A-43DE-AB09-E373FB4AE956}" dt="2021-11-23T10:34:44.794" v="12855" actId="478"/>
          <ac:spMkLst>
            <pc:docMk/>
            <pc:sldMk cId="3404233481" sldId="29712"/>
            <ac:spMk id="12" creationId="{AA6C7638-8705-4354-B658-FD5B88125FCE}"/>
          </ac:spMkLst>
        </pc:spChg>
        <pc:picChg chg="del">
          <ac:chgData name="Hagen, Erik" userId="21bbe2ec-0a78-4d08-a98f-74e919d393dd" providerId="ADAL" clId="{E7983994-4B0A-43DE-AB09-E373FB4AE956}" dt="2021-11-23T10:34:40.052" v="12854" actId="478"/>
          <ac:picMkLst>
            <pc:docMk/>
            <pc:sldMk cId="3404233481" sldId="29712"/>
            <ac:picMk id="5" creationId="{86FEF57D-E92C-4ACD-9537-B0529E9E5BA4}"/>
          </ac:picMkLst>
        </pc:picChg>
      </pc:sldChg>
      <pc:sldMasterChg chg="delSldLayout">
        <pc:chgData name="Hagen, Erik" userId="21bbe2ec-0a78-4d08-a98f-74e919d393dd" providerId="ADAL" clId="{E7983994-4B0A-43DE-AB09-E373FB4AE956}" dt="2021-11-22T12:10:37.526" v="8484" actId="47"/>
        <pc:sldMasterMkLst>
          <pc:docMk/>
          <pc:sldMasterMk cId="1643857197" sldId="2147483648"/>
        </pc:sldMasterMkLst>
        <pc:sldLayoutChg chg="del">
          <pc:chgData name="Hagen, Erik" userId="21bbe2ec-0a78-4d08-a98f-74e919d393dd" providerId="ADAL" clId="{E7983994-4B0A-43DE-AB09-E373FB4AE956}" dt="2021-11-22T12:10:37.526" v="8484" actId="47"/>
          <pc:sldLayoutMkLst>
            <pc:docMk/>
            <pc:sldMasterMk cId="1643857197" sldId="2147483648"/>
            <pc:sldLayoutMk cId="3601686495" sldId="2147483748"/>
          </pc:sldLayoutMkLst>
        </pc:sldLayoutChg>
      </pc:sldMasterChg>
    </pc:docChg>
  </pc:docChgLst>
  <pc:docChgLst>
    <pc:chgData name="Hagen, Erik" userId="21bbe2ec-0a78-4d08-a98f-74e919d393dd" providerId="ADAL" clId="{B9644326-8008-4992-B29F-BE5951E174AD}"/>
    <pc:docChg chg="custSel addSld modSld">
      <pc:chgData name="Hagen, Erik" userId="21bbe2ec-0a78-4d08-a98f-74e919d393dd" providerId="ADAL" clId="{B9644326-8008-4992-B29F-BE5951E174AD}" dt="2021-11-29T22:33:28.723" v="484" actId="20577"/>
      <pc:docMkLst>
        <pc:docMk/>
      </pc:docMkLst>
      <pc:sldChg chg="modSp mod">
        <pc:chgData name="Hagen, Erik" userId="21bbe2ec-0a78-4d08-a98f-74e919d393dd" providerId="ADAL" clId="{B9644326-8008-4992-B29F-BE5951E174AD}" dt="2021-11-29T22:27:29.250" v="36" actId="20577"/>
        <pc:sldMkLst>
          <pc:docMk/>
          <pc:sldMk cId="2925050810" sldId="280"/>
        </pc:sldMkLst>
        <pc:spChg chg="mod">
          <ac:chgData name="Hagen, Erik" userId="21bbe2ec-0a78-4d08-a98f-74e919d393dd" providerId="ADAL" clId="{B9644326-8008-4992-B29F-BE5951E174AD}" dt="2021-11-29T22:27:16.517" v="32" actId="20577"/>
          <ac:spMkLst>
            <pc:docMk/>
            <pc:sldMk cId="2925050810" sldId="280"/>
            <ac:spMk id="3" creationId="{B8C20A48-9FA4-4C14-A361-E46B3567FA82}"/>
          </ac:spMkLst>
        </pc:spChg>
        <pc:spChg chg="mod">
          <ac:chgData name="Hagen, Erik" userId="21bbe2ec-0a78-4d08-a98f-74e919d393dd" providerId="ADAL" clId="{B9644326-8008-4992-B29F-BE5951E174AD}" dt="2021-11-29T22:27:29.250" v="36" actId="20577"/>
          <ac:spMkLst>
            <pc:docMk/>
            <pc:sldMk cId="2925050810" sldId="280"/>
            <ac:spMk id="4" creationId="{4463DD20-D241-402D-9763-C3BD15CF7FB0}"/>
          </ac:spMkLst>
        </pc:spChg>
      </pc:sldChg>
      <pc:sldChg chg="modSp mod">
        <pc:chgData name="Hagen, Erik" userId="21bbe2ec-0a78-4d08-a98f-74e919d393dd" providerId="ADAL" clId="{B9644326-8008-4992-B29F-BE5951E174AD}" dt="2021-11-29T22:28:17.860" v="80" actId="400"/>
        <pc:sldMkLst>
          <pc:docMk/>
          <pc:sldMk cId="1319317004" sldId="299"/>
        </pc:sldMkLst>
        <pc:spChg chg="mod">
          <ac:chgData name="Hagen, Erik" userId="21bbe2ec-0a78-4d08-a98f-74e919d393dd" providerId="ADAL" clId="{B9644326-8008-4992-B29F-BE5951E174AD}" dt="2021-11-29T22:28:17.860" v="80" actId="400"/>
          <ac:spMkLst>
            <pc:docMk/>
            <pc:sldMk cId="1319317004" sldId="299"/>
            <ac:spMk id="6" creationId="{B4E7F0AD-C2C8-4A1D-A45E-6540BF30C7EF}"/>
          </ac:spMkLst>
        </pc:spChg>
      </pc:sldChg>
      <pc:sldChg chg="modSp new mod">
        <pc:chgData name="Hagen, Erik" userId="21bbe2ec-0a78-4d08-a98f-74e919d393dd" providerId="ADAL" clId="{B9644326-8008-4992-B29F-BE5951E174AD}" dt="2021-11-29T22:33:28.723" v="484" actId="20577"/>
        <pc:sldMkLst>
          <pc:docMk/>
          <pc:sldMk cId="61616765" sldId="29712"/>
        </pc:sldMkLst>
        <pc:spChg chg="mod">
          <ac:chgData name="Hagen, Erik" userId="21bbe2ec-0a78-4d08-a98f-74e919d393dd" providerId="ADAL" clId="{B9644326-8008-4992-B29F-BE5951E174AD}" dt="2021-11-29T22:33:17.973" v="473" actId="20577"/>
          <ac:spMkLst>
            <pc:docMk/>
            <pc:sldMk cId="61616765" sldId="29712"/>
            <ac:spMk id="2" creationId="{169C1826-0D63-40E7-8D2E-C6BAF19B921C}"/>
          </ac:spMkLst>
        </pc:spChg>
        <pc:spChg chg="mod">
          <ac:chgData name="Hagen, Erik" userId="21bbe2ec-0a78-4d08-a98f-74e919d393dd" providerId="ADAL" clId="{B9644326-8008-4992-B29F-BE5951E174AD}" dt="2021-11-29T22:33:28.723" v="484" actId="20577"/>
          <ac:spMkLst>
            <pc:docMk/>
            <pc:sldMk cId="61616765" sldId="29712"/>
            <ac:spMk id="4" creationId="{1F0F2A22-1DFA-49DD-9B1C-6507930ECEE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C97D9F32-F20C-4DB6-9AA8-FF5CEA8D11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159CB09C-20D6-4E98-B90F-BDF87D963B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5AD78B-924F-4294-8809-135CCCE6CC67}" type="datetimeFigureOut">
              <a:rPr lang="nb-NO" smtClean="0"/>
              <a:t>01.12.2021</a:t>
            </a:fld>
            <a:endParaRPr lang="nb-NO"/>
          </a:p>
        </p:txBody>
      </p:sp>
      <p:sp>
        <p:nvSpPr>
          <p:cNvPr id="4" name="Plassholder for bunntekst 3">
            <a:extLst>
              <a:ext uri="{FF2B5EF4-FFF2-40B4-BE49-F238E27FC236}">
                <a16:creationId xmlns:a16="http://schemas.microsoft.com/office/drawing/2014/main" id="{06CB1BA3-312D-4209-8EA0-1B3A050A5B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41C6328D-6A92-426F-9F1D-E51EC222C2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4377C6-E647-4E98-8F65-2DC6962E8EDF}" type="slidenum">
              <a:rPr lang="nb-NO" smtClean="0"/>
              <a:t>‹#›</a:t>
            </a:fld>
            <a:endParaRPr lang="nb-NO"/>
          </a:p>
        </p:txBody>
      </p:sp>
    </p:spTree>
    <p:extLst>
      <p:ext uri="{BB962C8B-B14F-4D97-AF65-F5344CB8AC3E}">
        <p14:creationId xmlns:p14="http://schemas.microsoft.com/office/powerpoint/2010/main" val="2775475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9ECF5D-FDAD-4CC8-A107-5E1ADB99CE30}" type="datetimeFigureOut">
              <a:rPr lang="nb-NO" smtClean="0"/>
              <a:t>01.12.2021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14D706-3139-4292-A808-68BE28329655}" type="slidenum">
              <a:rPr lang="nb-NO" smtClean="0"/>
              <a:t>‹#›</a:t>
            </a:fld>
            <a:endParaRPr lang="nb-NO"/>
          </a:p>
        </p:txBody>
      </p:sp>
    </p:spTree>
    <p:extLst>
      <p:ext uri="{BB962C8B-B14F-4D97-AF65-F5344CB8AC3E}">
        <p14:creationId xmlns:p14="http://schemas.microsoft.com/office/powerpoint/2010/main" val="857854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Hei, jeg heter Erik H., </a:t>
            </a:r>
            <a:r>
              <a:rPr lang="nb-NO" dirty="0" err="1"/>
              <a:t>jobbert</a:t>
            </a:r>
            <a:r>
              <a:rPr lang="nb-NO" dirty="0"/>
              <a:t> i Digdir i snart 3 år, i et lev-</a:t>
            </a:r>
            <a:r>
              <a:rPr lang="nb-NO" dirty="0" err="1"/>
              <a:t>omr</a:t>
            </a:r>
            <a:r>
              <a:rPr lang="nb-NO" dirty="0"/>
              <a:t>. Felles Økosystem, tidligere Nasjonal arkitektur, i en avdeling med et fint navn, var SDS -&gt; DSS</a:t>
            </a:r>
          </a:p>
          <a:p>
            <a:r>
              <a:rPr lang="nb-NO" dirty="0"/>
              <a:t>Noe av det jeg har jobbet mest mer er nasjonale referansearkitekturer for datautveksling. I dag skal vi se på noe som blant annet handler om å redusere på behovet for datautveksling.</a:t>
            </a:r>
          </a:p>
          <a:p>
            <a:endParaRPr lang="nb-NO" dirty="0"/>
          </a:p>
          <a:p>
            <a:r>
              <a:rPr lang="nb-NO" dirty="0" err="1"/>
              <a:t>Disclaimer</a:t>
            </a:r>
            <a:r>
              <a:rPr lang="nb-NO" dirty="0"/>
              <a:t>: </a:t>
            </a:r>
          </a:p>
          <a:p>
            <a:endParaRPr lang="nb-NO" dirty="0"/>
          </a:p>
          <a:p>
            <a:r>
              <a:rPr lang="nb-NO" dirty="0"/>
              <a:t>a) Dette er diskutert med noen i Digdir, men det er også mye nytt og mange detaljer som vi ikke har rukket å diskutere</a:t>
            </a:r>
          </a:p>
          <a:p>
            <a:pPr marL="171450" indent="-171450">
              <a:buFont typeface="Wingdings" panose="05000000000000000000" pitchFamily="2" charset="2"/>
              <a:buChar char="è"/>
            </a:pPr>
            <a:r>
              <a:rPr lang="nb-NO" dirty="0">
                <a:sym typeface="Wingdings" panose="05000000000000000000" pitchFamily="2" charset="2"/>
              </a:rPr>
              <a:t>Dette får inntil videre stå for egen regning (Erik)</a:t>
            </a:r>
          </a:p>
          <a:p>
            <a:pPr marL="171450" indent="-171450">
              <a:buFont typeface="Wingdings" panose="05000000000000000000" pitchFamily="2" charset="2"/>
              <a:buChar char="è"/>
            </a:pPr>
            <a:endParaRPr lang="nb-NO"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b-NO" dirty="0"/>
              <a:t>b) Jeg stiller opp litt på kort varsel, etter en avlysning, så </a:t>
            </a:r>
            <a:r>
              <a:rPr lang="nb-NO" dirty="0" err="1"/>
              <a:t>please</a:t>
            </a:r>
            <a:r>
              <a:rPr lang="nb-NO" dirty="0"/>
              <a:t> </a:t>
            </a:r>
            <a:r>
              <a:rPr lang="nb-NO" dirty="0" err="1"/>
              <a:t>bear</a:t>
            </a:r>
            <a:r>
              <a:rPr lang="nb-NO" dirty="0"/>
              <a:t> </a:t>
            </a:r>
            <a:r>
              <a:rPr lang="nb-NO" dirty="0" err="1"/>
              <a:t>with</a:t>
            </a:r>
            <a:r>
              <a:rPr lang="nb-NO" dirty="0"/>
              <a:t> </a:t>
            </a:r>
            <a:r>
              <a:rPr lang="nb-NO" dirty="0" err="1"/>
              <a:t>me</a:t>
            </a:r>
            <a:endParaRPr lang="nb-NO" dirty="0"/>
          </a:p>
          <a:p>
            <a:pPr marL="0" indent="0">
              <a:buFont typeface="Wingdings" panose="05000000000000000000" pitchFamily="2" charset="2"/>
              <a:buNone/>
            </a:pPr>
            <a:endParaRPr lang="nb-NO" dirty="0">
              <a:sym typeface="Wingdings" panose="05000000000000000000" pitchFamily="2" charset="2"/>
            </a:endParaRPr>
          </a:p>
        </p:txBody>
      </p:sp>
      <p:sp>
        <p:nvSpPr>
          <p:cNvPr id="4" name="Plassholder for lysbildenummer 3"/>
          <p:cNvSpPr>
            <a:spLocks noGrp="1"/>
          </p:cNvSpPr>
          <p:nvPr>
            <p:ph type="sldNum" sz="quarter" idx="5"/>
          </p:nvPr>
        </p:nvSpPr>
        <p:spPr/>
        <p:txBody>
          <a:bodyPr/>
          <a:lstStyle/>
          <a:p>
            <a:fld id="{FE14D706-3139-4292-A808-68BE28329655}" type="slidenum">
              <a:rPr lang="nb-NO" smtClean="0"/>
              <a:t>1</a:t>
            </a:fld>
            <a:endParaRPr lang="nb-NO"/>
          </a:p>
        </p:txBody>
      </p:sp>
    </p:spTree>
    <p:extLst>
      <p:ext uri="{BB962C8B-B14F-4D97-AF65-F5344CB8AC3E}">
        <p14:creationId xmlns:p14="http://schemas.microsoft.com/office/powerpoint/2010/main" val="2012615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Omtrentlig bilde – burde gjøre det mer detaljert, spesielt for EU Data Spaces, der det er sagt mye om </a:t>
            </a:r>
            <a:r>
              <a:rPr lang="nb-NO" dirty="0" err="1"/>
              <a:t>forvaltnigsregimet</a:t>
            </a:r>
            <a:r>
              <a:rPr lang="nb-NO" dirty="0"/>
              <a:t> top-</a:t>
            </a:r>
            <a:r>
              <a:rPr lang="nb-NO" dirty="0" err="1"/>
              <a:t>down</a:t>
            </a:r>
            <a:r>
              <a:rPr lang="nb-NO" dirty="0"/>
              <a:t> </a:t>
            </a:r>
            <a:r>
              <a:rPr lang="nb-NO" dirty="0" err="1"/>
              <a:t>vs</a:t>
            </a:r>
            <a:r>
              <a:rPr lang="nb-NO" dirty="0"/>
              <a:t> </a:t>
            </a:r>
            <a:r>
              <a:rPr lang="nb-NO" dirty="0" err="1"/>
              <a:t>bottom</a:t>
            </a:r>
            <a:r>
              <a:rPr lang="nb-NO" dirty="0"/>
              <a:t>-up, standardisering, felles kjernemodeller osv.</a:t>
            </a:r>
          </a:p>
          <a:p>
            <a:endParaRPr lang="nb-NO" dirty="0"/>
          </a:p>
          <a:p>
            <a:r>
              <a:rPr lang="nb-NO" sz="1800" dirty="0">
                <a:effectLst/>
                <a:highlight>
                  <a:srgbClr val="FF00FF"/>
                </a:highlight>
                <a:latin typeface="Calibri" panose="020F0502020204030204" pitchFamily="34" charset="0"/>
              </a:rPr>
              <a:t>Federated </a:t>
            </a:r>
            <a:r>
              <a:rPr lang="nb-NO" sz="1800" dirty="0" err="1">
                <a:effectLst/>
                <a:highlight>
                  <a:srgbClr val="FF00FF"/>
                </a:highlight>
                <a:latin typeface="Calibri" panose="020F0502020204030204" pitchFamily="34" charset="0"/>
              </a:rPr>
              <a:t>computational</a:t>
            </a:r>
            <a:r>
              <a:rPr lang="nb-NO" sz="1800" dirty="0">
                <a:effectLst/>
                <a:highlight>
                  <a:srgbClr val="FF00FF"/>
                </a:highlight>
                <a:latin typeface="Calibri" panose="020F0502020204030204" pitchFamily="34" charset="0"/>
              </a:rPr>
              <a:t> governance</a:t>
            </a:r>
            <a:r>
              <a:rPr lang="nb-NO" sz="1800" dirty="0">
                <a:effectLst/>
                <a:latin typeface="Calibri" panose="020F0502020204030204" pitchFamily="34" charset="0"/>
              </a:rPr>
              <a:t>.:</a:t>
            </a:r>
          </a:p>
          <a:p>
            <a:r>
              <a:rPr lang="nb-NO" sz="1800" dirty="0">
                <a:effectLst/>
                <a:latin typeface="Calibri" panose="020F0502020204030204" pitchFamily="34" charset="0"/>
              </a:rPr>
              <a:t>For </a:t>
            </a:r>
            <a:r>
              <a:rPr lang="nb-NO" sz="1800" dirty="0" err="1">
                <a:effectLst/>
                <a:latin typeface="Calibri" panose="020F0502020204030204" pitchFamily="34" charset="0"/>
              </a:rPr>
              <a:t>any</a:t>
            </a:r>
            <a:r>
              <a:rPr lang="nb-NO" sz="1800" dirty="0">
                <a:effectLst/>
                <a:latin typeface="Calibri" panose="020F0502020204030204" pitchFamily="34" charset="0"/>
              </a:rPr>
              <a:t> </a:t>
            </a:r>
            <a:r>
              <a:rPr lang="nb-NO" sz="1800" dirty="0" err="1">
                <a:effectLst/>
                <a:latin typeface="Calibri" panose="020F0502020204030204" pitchFamily="34" charset="0"/>
              </a:rPr>
              <a:t>of</a:t>
            </a:r>
            <a:r>
              <a:rPr lang="nb-NO" sz="1800" dirty="0">
                <a:effectLst/>
                <a:latin typeface="Calibri" panose="020F0502020204030204" pitchFamily="34" charset="0"/>
              </a:rPr>
              <a:t> </a:t>
            </a:r>
            <a:r>
              <a:rPr lang="nb-NO" sz="1800" dirty="0" err="1">
                <a:effectLst/>
                <a:latin typeface="Calibri" panose="020F0502020204030204" pitchFamily="34" charset="0"/>
              </a:rPr>
              <a:t>these</a:t>
            </a:r>
            <a:r>
              <a:rPr lang="nb-NO" sz="1800" dirty="0">
                <a:effectLst/>
                <a:latin typeface="Calibri" panose="020F0502020204030204" pitchFamily="34" charset="0"/>
              </a:rPr>
              <a:t> </a:t>
            </a:r>
            <a:r>
              <a:rPr lang="nb-NO" sz="1800" dirty="0" err="1">
                <a:effectLst/>
                <a:latin typeface="Calibri" panose="020F0502020204030204" pitchFamily="34" charset="0"/>
              </a:rPr>
              <a:t>operations</a:t>
            </a:r>
            <a:r>
              <a:rPr lang="nb-NO" sz="1800" dirty="0">
                <a:effectLst/>
                <a:latin typeface="Calibri" panose="020F0502020204030204" pitchFamily="34" charset="0"/>
              </a:rPr>
              <a:t> to be </a:t>
            </a:r>
            <a:r>
              <a:rPr lang="nb-NO" sz="1800" dirty="0" err="1">
                <a:effectLst/>
                <a:latin typeface="Calibri" panose="020F0502020204030204" pitchFamily="34" charset="0"/>
              </a:rPr>
              <a:t>possible</a:t>
            </a:r>
            <a:r>
              <a:rPr lang="nb-NO" sz="1800" dirty="0">
                <a:effectLst/>
                <a:latin typeface="Calibri" panose="020F0502020204030204" pitchFamily="34" charset="0"/>
              </a:rPr>
              <a:t>, a data mesh </a:t>
            </a:r>
            <a:r>
              <a:rPr lang="nb-NO" sz="1800" dirty="0" err="1">
                <a:effectLst/>
                <a:latin typeface="Calibri" panose="020F0502020204030204" pitchFamily="34" charset="0"/>
              </a:rPr>
              <a:t>implementation</a:t>
            </a:r>
            <a:r>
              <a:rPr lang="nb-NO" sz="1800" dirty="0">
                <a:effectLst/>
                <a:latin typeface="Calibri" panose="020F0502020204030204" pitchFamily="34" charset="0"/>
              </a:rPr>
              <a:t> </a:t>
            </a:r>
            <a:r>
              <a:rPr lang="nb-NO" sz="1800" dirty="0" err="1">
                <a:effectLst/>
                <a:latin typeface="Calibri" panose="020F0502020204030204" pitchFamily="34" charset="0"/>
              </a:rPr>
              <a:t>requires</a:t>
            </a:r>
            <a:r>
              <a:rPr lang="nb-NO" sz="1800" dirty="0">
                <a:effectLst/>
                <a:latin typeface="Calibri" panose="020F0502020204030204" pitchFamily="34" charset="0"/>
              </a:rPr>
              <a:t> a governance </a:t>
            </a:r>
            <a:r>
              <a:rPr lang="nb-NO" sz="1800" dirty="0" err="1">
                <a:effectLst/>
                <a:latin typeface="Calibri" panose="020F0502020204030204" pitchFamily="34" charset="0"/>
              </a:rPr>
              <a:t>model</a:t>
            </a:r>
            <a:r>
              <a:rPr lang="nb-NO" sz="1800" dirty="0">
                <a:effectLst/>
                <a:latin typeface="Calibri" panose="020F0502020204030204" pitchFamily="34" charset="0"/>
              </a:rPr>
              <a:t> </a:t>
            </a:r>
            <a:r>
              <a:rPr lang="nb-NO" sz="1800" dirty="0" err="1">
                <a:effectLst/>
                <a:latin typeface="Calibri" panose="020F0502020204030204" pitchFamily="34" charset="0"/>
              </a:rPr>
              <a:t>that</a:t>
            </a:r>
            <a:r>
              <a:rPr lang="nb-NO" sz="1800" dirty="0">
                <a:effectLst/>
                <a:latin typeface="Calibri" panose="020F0502020204030204" pitchFamily="34" charset="0"/>
              </a:rPr>
              <a:t> </a:t>
            </a:r>
            <a:r>
              <a:rPr lang="nb-NO" sz="1800" dirty="0" err="1">
                <a:effectLst/>
                <a:latin typeface="Calibri" panose="020F0502020204030204" pitchFamily="34" charset="0"/>
              </a:rPr>
              <a:t>embraces</a:t>
            </a:r>
            <a:r>
              <a:rPr lang="nb-NO" sz="1800" dirty="0">
                <a:effectLst/>
                <a:latin typeface="Calibri" panose="020F0502020204030204" pitchFamily="34" charset="0"/>
              </a:rPr>
              <a:t> </a:t>
            </a:r>
            <a:r>
              <a:rPr lang="nb-NO" sz="1800" i="1" dirty="0" err="1">
                <a:solidFill>
                  <a:srgbClr val="303633"/>
                </a:solidFill>
                <a:effectLst/>
                <a:latin typeface="Lora" panose="020B0604020202020204" pitchFamily="2" charset="0"/>
              </a:rPr>
              <a:t>decentralization</a:t>
            </a:r>
            <a:r>
              <a:rPr lang="nb-NO" sz="1800" i="1" dirty="0">
                <a:solidFill>
                  <a:srgbClr val="303633"/>
                </a:solidFill>
                <a:effectLst/>
                <a:latin typeface="Lora" panose="020B0604020202020204" pitchFamily="2" charset="0"/>
              </a:rPr>
              <a:t> and </a:t>
            </a:r>
            <a:r>
              <a:rPr lang="nb-NO" sz="1800" i="1" dirty="0" err="1">
                <a:solidFill>
                  <a:srgbClr val="303633"/>
                </a:solidFill>
                <a:effectLst/>
                <a:latin typeface="Lora" panose="020B0604020202020204" pitchFamily="2" charset="0"/>
              </a:rPr>
              <a:t>domain</a:t>
            </a:r>
            <a:r>
              <a:rPr lang="nb-NO" sz="1800" i="1" dirty="0">
                <a:solidFill>
                  <a:srgbClr val="303633"/>
                </a:solidFill>
                <a:effectLst/>
                <a:latin typeface="Lora" panose="020B0604020202020204" pitchFamily="2" charset="0"/>
              </a:rPr>
              <a:t> </a:t>
            </a:r>
            <a:r>
              <a:rPr lang="nb-NO" sz="1800" i="1" dirty="0" err="1">
                <a:solidFill>
                  <a:srgbClr val="303633"/>
                </a:solidFill>
                <a:effectLst/>
                <a:latin typeface="Lora" panose="020B0604020202020204" pitchFamily="2" charset="0"/>
              </a:rPr>
              <a:t>self-sovereignty</a:t>
            </a:r>
            <a:r>
              <a:rPr lang="nb-NO" sz="1800" i="1" dirty="0">
                <a:solidFill>
                  <a:srgbClr val="303633"/>
                </a:solidFill>
                <a:effectLst/>
                <a:latin typeface="Lora" panose="020B0604020202020204" pitchFamily="2" charset="0"/>
              </a:rPr>
              <a:t>, </a:t>
            </a:r>
            <a:r>
              <a:rPr lang="nb-NO" sz="1800" i="1" dirty="0" err="1">
                <a:solidFill>
                  <a:srgbClr val="303633"/>
                </a:solidFill>
                <a:effectLst/>
                <a:latin typeface="Lora" panose="020B0604020202020204" pitchFamily="2" charset="0"/>
              </a:rPr>
              <a:t>interoperability</a:t>
            </a:r>
            <a:r>
              <a:rPr lang="nb-NO" sz="1800" i="1" dirty="0">
                <a:solidFill>
                  <a:srgbClr val="303633"/>
                </a:solidFill>
                <a:effectLst/>
                <a:latin typeface="Lora" panose="020B0604020202020204" pitchFamily="2" charset="0"/>
              </a:rPr>
              <a:t> </a:t>
            </a:r>
            <a:r>
              <a:rPr lang="nb-NO" sz="1800" i="1" dirty="0" err="1">
                <a:solidFill>
                  <a:srgbClr val="303633"/>
                </a:solidFill>
                <a:effectLst/>
                <a:latin typeface="Lora" panose="020B0604020202020204" pitchFamily="2" charset="0"/>
              </a:rPr>
              <a:t>through</a:t>
            </a:r>
            <a:r>
              <a:rPr lang="nb-NO" sz="1800" i="1" dirty="0">
                <a:solidFill>
                  <a:srgbClr val="303633"/>
                </a:solidFill>
                <a:effectLst/>
                <a:latin typeface="Lora" panose="020B0604020202020204" pitchFamily="2" charset="0"/>
              </a:rPr>
              <a:t> global </a:t>
            </a:r>
            <a:r>
              <a:rPr lang="nb-NO" sz="1800" i="1" dirty="0" err="1">
                <a:solidFill>
                  <a:srgbClr val="303633"/>
                </a:solidFill>
                <a:effectLst/>
                <a:latin typeface="Lora" panose="020B0604020202020204" pitchFamily="2" charset="0"/>
              </a:rPr>
              <a:t>standardization</a:t>
            </a:r>
            <a:r>
              <a:rPr lang="nb-NO" sz="1800" i="1" dirty="0">
                <a:solidFill>
                  <a:srgbClr val="303633"/>
                </a:solidFill>
                <a:effectLst/>
                <a:latin typeface="Lora" panose="020B0604020202020204" pitchFamily="2" charset="0"/>
              </a:rPr>
              <a:t>, a </a:t>
            </a:r>
            <a:r>
              <a:rPr lang="nb-NO" sz="1800" i="1" dirty="0" err="1">
                <a:solidFill>
                  <a:srgbClr val="303633"/>
                </a:solidFill>
                <a:effectLst/>
                <a:latin typeface="Lora" panose="020B0604020202020204" pitchFamily="2" charset="0"/>
              </a:rPr>
              <a:t>dynamic</a:t>
            </a:r>
            <a:r>
              <a:rPr lang="nb-NO" sz="1800" i="1" dirty="0">
                <a:solidFill>
                  <a:srgbClr val="303633"/>
                </a:solidFill>
                <a:effectLst/>
                <a:latin typeface="Lora" panose="020B0604020202020204" pitchFamily="2" charset="0"/>
              </a:rPr>
              <a:t> </a:t>
            </a:r>
            <a:r>
              <a:rPr lang="nb-NO" sz="1800" i="1" dirty="0" err="1">
                <a:solidFill>
                  <a:srgbClr val="303633"/>
                </a:solidFill>
                <a:effectLst/>
                <a:latin typeface="Lora" panose="020B0604020202020204" pitchFamily="2" charset="0"/>
              </a:rPr>
              <a:t>topology</a:t>
            </a:r>
            <a:r>
              <a:rPr lang="nb-NO" sz="1800" dirty="0">
                <a:effectLst/>
                <a:latin typeface="Calibri" panose="020F0502020204030204" pitchFamily="34" charset="0"/>
              </a:rPr>
              <a:t> and most </a:t>
            </a:r>
            <a:r>
              <a:rPr lang="nb-NO" sz="1800" dirty="0" err="1">
                <a:effectLst/>
                <a:latin typeface="Calibri" panose="020F0502020204030204" pitchFamily="34" charset="0"/>
              </a:rPr>
              <a:t>importantly</a:t>
            </a:r>
            <a:r>
              <a:rPr lang="nb-NO" sz="1800" dirty="0">
                <a:effectLst/>
                <a:latin typeface="Calibri" panose="020F0502020204030204" pitchFamily="34" charset="0"/>
              </a:rPr>
              <a:t> </a:t>
            </a:r>
            <a:r>
              <a:rPr lang="nb-NO" sz="1800" b="1" i="1" dirty="0" err="1">
                <a:solidFill>
                  <a:srgbClr val="303633"/>
                </a:solidFill>
                <a:effectLst/>
                <a:highlight>
                  <a:srgbClr val="FFFF00"/>
                </a:highlight>
                <a:latin typeface="Lora" panose="020B0604020202020204" pitchFamily="2" charset="0"/>
              </a:rPr>
              <a:t>automated</a:t>
            </a:r>
            <a:r>
              <a:rPr lang="nb-NO" sz="1800" b="1" i="1" dirty="0">
                <a:solidFill>
                  <a:srgbClr val="303633"/>
                </a:solidFill>
                <a:effectLst/>
                <a:highlight>
                  <a:srgbClr val="FFFF00"/>
                </a:highlight>
                <a:latin typeface="Lora" panose="020B0604020202020204" pitchFamily="2" charset="0"/>
              </a:rPr>
              <a:t> </a:t>
            </a:r>
            <a:r>
              <a:rPr lang="nb-NO" sz="1800" b="1" i="1" dirty="0" err="1">
                <a:solidFill>
                  <a:srgbClr val="303633"/>
                </a:solidFill>
                <a:effectLst/>
                <a:highlight>
                  <a:srgbClr val="FFFF00"/>
                </a:highlight>
                <a:latin typeface="Lora" panose="020B0604020202020204" pitchFamily="2" charset="0"/>
              </a:rPr>
              <a:t>execution</a:t>
            </a:r>
            <a:r>
              <a:rPr lang="nb-NO" sz="1800" b="1" i="1" dirty="0">
                <a:solidFill>
                  <a:srgbClr val="303633"/>
                </a:solidFill>
                <a:effectLst/>
                <a:highlight>
                  <a:srgbClr val="FFFF00"/>
                </a:highlight>
                <a:latin typeface="Lora" panose="020B0604020202020204" pitchFamily="2" charset="0"/>
              </a:rPr>
              <a:t> </a:t>
            </a:r>
            <a:r>
              <a:rPr lang="nb-NO" sz="1800" b="1" i="1" dirty="0" err="1">
                <a:solidFill>
                  <a:srgbClr val="303633"/>
                </a:solidFill>
                <a:effectLst/>
                <a:highlight>
                  <a:srgbClr val="FFFF00"/>
                </a:highlight>
                <a:latin typeface="Lora" panose="020B0604020202020204" pitchFamily="2" charset="0"/>
              </a:rPr>
              <a:t>of</a:t>
            </a:r>
            <a:r>
              <a:rPr lang="nb-NO" sz="1800" b="1" i="1" dirty="0">
                <a:solidFill>
                  <a:srgbClr val="303633"/>
                </a:solidFill>
                <a:effectLst/>
                <a:highlight>
                  <a:srgbClr val="FFFF00"/>
                </a:highlight>
                <a:latin typeface="Lora" panose="020B0604020202020204" pitchFamily="2" charset="0"/>
              </a:rPr>
              <a:t> </a:t>
            </a:r>
            <a:r>
              <a:rPr lang="nb-NO" sz="1800" b="1" i="1" dirty="0" err="1">
                <a:solidFill>
                  <a:srgbClr val="303633"/>
                </a:solidFill>
                <a:effectLst/>
                <a:highlight>
                  <a:srgbClr val="FFFF00"/>
                </a:highlight>
                <a:latin typeface="Lora" panose="020B0604020202020204" pitchFamily="2" charset="0"/>
              </a:rPr>
              <a:t>decisions</a:t>
            </a:r>
            <a:r>
              <a:rPr lang="nb-NO" sz="1800" b="1" i="1" dirty="0">
                <a:solidFill>
                  <a:srgbClr val="303633"/>
                </a:solidFill>
                <a:effectLst/>
                <a:highlight>
                  <a:srgbClr val="FFFF00"/>
                </a:highlight>
                <a:latin typeface="Lora" panose="020B0604020202020204" pitchFamily="2" charset="0"/>
              </a:rPr>
              <a:t> by </a:t>
            </a:r>
            <a:r>
              <a:rPr lang="nb-NO" sz="1800" b="1" i="1" dirty="0" err="1">
                <a:solidFill>
                  <a:srgbClr val="303633"/>
                </a:solidFill>
                <a:effectLst/>
                <a:highlight>
                  <a:srgbClr val="FFFF00"/>
                </a:highlight>
                <a:latin typeface="Lora" panose="020B0604020202020204" pitchFamily="2" charset="0"/>
              </a:rPr>
              <a:t>the</a:t>
            </a:r>
            <a:r>
              <a:rPr lang="nb-NO" sz="1800" b="1" i="1" dirty="0">
                <a:solidFill>
                  <a:srgbClr val="303633"/>
                </a:solidFill>
                <a:effectLst/>
                <a:highlight>
                  <a:srgbClr val="FFFF00"/>
                </a:highlight>
                <a:latin typeface="Lora" panose="020B0604020202020204" pitchFamily="2" charset="0"/>
              </a:rPr>
              <a:t> </a:t>
            </a:r>
            <a:r>
              <a:rPr lang="nb-NO" sz="1800" b="1" i="1" dirty="0" err="1">
                <a:solidFill>
                  <a:srgbClr val="303633"/>
                </a:solidFill>
                <a:effectLst/>
                <a:highlight>
                  <a:srgbClr val="FFFF00"/>
                </a:highlight>
                <a:latin typeface="Lora" panose="020B0604020202020204" pitchFamily="2" charset="0"/>
              </a:rPr>
              <a:t>platform</a:t>
            </a:r>
            <a:r>
              <a:rPr lang="nb-NO" sz="1800" dirty="0">
                <a:effectLst/>
                <a:latin typeface="Calibri" panose="020F0502020204030204" pitchFamily="34" charset="0"/>
              </a:rPr>
              <a:t>. I </a:t>
            </a:r>
            <a:r>
              <a:rPr lang="nb-NO" sz="1800" dirty="0" err="1">
                <a:effectLst/>
                <a:latin typeface="Calibri" panose="020F0502020204030204" pitchFamily="34" charset="0"/>
              </a:rPr>
              <a:t>call</a:t>
            </a:r>
            <a:r>
              <a:rPr lang="nb-NO" sz="1800" dirty="0">
                <a:effectLst/>
                <a:latin typeface="Calibri" panose="020F0502020204030204" pitchFamily="34" charset="0"/>
              </a:rPr>
              <a:t> </a:t>
            </a:r>
            <a:r>
              <a:rPr lang="nb-NO" sz="1800" dirty="0" err="1">
                <a:effectLst/>
                <a:latin typeface="Calibri" panose="020F0502020204030204" pitchFamily="34" charset="0"/>
              </a:rPr>
              <a:t>this</a:t>
            </a:r>
            <a:r>
              <a:rPr lang="nb-NO" sz="1800" dirty="0">
                <a:effectLst/>
                <a:latin typeface="Calibri" panose="020F0502020204030204" pitchFamily="34" charset="0"/>
              </a:rPr>
              <a:t> a </a:t>
            </a:r>
            <a:r>
              <a:rPr lang="nb-NO" sz="1800" dirty="0" err="1">
                <a:effectLst/>
                <a:highlight>
                  <a:srgbClr val="FF00FF"/>
                </a:highlight>
                <a:latin typeface="Calibri" panose="020F0502020204030204" pitchFamily="34" charset="0"/>
              </a:rPr>
              <a:t>federated</a:t>
            </a:r>
            <a:r>
              <a:rPr lang="nb-NO" sz="1800" dirty="0">
                <a:effectLst/>
                <a:highlight>
                  <a:srgbClr val="FF00FF"/>
                </a:highlight>
                <a:latin typeface="Calibri" panose="020F0502020204030204" pitchFamily="34" charset="0"/>
              </a:rPr>
              <a:t> </a:t>
            </a:r>
            <a:r>
              <a:rPr lang="nb-NO" sz="1800" dirty="0" err="1">
                <a:effectLst/>
                <a:highlight>
                  <a:srgbClr val="FF00FF"/>
                </a:highlight>
                <a:latin typeface="Calibri" panose="020F0502020204030204" pitchFamily="34" charset="0"/>
              </a:rPr>
              <a:t>computational</a:t>
            </a:r>
            <a:r>
              <a:rPr lang="nb-NO" sz="1800" dirty="0">
                <a:effectLst/>
                <a:highlight>
                  <a:srgbClr val="FF00FF"/>
                </a:highlight>
                <a:latin typeface="Calibri" panose="020F0502020204030204" pitchFamily="34" charset="0"/>
              </a:rPr>
              <a:t> governance</a:t>
            </a:r>
            <a:r>
              <a:rPr lang="nb-NO" sz="1800" dirty="0">
                <a:effectLst/>
                <a:latin typeface="Calibri" panose="020F0502020204030204" pitchFamily="34" charset="0"/>
              </a:rPr>
              <a:t>.</a:t>
            </a:r>
            <a:endParaRPr lang="nb-NO" dirty="0"/>
          </a:p>
          <a:p>
            <a:endParaRPr lang="nb-NO" dirty="0"/>
          </a:p>
        </p:txBody>
      </p:sp>
      <p:sp>
        <p:nvSpPr>
          <p:cNvPr id="4" name="Plassholder for lysbildenummer 3"/>
          <p:cNvSpPr>
            <a:spLocks noGrp="1"/>
          </p:cNvSpPr>
          <p:nvPr>
            <p:ph type="sldNum" sz="quarter" idx="5"/>
          </p:nvPr>
        </p:nvSpPr>
        <p:spPr/>
        <p:txBody>
          <a:bodyPr/>
          <a:lstStyle/>
          <a:p>
            <a:fld id="{FE14D706-3139-4292-A808-68BE28329655}" type="slidenum">
              <a:rPr lang="nb-NO" smtClean="0"/>
              <a:t>20</a:t>
            </a:fld>
            <a:endParaRPr lang="nb-NO"/>
          </a:p>
        </p:txBody>
      </p:sp>
    </p:spTree>
    <p:extLst>
      <p:ext uri="{BB962C8B-B14F-4D97-AF65-F5344CB8AC3E}">
        <p14:creationId xmlns:p14="http://schemas.microsoft.com/office/powerpoint/2010/main" val="2276071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 av mange dokumenter… </a:t>
            </a:r>
            <a:r>
              <a:rPr lang="nb-NO" dirty="0" err="1"/>
              <a:t>latency</a:t>
            </a:r>
            <a:r>
              <a:rPr lang="nb-NO" dirty="0"/>
              <a:t>/tidsforsinkelse. </a:t>
            </a:r>
          </a:p>
        </p:txBody>
      </p:sp>
      <p:sp>
        <p:nvSpPr>
          <p:cNvPr id="4" name="Plassholder for lysbildenummer 3"/>
          <p:cNvSpPr>
            <a:spLocks noGrp="1"/>
          </p:cNvSpPr>
          <p:nvPr>
            <p:ph type="sldNum" sz="quarter" idx="5"/>
          </p:nvPr>
        </p:nvSpPr>
        <p:spPr/>
        <p:txBody>
          <a:bodyPr/>
          <a:lstStyle/>
          <a:p>
            <a:fld id="{FE14D706-3139-4292-A808-68BE28329655}" type="slidenum">
              <a:rPr lang="nb-NO" smtClean="0"/>
              <a:t>21</a:t>
            </a:fld>
            <a:endParaRPr lang="nb-NO"/>
          </a:p>
        </p:txBody>
      </p:sp>
    </p:spTree>
    <p:extLst>
      <p:ext uri="{BB962C8B-B14F-4D97-AF65-F5344CB8AC3E}">
        <p14:creationId xmlns:p14="http://schemas.microsoft.com/office/powerpoint/2010/main" val="936862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The current state of technology, architecture and organization design is reflective of the divergence of the analytical and operational data planes - two levels of existence, integrated yet separate. Each plane operates under a different organizational vertical. Business intelligence, data analytics and data science teams, under the leadership of Chief Data and Analytics officer (CDAO), manage the analytical data plane, while business units and their corresponding technology domains manage the operational data. From the technology perspective, there are two independent technology stacks that have grown to serve each plane, while there are some convergence such as</a:t>
            </a:r>
          </a:p>
          <a:p>
            <a:endParaRPr lang="en-US" dirty="0"/>
          </a:p>
          <a:p>
            <a:r>
              <a:rPr lang="en-US" dirty="0"/>
              <a:t>Data Mesh assumes a new default starting state: proliferation of data origins within and beyond organizations boundaries, on one or across multiple cloud platforms. infinite event logs.</a:t>
            </a:r>
            <a:endParaRPr lang="nb-NO" dirty="0"/>
          </a:p>
        </p:txBody>
      </p:sp>
      <p:sp>
        <p:nvSpPr>
          <p:cNvPr id="4" name="Plassholder for lysbildenummer 3"/>
          <p:cNvSpPr>
            <a:spLocks noGrp="1"/>
          </p:cNvSpPr>
          <p:nvPr>
            <p:ph type="sldNum" sz="quarter" idx="5"/>
          </p:nvPr>
        </p:nvSpPr>
        <p:spPr/>
        <p:txBody>
          <a:bodyPr/>
          <a:lstStyle/>
          <a:p>
            <a:fld id="{FE14D706-3139-4292-A808-68BE28329655}" type="slidenum">
              <a:rPr lang="nb-NO" smtClean="0"/>
              <a:t>23</a:t>
            </a:fld>
            <a:endParaRPr lang="nb-NO"/>
          </a:p>
        </p:txBody>
      </p:sp>
    </p:spTree>
    <p:extLst>
      <p:ext uri="{BB962C8B-B14F-4D97-AF65-F5344CB8AC3E}">
        <p14:creationId xmlns:p14="http://schemas.microsoft.com/office/powerpoint/2010/main" val="2789838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Font typeface="Arial" panose="020B0604020202020204" pitchFamily="34" charset="0"/>
              <a:buChar char="•"/>
            </a:pPr>
            <a:r>
              <a:rPr lang="en-US" i="1" dirty="0"/>
              <a:t>Organizationally</a:t>
            </a:r>
            <a:r>
              <a:rPr lang="en-US" dirty="0"/>
              <a:t>, it shifts from centralized ownership</a:t>
            </a:r>
            <a:r>
              <a:rPr lang="en-US" i="1" dirty="0"/>
              <a:t> </a:t>
            </a:r>
            <a:r>
              <a:rPr lang="en-US" dirty="0"/>
              <a:t>of the data by specialists who run the data platform technologies, to a </a:t>
            </a:r>
            <a:r>
              <a:rPr lang="en-US" i="1" dirty="0"/>
              <a:t>decentralized data ownership model</a:t>
            </a:r>
            <a:r>
              <a:rPr lang="en-US" dirty="0"/>
              <a:t> pushing ownership and accountability of the data back to the business domains where it originates from or is used.</a:t>
            </a:r>
          </a:p>
          <a:p>
            <a:pPr>
              <a:buFont typeface="Arial" panose="020B0604020202020204" pitchFamily="34" charset="0"/>
              <a:buChar char="•"/>
            </a:pPr>
            <a:r>
              <a:rPr lang="en-US" i="1" dirty="0"/>
              <a:t>Architecturally</a:t>
            </a:r>
            <a:r>
              <a:rPr lang="en-US" dirty="0"/>
              <a:t>, it shifts from collecting data into monolithic warehouses and lakes to connecting data through a </a:t>
            </a:r>
            <a:r>
              <a:rPr lang="en-US" i="1" dirty="0"/>
              <a:t>distributed mesh</a:t>
            </a:r>
            <a:r>
              <a:rPr lang="en-US" dirty="0"/>
              <a:t> of data accessed through standardized protocols.</a:t>
            </a:r>
          </a:p>
          <a:p>
            <a:pPr>
              <a:buFont typeface="Arial" panose="020B0604020202020204" pitchFamily="34" charset="0"/>
              <a:buChar char="•"/>
            </a:pPr>
            <a:r>
              <a:rPr lang="en-US" i="1" dirty="0"/>
              <a:t>Technologically</a:t>
            </a:r>
            <a:r>
              <a:rPr lang="en-US" dirty="0"/>
              <a:t>, it shifts from technology solutions that treat data as a by-product of running pipeline code, to solutions that treat data and code that maintains it as one lively autonomous unit.</a:t>
            </a:r>
          </a:p>
          <a:p>
            <a:pPr>
              <a:buFont typeface="Arial" panose="020B0604020202020204" pitchFamily="34" charset="0"/>
              <a:buChar char="•"/>
            </a:pPr>
            <a:r>
              <a:rPr lang="en-US" i="1" dirty="0"/>
              <a:t>Operationally</a:t>
            </a:r>
            <a:r>
              <a:rPr lang="en-US" dirty="0"/>
              <a:t>, it shifts data governance from a top-down centralized operational model with human interventions, to a </a:t>
            </a:r>
            <a:r>
              <a:rPr lang="en-US" i="1" dirty="0"/>
              <a:t>federated model</a:t>
            </a:r>
            <a:r>
              <a:rPr lang="en-US" dirty="0"/>
              <a:t> with computational policies embedded in the nodes on the mesh.</a:t>
            </a:r>
          </a:p>
          <a:p>
            <a:pPr>
              <a:buFont typeface="Arial" panose="020B0604020202020204" pitchFamily="34" charset="0"/>
              <a:buChar char="•"/>
            </a:pPr>
            <a:r>
              <a:rPr lang="en-US" i="1" dirty="0"/>
              <a:t>Principally</a:t>
            </a:r>
            <a:r>
              <a:rPr lang="en-US" dirty="0"/>
              <a:t>, it shifts our value system from data as an asset to be collected, to </a:t>
            </a:r>
            <a:r>
              <a:rPr lang="en-US" i="1" dirty="0"/>
              <a:t>data as a product</a:t>
            </a:r>
            <a:r>
              <a:rPr lang="en-US" dirty="0"/>
              <a:t> to serve and delight the users.</a:t>
            </a:r>
          </a:p>
          <a:p>
            <a:endParaRPr lang="nb-NO" dirty="0"/>
          </a:p>
        </p:txBody>
      </p:sp>
      <p:sp>
        <p:nvSpPr>
          <p:cNvPr id="4" name="Plassholder for lysbildenummer 3"/>
          <p:cNvSpPr>
            <a:spLocks noGrp="1"/>
          </p:cNvSpPr>
          <p:nvPr>
            <p:ph type="sldNum" sz="quarter" idx="5"/>
          </p:nvPr>
        </p:nvSpPr>
        <p:spPr/>
        <p:txBody>
          <a:bodyPr/>
          <a:lstStyle/>
          <a:p>
            <a:fld id="{FE14D706-3139-4292-A808-68BE28329655}" type="slidenum">
              <a:rPr lang="nb-NO" smtClean="0"/>
              <a:t>25</a:t>
            </a:fld>
            <a:endParaRPr lang="nb-NO"/>
          </a:p>
        </p:txBody>
      </p:sp>
    </p:spTree>
    <p:extLst>
      <p:ext uri="{BB962C8B-B14F-4D97-AF65-F5344CB8AC3E}">
        <p14:creationId xmlns:p14="http://schemas.microsoft.com/office/powerpoint/2010/main" val="1924544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E14D706-3139-4292-A808-68BE28329655}" type="slidenum">
              <a:rPr lang="nb-NO" smtClean="0"/>
              <a:t>28</a:t>
            </a:fld>
            <a:endParaRPr lang="nb-NO"/>
          </a:p>
        </p:txBody>
      </p:sp>
    </p:spTree>
    <p:extLst>
      <p:ext uri="{BB962C8B-B14F-4D97-AF65-F5344CB8AC3E}">
        <p14:creationId xmlns:p14="http://schemas.microsoft.com/office/powerpoint/2010/main" val="3183717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Tok med denne fordi Steinar likte den</a:t>
            </a:r>
          </a:p>
        </p:txBody>
      </p:sp>
      <p:sp>
        <p:nvSpPr>
          <p:cNvPr id="4" name="Plassholder for lysbildenummer 3"/>
          <p:cNvSpPr>
            <a:spLocks noGrp="1"/>
          </p:cNvSpPr>
          <p:nvPr>
            <p:ph type="sldNum" sz="quarter" idx="5"/>
          </p:nvPr>
        </p:nvSpPr>
        <p:spPr/>
        <p:txBody>
          <a:bodyPr/>
          <a:lstStyle/>
          <a:p>
            <a:fld id="{FE14D706-3139-4292-A808-68BE28329655}" type="slidenum">
              <a:rPr lang="nb-NO" smtClean="0"/>
              <a:t>30</a:t>
            </a:fld>
            <a:endParaRPr lang="nb-NO"/>
          </a:p>
        </p:txBody>
      </p:sp>
    </p:spTree>
    <p:extLst>
      <p:ext uri="{BB962C8B-B14F-4D97-AF65-F5344CB8AC3E}">
        <p14:creationId xmlns:p14="http://schemas.microsoft.com/office/powerpoint/2010/main" val="3902127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Her vises hvordan en har gått fra lukkede økosystemer over til mer eler mindre åpne og fødererte modeller. </a:t>
            </a:r>
          </a:p>
          <a:p>
            <a:r>
              <a:rPr lang="nb-NO" dirty="0"/>
              <a:t>Som en ser, snakker en her om en egen rolle som </a:t>
            </a:r>
            <a:r>
              <a:rPr lang="nb-NO" dirty="0" err="1"/>
              <a:t>Federator</a:t>
            </a:r>
            <a:r>
              <a:rPr lang="nb-NO" dirty="0"/>
              <a:t>, som kan sørge for interoperabilitet og tillit mellom økosystemene</a:t>
            </a:r>
          </a:p>
          <a:p>
            <a:endParaRPr lang="nb-NO" dirty="0"/>
          </a:p>
          <a:p>
            <a:r>
              <a:rPr lang="nb-NO" dirty="0"/>
              <a:t>https://www.slideshare.net/borisotto/evolution-of-data-spaces?qid=f6c2ca7b-b020-4cc4-ae2e-6511a12b736b&amp;v=&amp;b=&amp;from_search=12</a:t>
            </a:r>
          </a:p>
          <a:p>
            <a:endParaRPr lang="nb-NO" dirty="0"/>
          </a:p>
        </p:txBody>
      </p:sp>
      <p:sp>
        <p:nvSpPr>
          <p:cNvPr id="4" name="Slide Number Placeholder 3"/>
          <p:cNvSpPr>
            <a:spLocks noGrp="1"/>
          </p:cNvSpPr>
          <p:nvPr>
            <p:ph type="sldNum" sz="quarter" idx="5"/>
          </p:nvPr>
        </p:nvSpPr>
        <p:spPr/>
        <p:txBody>
          <a:bodyPr/>
          <a:lstStyle/>
          <a:p>
            <a:fld id="{628F95D3-9889-8C4A-862C-9C0ACC722092}" type="slidenum">
              <a:rPr lang="nb-NO" smtClean="0"/>
              <a:t>31</a:t>
            </a:fld>
            <a:endParaRPr lang="nb-NO"/>
          </a:p>
        </p:txBody>
      </p:sp>
    </p:spTree>
    <p:extLst>
      <p:ext uri="{BB962C8B-B14F-4D97-AF65-F5344CB8AC3E}">
        <p14:creationId xmlns:p14="http://schemas.microsoft.com/office/powerpoint/2010/main" val="3295991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800" b="0" i="0" u="none" strike="noStrike" baseline="0" dirty="0">
              <a:latin typeface="DroidSans"/>
            </a:endParaRPr>
          </a:p>
          <a:p>
            <a:endParaRPr lang="nb-NO" sz="1800" b="0" i="0" u="none" strike="noStrike" baseline="0" dirty="0">
              <a:latin typeface="DroidSans"/>
            </a:endParaRPr>
          </a:p>
          <a:p>
            <a:endParaRPr lang="nb-NO" sz="1800" b="0" i="0" u="none" strike="noStrike" baseline="0" dirty="0">
              <a:latin typeface="DroidSans"/>
            </a:endParaRPr>
          </a:p>
          <a:p>
            <a:r>
              <a:rPr lang="nb-NO" sz="1800" b="0" i="0" u="none" strike="noStrike" baseline="0" dirty="0">
                <a:latin typeface="DroidSans"/>
              </a:rPr>
              <a:t>Policy </a:t>
            </a:r>
            <a:r>
              <a:rPr lang="nb-NO" sz="1800" b="0" i="0" u="none" strike="noStrike" baseline="0" dirty="0" err="1">
                <a:latin typeface="DroidSans"/>
              </a:rPr>
              <a:t>Decision</a:t>
            </a:r>
            <a:r>
              <a:rPr lang="nb-NO" sz="1800" b="0" i="0" u="none" strike="noStrike" baseline="0" dirty="0">
                <a:latin typeface="DroidSans"/>
              </a:rPr>
              <a:t> Point (PDP) | Policy Management Point (PMP)</a:t>
            </a:r>
            <a:endParaRPr lang="nb-NO" dirty="0"/>
          </a:p>
        </p:txBody>
      </p:sp>
      <p:sp>
        <p:nvSpPr>
          <p:cNvPr id="4" name="Plassholder for lysbildenummer 3"/>
          <p:cNvSpPr>
            <a:spLocks noGrp="1"/>
          </p:cNvSpPr>
          <p:nvPr>
            <p:ph type="sldNum" sz="quarter" idx="5"/>
          </p:nvPr>
        </p:nvSpPr>
        <p:spPr/>
        <p:txBody>
          <a:bodyPr/>
          <a:lstStyle/>
          <a:p>
            <a:fld id="{628F95D3-9889-8C4A-862C-9C0ACC722092}" type="slidenum">
              <a:rPr lang="nb-NO" smtClean="0"/>
              <a:t>32</a:t>
            </a:fld>
            <a:endParaRPr lang="nb-NO"/>
          </a:p>
        </p:txBody>
      </p:sp>
    </p:spTree>
    <p:extLst>
      <p:ext uri="{BB962C8B-B14F-4D97-AF65-F5344CB8AC3E}">
        <p14:creationId xmlns:p14="http://schemas.microsoft.com/office/powerpoint/2010/main" val="3808070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har e</a:t>
            </a:r>
          </a:p>
        </p:txBody>
      </p:sp>
      <p:sp>
        <p:nvSpPr>
          <p:cNvPr id="4" name="Plassholder for lysbildenummer 3"/>
          <p:cNvSpPr>
            <a:spLocks noGrp="1"/>
          </p:cNvSpPr>
          <p:nvPr>
            <p:ph type="sldNum" sz="quarter" idx="5"/>
          </p:nvPr>
        </p:nvSpPr>
        <p:spPr/>
        <p:txBody>
          <a:bodyPr/>
          <a:lstStyle/>
          <a:p>
            <a:fld id="{FE14D706-3139-4292-A808-68BE28329655}" type="slidenum">
              <a:rPr lang="nb-NO" smtClean="0"/>
              <a:t>33</a:t>
            </a:fld>
            <a:endParaRPr lang="nb-NO"/>
          </a:p>
        </p:txBody>
      </p:sp>
    </p:spTree>
    <p:extLst>
      <p:ext uri="{BB962C8B-B14F-4D97-AF65-F5344CB8AC3E}">
        <p14:creationId xmlns:p14="http://schemas.microsoft.com/office/powerpoint/2010/main" val="2308257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28F95D3-9889-8C4A-862C-9C0ACC722092}" type="slidenum">
              <a:rPr lang="nb-NO" smtClean="0"/>
              <a:t>34</a:t>
            </a:fld>
            <a:endParaRPr lang="nb-NO"/>
          </a:p>
        </p:txBody>
      </p:sp>
    </p:spTree>
    <p:extLst>
      <p:ext uri="{BB962C8B-B14F-4D97-AF65-F5344CB8AC3E}">
        <p14:creationId xmlns:p14="http://schemas.microsoft.com/office/powerpoint/2010/main" val="156735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r et stort tema - Har prøvd å koke ned, men spoler kanskje framover…</a:t>
            </a:r>
          </a:p>
          <a:p>
            <a:r>
              <a:rPr lang="nb-NO" dirty="0"/>
              <a:t>Det viktigste for MEG i dag er å få øynene opp for ALLE – om at det skjer noe viktig i EU akkurat nå</a:t>
            </a:r>
          </a:p>
          <a:p>
            <a:r>
              <a:rPr lang="nb-NO" dirty="0"/>
              <a:t>FORDI jeg tror at arkitekturarbeidet i EU er på rett spor</a:t>
            </a:r>
          </a:p>
          <a:p>
            <a:r>
              <a:rPr lang="nb-NO" dirty="0"/>
              <a:t>OG vi må jo uansett følge opp – ut fra det som faktisk er gjeldende forpliktelser – mange </a:t>
            </a:r>
            <a:r>
              <a:rPr lang="nb-NO" dirty="0" err="1"/>
              <a:t>regulations</a:t>
            </a:r>
            <a:r>
              <a:rPr lang="nb-NO" dirty="0"/>
              <a:t> og direktiver som GDPR, Data Governance </a:t>
            </a:r>
            <a:r>
              <a:rPr lang="nb-NO" dirty="0" err="1"/>
              <a:t>Act</a:t>
            </a:r>
            <a:r>
              <a:rPr lang="nb-NO" dirty="0"/>
              <a:t> osv.</a:t>
            </a:r>
          </a:p>
          <a:p>
            <a:r>
              <a:rPr lang="nb-NO" dirty="0"/>
              <a:t>By </a:t>
            </a:r>
            <a:r>
              <a:rPr lang="nb-NO" dirty="0" err="1"/>
              <a:t>the</a:t>
            </a:r>
            <a:r>
              <a:rPr lang="nb-NO" dirty="0"/>
              <a:t> </a:t>
            </a:r>
            <a:r>
              <a:rPr lang="nb-NO" dirty="0" err="1"/>
              <a:t>way</a:t>
            </a:r>
            <a:r>
              <a:rPr lang="nb-NO" dirty="0"/>
              <a:t>: NAV+++++++ har snakket mye om Data Mesh, så jeg har tatt med noe for å forsikre om at det er ivaretatt</a:t>
            </a:r>
          </a:p>
        </p:txBody>
      </p:sp>
      <p:sp>
        <p:nvSpPr>
          <p:cNvPr id="4" name="Plassholder for lysbildenummer 3"/>
          <p:cNvSpPr>
            <a:spLocks noGrp="1"/>
          </p:cNvSpPr>
          <p:nvPr>
            <p:ph type="sldNum" sz="quarter" idx="5"/>
          </p:nvPr>
        </p:nvSpPr>
        <p:spPr/>
        <p:txBody>
          <a:bodyPr/>
          <a:lstStyle/>
          <a:p>
            <a:fld id="{FE14D706-3139-4292-A808-68BE28329655}" type="slidenum">
              <a:rPr lang="nb-NO" smtClean="0"/>
              <a:t>2</a:t>
            </a:fld>
            <a:endParaRPr lang="nb-NO"/>
          </a:p>
        </p:txBody>
      </p:sp>
    </p:spTree>
    <p:extLst>
      <p:ext uri="{BB962C8B-B14F-4D97-AF65-F5344CB8AC3E}">
        <p14:creationId xmlns:p14="http://schemas.microsoft.com/office/powerpoint/2010/main" val="4055526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ser vi et overordnet bilde på hva som ligger i </a:t>
            </a:r>
            <a:r>
              <a:rPr lang="nb-NO" dirty="0" err="1"/>
              <a:t>information</a:t>
            </a:r>
            <a:r>
              <a:rPr lang="nb-NO" dirty="0"/>
              <a:t> </a:t>
            </a:r>
            <a:r>
              <a:rPr lang="nb-NO" dirty="0" err="1"/>
              <a:t>layer</a:t>
            </a:r>
            <a:r>
              <a:rPr lang="nb-NO" dirty="0"/>
              <a:t>….</a:t>
            </a:r>
          </a:p>
          <a:p>
            <a:r>
              <a:rPr lang="nb-NO" dirty="0" err="1"/>
              <a:t>Taxonomy</a:t>
            </a:r>
            <a:r>
              <a:rPr lang="nb-NO" dirty="0"/>
              <a:t> for meldingstyper og </a:t>
            </a:r>
            <a:r>
              <a:rPr lang="nb-NO" dirty="0" err="1"/>
              <a:t>opereasjoner</a:t>
            </a:r>
            <a:r>
              <a:rPr lang="nb-NO" dirty="0"/>
              <a:t> som </a:t>
            </a:r>
            <a:r>
              <a:rPr lang="nb-NO" dirty="0" err="1"/>
              <a:t>request</a:t>
            </a:r>
            <a:r>
              <a:rPr lang="nb-NO" dirty="0"/>
              <a:t>-meldinger kan be om</a:t>
            </a:r>
          </a:p>
          <a:p>
            <a:r>
              <a:rPr lang="nb-NO" dirty="0"/>
              <a:t>Det skilles altså mellom </a:t>
            </a:r>
            <a:r>
              <a:rPr lang="nb-NO" dirty="0" err="1"/>
              <a:t>request</a:t>
            </a:r>
            <a:r>
              <a:rPr lang="nb-NO" dirty="0"/>
              <a:t>, </a:t>
            </a:r>
            <a:r>
              <a:rPr lang="nb-NO" dirty="0" err="1"/>
              <a:t>response</a:t>
            </a:r>
            <a:r>
              <a:rPr lang="nb-NO" dirty="0"/>
              <a:t> og </a:t>
            </a:r>
            <a:r>
              <a:rPr lang="nb-NO" dirty="0" err="1"/>
              <a:t>notification</a:t>
            </a:r>
            <a:endParaRPr lang="nb-NO" dirty="0"/>
          </a:p>
          <a:p>
            <a:r>
              <a:rPr lang="nb-NO" dirty="0"/>
              <a:t>Notification!... </a:t>
            </a:r>
            <a:r>
              <a:rPr lang="nb-NO" dirty="0" err="1"/>
              <a:t>Hendelsesdreve</a:t>
            </a:r>
            <a:r>
              <a:rPr lang="nb-NO" dirty="0"/>
              <a:t> arkitektur… poeng: Ikke nødvendig å sende med alle data i notifikasjonene. </a:t>
            </a:r>
          </a:p>
          <a:p>
            <a:r>
              <a:rPr lang="nb-NO" dirty="0"/>
              <a:t>La de ligge og hent ved behov, kanskje filtrert ut fra behov eller rettigheter…</a:t>
            </a:r>
          </a:p>
          <a:p>
            <a:endParaRPr lang="nb-NO" dirty="0"/>
          </a:p>
        </p:txBody>
      </p:sp>
      <p:sp>
        <p:nvSpPr>
          <p:cNvPr id="4" name="Plassholder for lysbildenummer 3"/>
          <p:cNvSpPr>
            <a:spLocks noGrp="1"/>
          </p:cNvSpPr>
          <p:nvPr>
            <p:ph type="sldNum" sz="quarter" idx="5"/>
          </p:nvPr>
        </p:nvSpPr>
        <p:spPr/>
        <p:txBody>
          <a:bodyPr/>
          <a:lstStyle/>
          <a:p>
            <a:fld id="{FE14D706-3139-4292-A808-68BE28329655}" type="slidenum">
              <a:rPr lang="nb-NO" smtClean="0"/>
              <a:t>36</a:t>
            </a:fld>
            <a:endParaRPr lang="nb-NO"/>
          </a:p>
        </p:txBody>
      </p:sp>
    </p:spTree>
    <p:extLst>
      <p:ext uri="{BB962C8B-B14F-4D97-AF65-F5344CB8AC3E}">
        <p14:creationId xmlns:p14="http://schemas.microsoft.com/office/powerpoint/2010/main" val="1980305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tenkte på det, men var uklart om «</a:t>
            </a:r>
            <a:r>
              <a:rPr lang="nb-NO" dirty="0" err="1"/>
              <a:t>beveglsen</a:t>
            </a:r>
            <a:r>
              <a:rPr lang="nb-NO" dirty="0"/>
              <a:t>» rundt lenkede data, </a:t>
            </a:r>
            <a:r>
              <a:rPr lang="nb-NO" dirty="0" err="1"/>
              <a:t>datavirtualisering</a:t>
            </a:r>
            <a:r>
              <a:rPr lang="nb-NO" dirty="0"/>
              <a:t>, globalt unike osv. ville bli </a:t>
            </a:r>
            <a:r>
              <a:rPr lang="nb-NO"/>
              <a:t>en realitet</a:t>
            </a:r>
            <a:endParaRPr lang="nb-NO" dirty="0"/>
          </a:p>
        </p:txBody>
      </p:sp>
      <p:sp>
        <p:nvSpPr>
          <p:cNvPr id="4" name="Plassholder for lysbildenummer 3"/>
          <p:cNvSpPr>
            <a:spLocks noGrp="1"/>
          </p:cNvSpPr>
          <p:nvPr>
            <p:ph type="sldNum" sz="quarter" idx="5"/>
          </p:nvPr>
        </p:nvSpPr>
        <p:spPr/>
        <p:txBody>
          <a:bodyPr/>
          <a:lstStyle/>
          <a:p>
            <a:fld id="{FE14D706-3139-4292-A808-68BE28329655}" type="slidenum">
              <a:rPr lang="nb-NO" smtClean="0"/>
              <a:t>37</a:t>
            </a:fld>
            <a:endParaRPr lang="nb-NO"/>
          </a:p>
        </p:txBody>
      </p:sp>
    </p:spTree>
    <p:extLst>
      <p:ext uri="{BB962C8B-B14F-4D97-AF65-F5344CB8AC3E}">
        <p14:creationId xmlns:p14="http://schemas.microsoft.com/office/powerpoint/2010/main" val="80052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E14D706-3139-4292-A808-68BE28329655}" type="slidenum">
              <a:rPr lang="nb-NO" smtClean="0"/>
              <a:t>39</a:t>
            </a:fld>
            <a:endParaRPr lang="nb-NO"/>
          </a:p>
        </p:txBody>
      </p:sp>
    </p:spTree>
    <p:extLst>
      <p:ext uri="{BB962C8B-B14F-4D97-AF65-F5344CB8AC3E}">
        <p14:creationId xmlns:p14="http://schemas.microsoft.com/office/powerpoint/2010/main" val="1287155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Prøver meg her på å si noe overordnet og veldig forenklet, med egne ord…</a:t>
            </a:r>
          </a:p>
          <a:p>
            <a:r>
              <a:rPr lang="nb-NO" dirty="0"/>
              <a:t>Hovedpoenget er å få fram at det legges opp til interoperabilitet </a:t>
            </a:r>
          </a:p>
        </p:txBody>
      </p:sp>
      <p:sp>
        <p:nvSpPr>
          <p:cNvPr id="4" name="Plassholder for lysbildenummer 3"/>
          <p:cNvSpPr>
            <a:spLocks noGrp="1"/>
          </p:cNvSpPr>
          <p:nvPr>
            <p:ph type="sldNum" sz="quarter" idx="5"/>
          </p:nvPr>
        </p:nvSpPr>
        <p:spPr/>
        <p:txBody>
          <a:bodyPr/>
          <a:lstStyle/>
          <a:p>
            <a:fld id="{FE14D706-3139-4292-A808-68BE28329655}" type="slidenum">
              <a:rPr lang="nb-NO" smtClean="0"/>
              <a:t>40</a:t>
            </a:fld>
            <a:endParaRPr lang="nb-NO"/>
          </a:p>
        </p:txBody>
      </p:sp>
    </p:spTree>
    <p:extLst>
      <p:ext uri="{BB962C8B-B14F-4D97-AF65-F5344CB8AC3E}">
        <p14:creationId xmlns:p14="http://schemas.microsoft.com/office/powerpoint/2010/main" val="2534865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E14D706-3139-4292-A808-68BE28329655}" type="slidenum">
              <a:rPr lang="nb-NO" smtClean="0"/>
              <a:t>41</a:t>
            </a:fld>
            <a:endParaRPr lang="nb-NO"/>
          </a:p>
        </p:txBody>
      </p:sp>
    </p:spTree>
    <p:extLst>
      <p:ext uri="{BB962C8B-B14F-4D97-AF65-F5344CB8AC3E}">
        <p14:creationId xmlns:p14="http://schemas.microsoft.com/office/powerpoint/2010/main" val="3421290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E14D706-3139-4292-A808-68BE28329655}" type="slidenum">
              <a:rPr lang="nb-NO" smtClean="0"/>
              <a:t>42</a:t>
            </a:fld>
            <a:endParaRPr lang="nb-NO"/>
          </a:p>
        </p:txBody>
      </p:sp>
    </p:spTree>
    <p:extLst>
      <p:ext uri="{BB962C8B-B14F-4D97-AF65-F5344CB8AC3E}">
        <p14:creationId xmlns:p14="http://schemas.microsoft.com/office/powerpoint/2010/main" val="3544957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EU er ikke i mål – en snakker om et 10-årsperspektiv, både på den digitale strategien og når en tror at en får til deling av data i stor skala på Eu-s plattform rundt data </a:t>
            </a:r>
            <a:r>
              <a:rPr lang="nb-NO" dirty="0" err="1"/>
              <a:t>spaces</a:t>
            </a:r>
            <a:r>
              <a:rPr lang="nb-NO" dirty="0"/>
              <a:t> osv.</a:t>
            </a:r>
          </a:p>
        </p:txBody>
      </p:sp>
      <p:sp>
        <p:nvSpPr>
          <p:cNvPr id="4" name="Plassholder for lysbildenummer 3"/>
          <p:cNvSpPr>
            <a:spLocks noGrp="1"/>
          </p:cNvSpPr>
          <p:nvPr>
            <p:ph type="sldNum" sz="quarter" idx="5"/>
          </p:nvPr>
        </p:nvSpPr>
        <p:spPr/>
        <p:txBody>
          <a:bodyPr/>
          <a:lstStyle/>
          <a:p>
            <a:fld id="{FE14D706-3139-4292-A808-68BE28329655}" type="slidenum">
              <a:rPr lang="nb-NO" smtClean="0"/>
              <a:t>43</a:t>
            </a:fld>
            <a:endParaRPr lang="nb-NO"/>
          </a:p>
        </p:txBody>
      </p:sp>
    </p:spTree>
    <p:extLst>
      <p:ext uri="{BB962C8B-B14F-4D97-AF65-F5344CB8AC3E}">
        <p14:creationId xmlns:p14="http://schemas.microsoft.com/office/powerpoint/2010/main" val="334515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E14D706-3139-4292-A808-68BE28329655}" type="slidenum">
              <a:rPr lang="nb-NO" smtClean="0"/>
              <a:t>44</a:t>
            </a:fld>
            <a:endParaRPr lang="nb-NO"/>
          </a:p>
        </p:txBody>
      </p:sp>
    </p:spTree>
    <p:extLst>
      <p:ext uri="{BB962C8B-B14F-4D97-AF65-F5344CB8AC3E}">
        <p14:creationId xmlns:p14="http://schemas.microsoft.com/office/powerpoint/2010/main" val="1897523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E14D706-3139-4292-A808-68BE28329655}" type="slidenum">
              <a:rPr lang="nb-NO" smtClean="0"/>
              <a:t>45</a:t>
            </a:fld>
            <a:endParaRPr lang="nb-NO"/>
          </a:p>
        </p:txBody>
      </p:sp>
    </p:spTree>
    <p:extLst>
      <p:ext uri="{BB962C8B-B14F-4D97-AF65-F5344CB8AC3E}">
        <p14:creationId xmlns:p14="http://schemas.microsoft.com/office/powerpoint/2010/main" val="2296707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Etter avlysning, på kort varsel, gjenbruker en fersk presentasjon </a:t>
            </a:r>
            <a:r>
              <a:rPr lang="nb-NO" dirty="0" err="1"/>
              <a:t>presentasjon</a:t>
            </a:r>
            <a:r>
              <a:rPr lang="nb-NO" dirty="0"/>
              <a:t> for </a:t>
            </a:r>
            <a:r>
              <a:rPr lang="nb-NO" dirty="0" err="1"/>
              <a:t>Norstella</a:t>
            </a:r>
            <a:r>
              <a:rPr lang="nb-NO" dirty="0"/>
              <a:t>, opprinnelig 15-20 minutter, nå noe utvidet – men satser på tid til diskusjon</a:t>
            </a:r>
          </a:p>
          <a:p>
            <a:endParaRPr lang="nb-NO" dirty="0"/>
          </a:p>
        </p:txBody>
      </p:sp>
      <p:sp>
        <p:nvSpPr>
          <p:cNvPr id="4" name="Plassholder for lysbildenummer 3"/>
          <p:cNvSpPr>
            <a:spLocks noGrp="1"/>
          </p:cNvSpPr>
          <p:nvPr>
            <p:ph type="sldNum" sz="quarter" idx="5"/>
          </p:nvPr>
        </p:nvSpPr>
        <p:spPr/>
        <p:txBody>
          <a:bodyPr/>
          <a:lstStyle/>
          <a:p>
            <a:fld id="{FE14D706-3139-4292-A808-68BE28329655}" type="slidenum">
              <a:rPr lang="nb-NO" smtClean="0"/>
              <a:t>3</a:t>
            </a:fld>
            <a:endParaRPr lang="nb-NO"/>
          </a:p>
        </p:txBody>
      </p:sp>
    </p:spTree>
    <p:extLst>
      <p:ext uri="{BB962C8B-B14F-4D97-AF65-F5344CB8AC3E}">
        <p14:creationId xmlns:p14="http://schemas.microsoft.com/office/powerpoint/2010/main" val="1774418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26091" lvl="0" indent="0" algn="l" rtl="0">
              <a:lnSpc>
                <a:spcPct val="150000"/>
              </a:lnSpc>
              <a:spcBef>
                <a:spcPts val="1000"/>
              </a:spcBef>
              <a:spcAft>
                <a:spcPts val="0"/>
              </a:spcAft>
              <a:buSzPct val="100000"/>
              <a:buNone/>
            </a:pPr>
            <a:r>
              <a:rPr lang="nb-NO" sz="1200" dirty="0"/>
              <a:t>Tar med dette fra </a:t>
            </a:r>
            <a:r>
              <a:rPr lang="nb-NO" sz="1200" dirty="0" err="1"/>
              <a:t>Norstella</a:t>
            </a:r>
            <a:r>
              <a:rPr lang="nb-NO" sz="1200" dirty="0"/>
              <a:t>-debatten, fordi jeg tenker dette med LINKED DATA er VELDIG viktig – vi må lenke til data der de ligger, det skalerer ikke å kopiere data overalt når det blir mange involverte, slik det kan bli i sammenhengende tjenester eller kompliserte dataanalyser</a:t>
            </a:r>
          </a:p>
        </p:txBody>
      </p:sp>
      <p:sp>
        <p:nvSpPr>
          <p:cNvPr id="4" name="Plassholder for lysbildenummer 3"/>
          <p:cNvSpPr>
            <a:spLocks noGrp="1"/>
          </p:cNvSpPr>
          <p:nvPr>
            <p:ph type="sldNum" sz="quarter" idx="5"/>
          </p:nvPr>
        </p:nvSpPr>
        <p:spPr/>
        <p:txBody>
          <a:bodyPr/>
          <a:lstStyle/>
          <a:p>
            <a:fld id="{FE14D706-3139-4292-A808-68BE28329655}" type="slidenum">
              <a:rPr lang="nb-NO" smtClean="0"/>
              <a:t>6</a:t>
            </a:fld>
            <a:endParaRPr lang="nb-NO"/>
          </a:p>
        </p:txBody>
      </p:sp>
    </p:spTree>
    <p:extLst>
      <p:ext uri="{BB962C8B-B14F-4D97-AF65-F5344CB8AC3E}">
        <p14:creationId xmlns:p14="http://schemas.microsoft.com/office/powerpoint/2010/main" val="375712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Noe fra tidligere diskusjon og noen refleksjoner fra en som ikke var der</a:t>
            </a:r>
          </a:p>
        </p:txBody>
      </p:sp>
      <p:sp>
        <p:nvSpPr>
          <p:cNvPr id="4" name="Plassholder for lysbildenummer 3"/>
          <p:cNvSpPr>
            <a:spLocks noGrp="1"/>
          </p:cNvSpPr>
          <p:nvPr>
            <p:ph type="sldNum" sz="quarter" idx="5"/>
          </p:nvPr>
        </p:nvSpPr>
        <p:spPr/>
        <p:txBody>
          <a:bodyPr/>
          <a:lstStyle/>
          <a:p>
            <a:fld id="{FE14D706-3139-4292-A808-68BE28329655}" type="slidenum">
              <a:rPr lang="nb-NO" smtClean="0"/>
              <a:t>7</a:t>
            </a:fld>
            <a:endParaRPr lang="nb-NO"/>
          </a:p>
        </p:txBody>
      </p:sp>
    </p:spTree>
    <p:extLst>
      <p:ext uri="{BB962C8B-B14F-4D97-AF65-F5344CB8AC3E}">
        <p14:creationId xmlns:p14="http://schemas.microsoft.com/office/powerpoint/2010/main" val="1662026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Europa henger etter USA og Kina, særlig innen utviklingen av kunstig intelligens</a:t>
            </a:r>
          </a:p>
          <a:p>
            <a:r>
              <a:rPr lang="nb-NO" dirty="0"/>
              <a:t>Marsjordren kommer fra øverste hold…</a:t>
            </a:r>
          </a:p>
          <a:p>
            <a:r>
              <a:rPr lang="nb-NO" dirty="0"/>
              <a:t>Med andre ord…</a:t>
            </a:r>
          </a:p>
        </p:txBody>
      </p:sp>
      <p:sp>
        <p:nvSpPr>
          <p:cNvPr id="4" name="Plassholder for lysbildenummer 3"/>
          <p:cNvSpPr>
            <a:spLocks noGrp="1"/>
          </p:cNvSpPr>
          <p:nvPr>
            <p:ph type="sldNum" sz="quarter" idx="5"/>
          </p:nvPr>
        </p:nvSpPr>
        <p:spPr/>
        <p:txBody>
          <a:bodyPr/>
          <a:lstStyle/>
          <a:p>
            <a:fld id="{FE14D706-3139-4292-A808-68BE28329655}" type="slidenum">
              <a:rPr lang="nb-NO" smtClean="0"/>
              <a:t>9</a:t>
            </a:fld>
            <a:endParaRPr lang="nb-NO"/>
          </a:p>
        </p:txBody>
      </p:sp>
    </p:spTree>
    <p:extLst>
      <p:ext uri="{BB962C8B-B14F-4D97-AF65-F5344CB8AC3E}">
        <p14:creationId xmlns:p14="http://schemas.microsoft.com/office/powerpoint/2010/main" val="4246735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Felles økosystem for </a:t>
            </a:r>
            <a:r>
              <a:rPr lang="nb-NO" b="0" i="0" dirty="0">
                <a:solidFill>
                  <a:srgbClr val="4D5156"/>
                </a:solidFill>
                <a:effectLst/>
                <a:latin typeface="arial" panose="020B0604020202020204" pitchFamily="34" charset="0"/>
              </a:rPr>
              <a:t>nasjonal digital samhandling og tjenesteutvikling - </a:t>
            </a:r>
            <a:r>
              <a:rPr lang="nb-NO" dirty="0"/>
              <a:t>Nevn at det sies noe om distribuerte datakilder her…</a:t>
            </a:r>
          </a:p>
          <a:p>
            <a:endParaRPr lang="nb-NO" dirty="0"/>
          </a:p>
          <a:p>
            <a:r>
              <a:rPr lang="nb-NO" dirty="0"/>
              <a:t>Hva må vi og hva er smart? . Svaret er JA, vi må ganske mye, pga. flere </a:t>
            </a:r>
            <a:r>
              <a:rPr lang="nb-NO" dirty="0" err="1"/>
              <a:t>regulations</a:t>
            </a:r>
            <a:r>
              <a:rPr lang="nb-NO" dirty="0"/>
              <a:t> og direktiver, slik som f.eks. GDPR, SDGR, DGA, osv. </a:t>
            </a:r>
          </a:p>
          <a:p>
            <a:r>
              <a:rPr lang="nb-NO" dirty="0"/>
              <a:t>og JA, det er mye smart de har kommet opp med, slik det ser ut akkurat nå, der mye enda er på tegnebrettet</a:t>
            </a:r>
          </a:p>
        </p:txBody>
      </p:sp>
      <p:sp>
        <p:nvSpPr>
          <p:cNvPr id="4" name="Plassholder for lysbildenummer 3"/>
          <p:cNvSpPr>
            <a:spLocks noGrp="1"/>
          </p:cNvSpPr>
          <p:nvPr>
            <p:ph type="sldNum" sz="quarter" idx="5"/>
          </p:nvPr>
        </p:nvSpPr>
        <p:spPr/>
        <p:txBody>
          <a:bodyPr/>
          <a:lstStyle/>
          <a:p>
            <a:fld id="{FE14D706-3139-4292-A808-68BE28329655}" type="slidenum">
              <a:rPr lang="nb-NO" smtClean="0"/>
              <a:t>10</a:t>
            </a:fld>
            <a:endParaRPr lang="nb-NO"/>
          </a:p>
        </p:txBody>
      </p:sp>
    </p:spTree>
    <p:extLst>
      <p:ext uri="{BB962C8B-B14F-4D97-AF65-F5344CB8AC3E}">
        <p14:creationId xmlns:p14="http://schemas.microsoft.com/office/powerpoint/2010/main" val="3089020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Snakk om dette… her det UTROLIG MYE å snakke om… nevn nordisk vs. EU – viktig at nordiske initiativ er tett på EU og at vi ikke tror det er automatikk i at Norden går foran – vi ligger foran på noen områder, men nå har en altså jobbet i noen år i andre land, med utgangspunkt i Tyskland og Frankrike, politisk forankret, med mye penger på bordet, mange doktorer, fristilt fra EU-byråkratiet. UANSETT: Nå er EU-kommisjonen på banen, og DIGITAL = viktig</a:t>
            </a:r>
          </a:p>
        </p:txBody>
      </p:sp>
      <p:sp>
        <p:nvSpPr>
          <p:cNvPr id="4" name="Plassholder for lysbildenummer 3"/>
          <p:cNvSpPr>
            <a:spLocks noGrp="1"/>
          </p:cNvSpPr>
          <p:nvPr>
            <p:ph type="sldNum" sz="quarter" idx="5"/>
          </p:nvPr>
        </p:nvSpPr>
        <p:spPr/>
        <p:txBody>
          <a:bodyPr/>
          <a:lstStyle/>
          <a:p>
            <a:fld id="{FE14D706-3139-4292-A808-68BE28329655}" type="slidenum">
              <a:rPr lang="nb-NO" smtClean="0"/>
              <a:t>11</a:t>
            </a:fld>
            <a:endParaRPr lang="nb-NO"/>
          </a:p>
        </p:txBody>
      </p:sp>
    </p:spTree>
    <p:extLst>
      <p:ext uri="{BB962C8B-B14F-4D97-AF65-F5344CB8AC3E}">
        <p14:creationId xmlns:p14="http://schemas.microsoft.com/office/powerpoint/2010/main" val="456780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Økosystemer,…</a:t>
            </a:r>
          </a:p>
        </p:txBody>
      </p:sp>
      <p:sp>
        <p:nvSpPr>
          <p:cNvPr id="4" name="Plassholder for lysbildenummer 3"/>
          <p:cNvSpPr>
            <a:spLocks noGrp="1"/>
          </p:cNvSpPr>
          <p:nvPr>
            <p:ph type="sldNum" sz="quarter" idx="5"/>
          </p:nvPr>
        </p:nvSpPr>
        <p:spPr/>
        <p:txBody>
          <a:bodyPr/>
          <a:lstStyle/>
          <a:p>
            <a:fld id="{FE14D706-3139-4292-A808-68BE28329655}" type="slidenum">
              <a:rPr lang="nb-NO" smtClean="0"/>
              <a:t>13</a:t>
            </a:fld>
            <a:endParaRPr lang="nb-NO"/>
          </a:p>
        </p:txBody>
      </p:sp>
    </p:spTree>
    <p:extLst>
      <p:ext uri="{BB962C8B-B14F-4D97-AF65-F5344CB8AC3E}">
        <p14:creationId xmlns:p14="http://schemas.microsoft.com/office/powerpoint/2010/main" val="20378988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png"/><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image" Target="../media/image25.png"/></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png"/><Relationship Id="rId4" Type="http://schemas.openxmlformats.org/officeDocument/2006/relationships/image" Target="../media/image24.png"/></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Kort Animert Introslide #1">
    <p:bg>
      <p:bgPr>
        <a:solidFill>
          <a:schemeClr val="lt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A1D86F2-7076-44AB-A7BD-6AFC9F4E54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pic>
        <p:nvPicPr>
          <p:cNvPr id="3" name="Digdir_Intro_kort_versjon_20201014">
            <a:hlinkClick r:id="" action="ppaction://media"/>
            <a:extLst>
              <a:ext uri="{FF2B5EF4-FFF2-40B4-BE49-F238E27FC236}">
                <a16:creationId xmlns:a16="http://schemas.microsoft.com/office/drawing/2014/main" id="{149D7789-BEBF-4E04-B79D-9078B9E2F8B9}"/>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1587" y="0"/>
            <a:ext cx="16256000" cy="9144000"/>
          </a:xfrm>
          <a:prstGeom prst="rect">
            <a:avLst/>
          </a:prstGeom>
        </p:spPr>
      </p:pic>
    </p:spTree>
    <p:extLst>
      <p:ext uri="{BB962C8B-B14F-4D97-AF65-F5344CB8AC3E}">
        <p14:creationId xmlns:p14="http://schemas.microsoft.com/office/powerpoint/2010/main" val="2955385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gdir Introslide #8">
    <p:bg>
      <p:bgPr>
        <a:solidFill>
          <a:schemeClr val="lt1"/>
        </a:solidFill>
        <a:effectLst/>
      </p:bgPr>
    </p:bg>
    <p:spTree>
      <p:nvGrpSpPr>
        <p:cNvPr id="1" name=""/>
        <p:cNvGrpSpPr/>
        <p:nvPr/>
      </p:nvGrpSpPr>
      <p:grpSpPr>
        <a:xfrm>
          <a:off x="0" y="0"/>
          <a:ext cx="0" cy="0"/>
          <a:chOff x="0" y="0"/>
          <a:chExt cx="0" cy="0"/>
        </a:xfrm>
      </p:grpSpPr>
      <p:pic>
        <p:nvPicPr>
          <p:cNvPr id="6" name="Bilde 5" descr="Et bilde som inneholder tegning&#10;&#10;Automatisk generert beskrivelse">
            <a:extLst>
              <a:ext uri="{FF2B5EF4-FFF2-40B4-BE49-F238E27FC236}">
                <a16:creationId xmlns:a16="http://schemas.microsoft.com/office/drawing/2014/main" id="{869FEB36-2120-4C4B-A06E-09E862D5E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dirty="0"/>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437657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gdir Introslide #9">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AF6A1F0-48BA-4FA0-94B4-925E77FCC2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dirty="0"/>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121120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4" name="Plassholder for tittel 1">
            <a:extLst>
              <a:ext uri="{FF2B5EF4-FFF2-40B4-BE49-F238E27FC236}">
                <a16:creationId xmlns:a16="http://schemas.microsoft.com/office/drawing/2014/main" id="{F2028190-9615-4857-9215-8E91FE761645}"/>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5" name="Plassholder for tekst 2">
            <a:extLst>
              <a:ext uri="{FF2B5EF4-FFF2-40B4-BE49-F238E27FC236}">
                <a16:creationId xmlns:a16="http://schemas.microsoft.com/office/drawing/2014/main" id="{626F4051-322D-4761-B918-75CA0F940DA8}"/>
              </a:ext>
            </a:extLst>
          </p:cNvPr>
          <p:cNvSpPr>
            <a:spLocks noGrp="1"/>
          </p:cNvSpPr>
          <p:nvPr>
            <p:ph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212558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2364231" y="2510971"/>
            <a:ext cx="5977406" cy="5776686"/>
          </a:xfrm>
          <a:prstGeom prst="rect">
            <a:avLst/>
          </a:prstGeom>
        </p:spPr>
        <p:txBody>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p:cNvSpPr>
            <a:spLocks noGrp="1"/>
          </p:cNvSpPr>
          <p:nvPr>
            <p:ph sz="half" idx="2"/>
          </p:nvPr>
        </p:nvSpPr>
        <p:spPr>
          <a:xfrm>
            <a:off x="8682023" y="2510971"/>
            <a:ext cx="5977406" cy="5776686"/>
          </a:xfrm>
          <a:prstGeom prst="rect">
            <a:avLst/>
          </a:prstGeom>
        </p:spPr>
        <p:txBody>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Plassholder for tittel 1">
            <a:extLst>
              <a:ext uri="{FF2B5EF4-FFF2-40B4-BE49-F238E27FC236}">
                <a16:creationId xmlns:a16="http://schemas.microsoft.com/office/drawing/2014/main" id="{97C25ED5-A7B7-439C-8D7F-2262BCA976B3}"/>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Tree>
    <p:extLst>
      <p:ext uri="{BB962C8B-B14F-4D97-AF65-F5344CB8AC3E}">
        <p14:creationId xmlns:p14="http://schemas.microsoft.com/office/powerpoint/2010/main" val="3213274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24FAF295-66FF-4DF2-99B8-D49F2A51452F}"/>
              </a:ext>
            </a:extLst>
          </p:cNvPr>
          <p:cNvSpPr>
            <a:spLocks noGrp="1"/>
          </p:cNvSpPr>
          <p:nvPr>
            <p:ph type="pic" sz="quarter" idx="13"/>
          </p:nvPr>
        </p:nvSpPr>
        <p:spPr>
          <a:xfrm>
            <a:off x="0" y="0"/>
            <a:ext cx="16256033" cy="9145143"/>
          </a:xfrm>
          <a:prstGeom prst="rect">
            <a:avLst/>
          </a:prstGeom>
        </p:spPr>
        <p:txBody>
          <a:bodyPr lIns="0" tIns="2880000" rIns="0" bIns="0" anchor="t" anchorCtr="1"/>
          <a:lstStyle>
            <a:lvl1pPr marL="0" indent="0" algn="ctr">
              <a:buNone/>
              <a:defRPr sz="3000"/>
            </a:lvl1pPr>
          </a:lstStyle>
          <a:p>
            <a:r>
              <a:rPr lang="nb-NO"/>
              <a:t>Klikk ikonet for å legge til et bilde</a:t>
            </a:r>
          </a:p>
        </p:txBody>
      </p:sp>
    </p:spTree>
    <p:extLst>
      <p:ext uri="{BB962C8B-B14F-4D97-AF65-F5344CB8AC3E}">
        <p14:creationId xmlns:p14="http://schemas.microsoft.com/office/powerpoint/2010/main" val="3274672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e /m tekst">
    <p:spTree>
      <p:nvGrpSpPr>
        <p:cNvPr id="1" name=""/>
        <p:cNvGrpSpPr/>
        <p:nvPr/>
      </p:nvGrpSpPr>
      <p:grpSpPr>
        <a:xfrm>
          <a:off x="0" y="0"/>
          <a:ext cx="0" cy="0"/>
          <a:chOff x="0" y="0"/>
          <a:chExt cx="0" cy="0"/>
        </a:xfrm>
      </p:grpSpPr>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0"/>
            <a:ext cx="16256033" cy="4572572"/>
          </a:xfrm>
          <a:prstGeom prst="rect">
            <a:avLst/>
          </a:prstGeom>
        </p:spPr>
        <p:txBody>
          <a:bodyPr lIns="0" tIns="2880000" rIns="0" bIns="0" anchor="t" anchorCtr="1"/>
          <a:lstStyle>
            <a:lvl1pPr marL="0" indent="0" algn="ctr">
              <a:buNone/>
              <a:defRPr sz="3000"/>
            </a:lvl1pPr>
          </a:lstStyle>
          <a:p>
            <a:r>
              <a:rPr lang="nb-NO"/>
              <a:t>Klikk ikonet for å legge til et bilde</a:t>
            </a:r>
          </a:p>
        </p:txBody>
      </p:sp>
      <p:sp>
        <p:nvSpPr>
          <p:cNvPr id="10" name="Plassholder for tekst 6">
            <a:extLst>
              <a:ext uri="{FF2B5EF4-FFF2-40B4-BE49-F238E27FC236}">
                <a16:creationId xmlns:a16="http://schemas.microsoft.com/office/drawing/2014/main" id="{660222DE-83EE-4E47-896F-8C78F30A2D45}"/>
              </a:ext>
            </a:extLst>
          </p:cNvPr>
          <p:cNvSpPr>
            <a:spLocks noGrp="1"/>
          </p:cNvSpPr>
          <p:nvPr>
            <p:ph type="body" sz="quarter" idx="13"/>
          </p:nvPr>
        </p:nvSpPr>
        <p:spPr>
          <a:xfrm>
            <a:off x="2364232" y="5309936"/>
            <a:ext cx="12295196" cy="2971097"/>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898856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de med teks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502D847-EF0A-40D6-98D4-363AD03B4F25}"/>
              </a:ext>
            </a:extLst>
          </p:cNvPr>
          <p:cNvSpPr/>
          <p:nvPr userDrawn="1"/>
        </p:nvSpPr>
        <p:spPr>
          <a:xfrm>
            <a:off x="1944914" y="101600"/>
            <a:ext cx="13628915" cy="10740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8124597" y="0"/>
            <a:ext cx="8129816" cy="9145143"/>
          </a:xfrm>
          <a:prstGeom prst="rect">
            <a:avLst/>
          </a:prstGeom>
        </p:spPr>
        <p:txBody>
          <a:bodyPr lIns="0" tIns="720000" rIns="0" bIns="0" anchor="t" anchorCtr="1"/>
          <a:lstStyle>
            <a:lvl1pPr marL="0" indent="0" algn="ctr">
              <a:buNone/>
              <a:defRPr sz="3000"/>
            </a:lvl1pPr>
          </a:lstStyle>
          <a:p>
            <a:r>
              <a:rPr lang="nb-NO" dirty="0"/>
              <a:t>Klikk ikonet for å legge til et bilde</a:t>
            </a:r>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1589" y="566057"/>
            <a:ext cx="6480810" cy="8049032"/>
          </a:xfrm>
          <a:prstGeom prst="rect">
            <a:avLst/>
          </a:prstGeom>
        </p:spPr>
        <p:txBody>
          <a:bodyPr lIns="0" tIns="0" rIns="0" bIns="0"/>
          <a:lstStyle>
            <a:lvl5pPr>
              <a:defRPr/>
            </a:lvl5p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964467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x tekstbokser og 2x bild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34645B-223F-4526-8D89-BC20DD382EAF}"/>
              </a:ext>
            </a:extLst>
          </p:cNvPr>
          <p:cNvSpPr/>
          <p:nvPr userDrawn="1"/>
        </p:nvSpPr>
        <p:spPr>
          <a:xfrm>
            <a:off x="1306286" y="130629"/>
            <a:ext cx="14557828" cy="19158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4572572"/>
            <a:ext cx="8129816" cy="4571428"/>
          </a:xfrm>
          <a:prstGeom prst="rect">
            <a:avLst/>
          </a:prstGeom>
        </p:spPr>
        <p:txBody>
          <a:bodyPr lIns="0" tIns="720000" rIns="0" bIns="0" anchor="t" anchorCtr="1"/>
          <a:lstStyle>
            <a:lvl1pPr marL="0" indent="0" algn="ctr">
              <a:buNone/>
              <a:defRPr sz="3000"/>
            </a:lvl1pPr>
          </a:lstStyle>
          <a:p>
            <a:r>
              <a:rPr lang="nb-NO"/>
              <a:t>Klikk ikonet for å legge til et bilde</a:t>
            </a:r>
          </a:p>
        </p:txBody>
      </p:sp>
      <p:sp>
        <p:nvSpPr>
          <p:cNvPr id="7" name="Plassholder for tekst 6">
            <a:extLst>
              <a:ext uri="{FF2B5EF4-FFF2-40B4-BE49-F238E27FC236}">
                <a16:creationId xmlns:a16="http://schemas.microsoft.com/office/drawing/2014/main" id="{70691A1F-0C65-4936-A3D1-75D553931D9A}"/>
              </a:ext>
            </a:extLst>
          </p:cNvPr>
          <p:cNvSpPr>
            <a:spLocks noGrp="1"/>
          </p:cNvSpPr>
          <p:nvPr>
            <p:ph type="body" sz="quarter" idx="13"/>
          </p:nvPr>
        </p:nvSpPr>
        <p:spPr>
          <a:xfrm>
            <a:off x="1080135" y="338378"/>
            <a:ext cx="5760720" cy="2520315"/>
          </a:xfrm>
          <a:prstGeom prst="rect">
            <a:avLst/>
          </a:prstGeom>
        </p:spPr>
        <p:txBody>
          <a:bodyPr lIns="0" tIns="0" rIns="0" bIns="0"/>
          <a:lstStyle>
            <a:lvl5pPr>
              <a:defRPr/>
            </a:lvl5p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Plassholder for bilde 6">
            <a:extLst>
              <a:ext uri="{FF2B5EF4-FFF2-40B4-BE49-F238E27FC236}">
                <a16:creationId xmlns:a16="http://schemas.microsoft.com/office/drawing/2014/main" id="{A6665869-579D-4D0A-8BB5-C514B896A395}"/>
              </a:ext>
            </a:extLst>
          </p:cNvPr>
          <p:cNvSpPr>
            <a:spLocks noGrp="1"/>
          </p:cNvSpPr>
          <p:nvPr>
            <p:ph type="pic" sz="quarter" idx="15"/>
          </p:nvPr>
        </p:nvSpPr>
        <p:spPr>
          <a:xfrm>
            <a:off x="8129816" y="0"/>
            <a:ext cx="8124596" cy="4572572"/>
          </a:xfrm>
          <a:prstGeom prst="rect">
            <a:avLst/>
          </a:prstGeom>
        </p:spPr>
        <p:txBody>
          <a:bodyPr lIns="0" tIns="720000" rIns="0" bIns="0" anchor="t" anchorCtr="1"/>
          <a:lstStyle>
            <a:lvl1pPr marL="0" indent="0" algn="ctr">
              <a:buNone/>
              <a:defRPr sz="3000"/>
            </a:lvl1pPr>
          </a:lstStyle>
          <a:p>
            <a:r>
              <a:rPr lang="nb-NO"/>
              <a:t>Klikk ikonet for å legge til et bilde</a:t>
            </a:r>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81147" y="4856071"/>
            <a:ext cx="5760720" cy="2520315"/>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150609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ataside">
    <p:spTree>
      <p:nvGrpSpPr>
        <p:cNvPr id="1" name=""/>
        <p:cNvGrpSpPr/>
        <p:nvPr/>
      </p:nvGrpSpPr>
      <p:grpSpPr>
        <a:xfrm>
          <a:off x="0" y="0"/>
          <a:ext cx="0" cy="0"/>
          <a:chOff x="0" y="0"/>
          <a:chExt cx="0" cy="0"/>
        </a:xfrm>
      </p:grpSpPr>
      <p:sp>
        <p:nvSpPr>
          <p:cNvPr id="15" name="Plassholder for innhold 14">
            <a:extLst>
              <a:ext uri="{FF2B5EF4-FFF2-40B4-BE49-F238E27FC236}">
                <a16:creationId xmlns:a16="http://schemas.microsoft.com/office/drawing/2014/main" id="{BA50970E-2AEF-4397-90BC-068B1C7C1E60}"/>
              </a:ext>
            </a:extLst>
          </p:cNvPr>
          <p:cNvSpPr>
            <a:spLocks noGrp="1"/>
          </p:cNvSpPr>
          <p:nvPr>
            <p:ph idx="14"/>
          </p:nvPr>
        </p:nvSpPr>
        <p:spPr>
          <a:xfrm>
            <a:off x="2365830" y="900110"/>
            <a:ext cx="11771736" cy="7532689"/>
          </a:xfrm>
          <a:prstGeom prst="rect">
            <a:avLst/>
          </a:prstGeom>
        </p:spPr>
        <p:txBody>
          <a:bodyPr lIns="0" tIns="0" rIns="0" bIns="0"/>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002718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630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ang Animert Introslide #1">
    <p:bg>
      <p:bgPr>
        <a:solidFill>
          <a:schemeClr val="lt1"/>
        </a:solidFill>
        <a:effectLst/>
      </p:bgPr>
    </p:bg>
    <p:spTree>
      <p:nvGrpSpPr>
        <p:cNvPr id="1" name=""/>
        <p:cNvGrpSpPr/>
        <p:nvPr/>
      </p:nvGrpSpPr>
      <p:grpSpPr>
        <a:xfrm>
          <a:off x="0" y="0"/>
          <a:ext cx="0" cy="0"/>
          <a:chOff x="0" y="0"/>
          <a:chExt cx="0" cy="0"/>
        </a:xfrm>
      </p:grpSpPr>
      <p:pic>
        <p:nvPicPr>
          <p:cNvPr id="3" name="Digdir_Intro_01_20201014">
            <a:hlinkClick r:id="" action="ppaction://media"/>
            <a:extLst>
              <a:ext uri="{FF2B5EF4-FFF2-40B4-BE49-F238E27FC236}">
                <a16:creationId xmlns:a16="http://schemas.microsoft.com/office/drawing/2014/main" id="{3A2F5C53-3D67-48E6-8586-4DB169ED894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Tree>
    <p:extLst>
      <p:ext uri="{BB962C8B-B14F-4D97-AF65-F5344CB8AC3E}">
        <p14:creationId xmlns:p14="http://schemas.microsoft.com/office/powerpoint/2010/main" val="171230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ause #1">
    <p:spTree>
      <p:nvGrpSpPr>
        <p:cNvPr id="1" name=""/>
        <p:cNvGrpSpPr/>
        <p:nvPr/>
      </p:nvGrpSpPr>
      <p:grpSpPr>
        <a:xfrm>
          <a:off x="0" y="0"/>
          <a:ext cx="0" cy="0"/>
          <a:chOff x="0" y="0"/>
          <a:chExt cx="0" cy="0"/>
        </a:xfrm>
      </p:grpSpPr>
      <p:pic>
        <p:nvPicPr>
          <p:cNvPr id="3" name="Bilde 2" descr="Et bilde som inneholder tegning&#10;&#10;Automatisk generert beskrivelse">
            <a:extLst>
              <a:ext uri="{FF2B5EF4-FFF2-40B4-BE49-F238E27FC236}">
                <a16:creationId xmlns:a16="http://schemas.microsoft.com/office/drawing/2014/main" id="{B32B5ECC-2D7D-48D0-B8D9-C63BF3D353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sp>
        <p:nvSpPr>
          <p:cNvPr id="6" name="Tittel 1"/>
          <p:cNvSpPr>
            <a:spLocks noGrp="1"/>
          </p:cNvSpPr>
          <p:nvPr>
            <p:ph type="title"/>
          </p:nvPr>
        </p:nvSpPr>
        <p:spPr>
          <a:xfrm>
            <a:off x="2365963" y="3681198"/>
            <a:ext cx="6120080" cy="1419611"/>
          </a:xfrm>
          <a:prstGeom prst="rect">
            <a:avLst/>
          </a:prstGeom>
        </p:spPr>
        <p:txBody>
          <a:bodyPr/>
          <a:lstStyle>
            <a:lvl1pPr>
              <a:defRPr>
                <a:solidFill>
                  <a:schemeClr val="bg1"/>
                </a:solidFill>
              </a:defRPr>
            </a:lvl1pPr>
          </a:lstStyle>
          <a:p>
            <a:r>
              <a:rPr lang="nb-NO" dirty="0"/>
              <a:t>Klikk for å redigere tittelstil</a:t>
            </a:r>
          </a:p>
        </p:txBody>
      </p:sp>
      <p:pic>
        <p:nvPicPr>
          <p:cNvPr id="11" name="Bilde 10" descr="Et bilde som inneholder tegning&#10;&#10;Automatisk generert beskrivelse">
            <a:extLst>
              <a:ext uri="{FF2B5EF4-FFF2-40B4-BE49-F238E27FC236}">
                <a16:creationId xmlns:a16="http://schemas.microsoft.com/office/drawing/2014/main" id="{1623D34C-1926-4810-91BE-D6B95CA93B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5963" y="600106"/>
            <a:ext cx="439149" cy="440948"/>
          </a:xfrm>
          <a:prstGeom prst="rect">
            <a:avLst/>
          </a:prstGeom>
        </p:spPr>
      </p:pic>
      <p:sp>
        <p:nvSpPr>
          <p:cNvPr id="17" name="TextBox 6">
            <a:extLst>
              <a:ext uri="{FF2B5EF4-FFF2-40B4-BE49-F238E27FC236}">
                <a16:creationId xmlns:a16="http://schemas.microsoft.com/office/drawing/2014/main" id="{AEEAA6E5-76EB-4149-A5FA-6F5AED27612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58411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Avslutningssi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D1E0FE9-5097-4A7A-849E-80C6670E41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pic>
        <p:nvPicPr>
          <p:cNvPr id="4" name="Bilde 3" descr="Et bilde som inneholder tegning&#10;&#10;Automatisk generert beskrivelse">
            <a:extLst>
              <a:ext uri="{FF2B5EF4-FFF2-40B4-BE49-F238E27FC236}">
                <a16:creationId xmlns:a16="http://schemas.microsoft.com/office/drawing/2014/main" id="{55ABA1C8-70E5-466F-8965-C04932D886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206" y="4295660"/>
            <a:ext cx="1489437" cy="1495540"/>
          </a:xfrm>
          <a:prstGeom prst="rect">
            <a:avLst/>
          </a:prstGeom>
        </p:spPr>
      </p:pic>
      <p:sp>
        <p:nvSpPr>
          <p:cNvPr id="5" name="TekstSylinder 4">
            <a:extLst>
              <a:ext uri="{FF2B5EF4-FFF2-40B4-BE49-F238E27FC236}">
                <a16:creationId xmlns:a16="http://schemas.microsoft.com/office/drawing/2014/main" id="{A278092D-6D2E-4BF9-9025-D1CB6046007B}"/>
              </a:ext>
            </a:extLst>
          </p:cNvPr>
          <p:cNvSpPr txBox="1"/>
          <p:nvPr userDrawn="1"/>
        </p:nvSpPr>
        <p:spPr>
          <a:xfrm>
            <a:off x="8054543" y="7302500"/>
            <a:ext cx="3048000" cy="1166153"/>
          </a:xfrm>
          <a:prstGeom prst="rect">
            <a:avLst/>
          </a:prstGeom>
          <a:noFill/>
        </p:spPr>
        <p:txBody>
          <a:bodyPr wrap="square" rtlCol="0">
            <a:spAutoFit/>
          </a:bodyPr>
          <a:lstStyle/>
          <a:p>
            <a:pPr>
              <a:lnSpc>
                <a:spcPct val="150000"/>
              </a:lnSpc>
              <a:spcBef>
                <a:spcPts val="0"/>
              </a:spcBef>
            </a:pPr>
            <a:r>
              <a:rPr lang="nb-NO" sz="1200" b="1" dirty="0">
                <a:solidFill>
                  <a:schemeClr val="bg1"/>
                </a:solidFill>
              </a:rPr>
              <a:t>Digitaliseringsdirektoratet</a:t>
            </a:r>
          </a:p>
          <a:p>
            <a:pPr>
              <a:lnSpc>
                <a:spcPct val="150000"/>
              </a:lnSpc>
              <a:spcBef>
                <a:spcPts val="0"/>
              </a:spcBef>
            </a:pPr>
            <a:r>
              <a:rPr lang="nb-NO" sz="1200" b="0" dirty="0">
                <a:solidFill>
                  <a:schemeClr val="bg1"/>
                </a:solidFill>
              </a:rPr>
              <a:t>postmottak@digdir.no</a:t>
            </a:r>
          </a:p>
          <a:p>
            <a:pPr>
              <a:lnSpc>
                <a:spcPct val="150000"/>
              </a:lnSpc>
              <a:spcBef>
                <a:spcPts val="0"/>
              </a:spcBef>
            </a:pPr>
            <a:r>
              <a:rPr lang="nb-NO" sz="1200" b="0" dirty="0">
                <a:solidFill>
                  <a:schemeClr val="bg1"/>
                </a:solidFill>
              </a:rPr>
              <a:t>22 45 10 00</a:t>
            </a:r>
          </a:p>
          <a:p>
            <a:pPr>
              <a:lnSpc>
                <a:spcPct val="150000"/>
              </a:lnSpc>
              <a:spcBef>
                <a:spcPts val="0"/>
              </a:spcBef>
            </a:pPr>
            <a:r>
              <a:rPr lang="nb-NO" sz="1200" b="0" dirty="0">
                <a:solidFill>
                  <a:schemeClr val="bg1"/>
                </a:solidFill>
              </a:rPr>
              <a:t>Postboks 1382 Vika, 0114 Oslo</a:t>
            </a:r>
          </a:p>
        </p:txBody>
      </p:sp>
      <p:sp>
        <p:nvSpPr>
          <p:cNvPr id="12" name="TekstSylinder 11">
            <a:extLst>
              <a:ext uri="{FF2B5EF4-FFF2-40B4-BE49-F238E27FC236}">
                <a16:creationId xmlns:a16="http://schemas.microsoft.com/office/drawing/2014/main" id="{63D8E4ED-29EB-4D5B-8A83-7BF70D2626F8}"/>
              </a:ext>
            </a:extLst>
          </p:cNvPr>
          <p:cNvSpPr txBox="1"/>
          <p:nvPr userDrawn="1"/>
        </p:nvSpPr>
        <p:spPr>
          <a:xfrm>
            <a:off x="11102543" y="7302500"/>
            <a:ext cx="3048000" cy="1166153"/>
          </a:xfrm>
          <a:prstGeom prst="rect">
            <a:avLst/>
          </a:prstGeom>
          <a:noFill/>
        </p:spPr>
        <p:txBody>
          <a:bodyPr wrap="square" rtlCol="0">
            <a:spAutoFit/>
          </a:bodyPr>
          <a:lstStyle/>
          <a:p>
            <a:pPr>
              <a:lnSpc>
                <a:spcPct val="150000"/>
              </a:lnSpc>
              <a:spcBef>
                <a:spcPts val="0"/>
              </a:spcBef>
            </a:pPr>
            <a:r>
              <a:rPr lang="nb-NO" sz="1200" b="1" dirty="0">
                <a:solidFill>
                  <a:schemeClr val="bg1"/>
                </a:solidFill>
              </a:rPr>
              <a:t>Besøksadresser:</a:t>
            </a:r>
          </a:p>
          <a:p>
            <a:pPr>
              <a:lnSpc>
                <a:spcPct val="150000"/>
              </a:lnSpc>
              <a:spcBef>
                <a:spcPts val="0"/>
              </a:spcBef>
            </a:pPr>
            <a:r>
              <a:rPr lang="nb-NO" sz="1200" b="1" dirty="0">
                <a:solidFill>
                  <a:schemeClr val="bg1"/>
                </a:solidFill>
              </a:rPr>
              <a:t>Industriveien 1, 8900 Brønnøysund</a:t>
            </a:r>
          </a:p>
          <a:p>
            <a:pPr>
              <a:lnSpc>
                <a:spcPct val="150000"/>
              </a:lnSpc>
              <a:spcBef>
                <a:spcPts val="0"/>
              </a:spcBef>
            </a:pPr>
            <a:r>
              <a:rPr lang="nb-NO" sz="1200" b="1" dirty="0">
                <a:solidFill>
                  <a:schemeClr val="bg1"/>
                </a:solidFill>
              </a:rPr>
              <a:t>Skrivarevegen 2, 6863 Leikanger</a:t>
            </a:r>
          </a:p>
          <a:p>
            <a:pPr>
              <a:lnSpc>
                <a:spcPct val="150000"/>
              </a:lnSpc>
              <a:spcBef>
                <a:spcPts val="0"/>
              </a:spcBef>
            </a:pPr>
            <a:r>
              <a:rPr lang="nb-NO" sz="1200" b="1" dirty="0">
                <a:solidFill>
                  <a:schemeClr val="bg1"/>
                </a:solidFill>
              </a:rPr>
              <a:t>Grev Wedels Plass 9, 0151 Oslo</a:t>
            </a:r>
            <a:endParaRPr lang="nb-NO" sz="1200" b="0" dirty="0">
              <a:solidFill>
                <a:schemeClr val="bg1"/>
              </a:solidFill>
            </a:endParaRPr>
          </a:p>
        </p:txBody>
      </p:sp>
      <p:sp>
        <p:nvSpPr>
          <p:cNvPr id="14" name="TekstSylinder 13">
            <a:extLst>
              <a:ext uri="{FF2B5EF4-FFF2-40B4-BE49-F238E27FC236}">
                <a16:creationId xmlns:a16="http://schemas.microsoft.com/office/drawing/2014/main" id="{60842A71-D675-4BCF-A694-A088EB0F8293}"/>
              </a:ext>
            </a:extLst>
          </p:cNvPr>
          <p:cNvSpPr txBox="1"/>
          <p:nvPr userDrawn="1"/>
        </p:nvSpPr>
        <p:spPr>
          <a:xfrm>
            <a:off x="3393643" y="7302500"/>
            <a:ext cx="3048000" cy="335156"/>
          </a:xfrm>
          <a:prstGeom prst="rect">
            <a:avLst/>
          </a:prstGeom>
          <a:noFill/>
        </p:spPr>
        <p:txBody>
          <a:bodyPr wrap="square" rtlCol="0">
            <a:spAutoFit/>
          </a:bodyPr>
          <a:lstStyle/>
          <a:p>
            <a:pPr>
              <a:lnSpc>
                <a:spcPct val="150000"/>
              </a:lnSpc>
              <a:spcBef>
                <a:spcPts val="0"/>
              </a:spcBef>
            </a:pPr>
            <a:r>
              <a:rPr lang="nb-NO" sz="1200" b="1" dirty="0">
                <a:solidFill>
                  <a:srgbClr val="1E2B3C"/>
                </a:solidFill>
              </a:rPr>
              <a:t>digdir.no</a:t>
            </a:r>
            <a:endParaRPr lang="nb-NO" sz="1200" b="0" dirty="0">
              <a:solidFill>
                <a:srgbClr val="1E2B3C"/>
              </a:solidFill>
            </a:endParaRPr>
          </a:p>
        </p:txBody>
      </p:sp>
    </p:spTree>
    <p:extLst>
      <p:ext uri="{BB962C8B-B14F-4D97-AF65-F5344CB8AC3E}">
        <p14:creationId xmlns:p14="http://schemas.microsoft.com/office/powerpoint/2010/main" val="1012632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1">
    <p:bg>
      <p:bgPr>
        <a:solidFill>
          <a:schemeClr val="lt1"/>
        </a:solidFill>
        <a:effectLst/>
      </p:bgPr>
    </p:bg>
    <p:spTree>
      <p:nvGrpSpPr>
        <p:cNvPr id="1" name=""/>
        <p:cNvGrpSpPr/>
        <p:nvPr/>
      </p:nvGrpSpPr>
      <p:grpSpPr>
        <a:xfrm>
          <a:off x="0" y="0"/>
          <a:ext cx="0" cy="0"/>
          <a:chOff x="0" y="0"/>
          <a:chExt cx="0" cy="0"/>
        </a:xfrm>
      </p:grpSpPr>
      <p:pic>
        <p:nvPicPr>
          <p:cNvPr id="6" name="Digdir_Transition_01">
            <a:hlinkClick r:id="" action="ppaction://media"/>
            <a:extLst>
              <a:ext uri="{FF2B5EF4-FFF2-40B4-BE49-F238E27FC236}">
                <a16:creationId xmlns:a16="http://schemas.microsoft.com/office/drawing/2014/main" id="{9D8054C2-404C-4902-A00B-CDC21692948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42403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2">
    <p:bg>
      <p:bgPr>
        <a:solidFill>
          <a:schemeClr val="lt1"/>
        </a:solidFill>
        <a:effectLst/>
      </p:bgPr>
    </p:bg>
    <p:spTree>
      <p:nvGrpSpPr>
        <p:cNvPr id="1" name=""/>
        <p:cNvGrpSpPr/>
        <p:nvPr/>
      </p:nvGrpSpPr>
      <p:grpSpPr>
        <a:xfrm>
          <a:off x="0" y="0"/>
          <a:ext cx="0" cy="0"/>
          <a:chOff x="0" y="0"/>
          <a:chExt cx="0" cy="0"/>
        </a:xfrm>
      </p:grpSpPr>
      <p:pic>
        <p:nvPicPr>
          <p:cNvPr id="5" name="Digdir_Transition_02">
            <a:hlinkClick r:id="" action="ppaction://media"/>
            <a:extLst>
              <a:ext uri="{FF2B5EF4-FFF2-40B4-BE49-F238E27FC236}">
                <a16:creationId xmlns:a16="http://schemas.microsoft.com/office/drawing/2014/main" id="{BAEB2C08-6275-4E05-A719-5423DA108A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1562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3">
    <p:bg>
      <p:bgPr>
        <a:solidFill>
          <a:schemeClr val="lt1"/>
        </a:solidFill>
        <a:effectLst/>
      </p:bgPr>
    </p:bg>
    <p:spTree>
      <p:nvGrpSpPr>
        <p:cNvPr id="1" name=""/>
        <p:cNvGrpSpPr/>
        <p:nvPr/>
      </p:nvGrpSpPr>
      <p:grpSpPr>
        <a:xfrm>
          <a:off x="0" y="0"/>
          <a:ext cx="0" cy="0"/>
          <a:chOff x="0" y="0"/>
          <a:chExt cx="0" cy="0"/>
        </a:xfrm>
      </p:grpSpPr>
      <p:pic>
        <p:nvPicPr>
          <p:cNvPr id="6" name="Digdir_Transition_03">
            <a:hlinkClick r:id="" action="ppaction://media"/>
            <a:extLst>
              <a:ext uri="{FF2B5EF4-FFF2-40B4-BE49-F238E27FC236}">
                <a16:creationId xmlns:a16="http://schemas.microsoft.com/office/drawing/2014/main" id="{16636BD1-6D01-43C8-9703-319789A8E9C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8194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4">
    <p:bg>
      <p:bgPr>
        <a:solidFill>
          <a:schemeClr val="lt1"/>
        </a:solidFill>
        <a:effectLst/>
      </p:bgPr>
    </p:bg>
    <p:spTree>
      <p:nvGrpSpPr>
        <p:cNvPr id="1" name=""/>
        <p:cNvGrpSpPr/>
        <p:nvPr/>
      </p:nvGrpSpPr>
      <p:grpSpPr>
        <a:xfrm>
          <a:off x="0" y="0"/>
          <a:ext cx="0" cy="0"/>
          <a:chOff x="0" y="0"/>
          <a:chExt cx="0" cy="0"/>
        </a:xfrm>
      </p:grpSpPr>
      <p:pic>
        <p:nvPicPr>
          <p:cNvPr id="5" name="Digdir_Transition_04">
            <a:hlinkClick r:id="" action="ppaction://media"/>
            <a:extLst>
              <a:ext uri="{FF2B5EF4-FFF2-40B4-BE49-F238E27FC236}">
                <a16:creationId xmlns:a16="http://schemas.microsoft.com/office/drawing/2014/main" id="{01948658-E107-4673-853B-7E4EC79DD00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36187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5">
    <p:bg>
      <p:bgPr>
        <a:solidFill>
          <a:schemeClr val="lt1"/>
        </a:solidFill>
        <a:effectLst/>
      </p:bgPr>
    </p:bg>
    <p:spTree>
      <p:nvGrpSpPr>
        <p:cNvPr id="1" name=""/>
        <p:cNvGrpSpPr/>
        <p:nvPr/>
      </p:nvGrpSpPr>
      <p:grpSpPr>
        <a:xfrm>
          <a:off x="0" y="0"/>
          <a:ext cx="0" cy="0"/>
          <a:chOff x="0" y="0"/>
          <a:chExt cx="0" cy="0"/>
        </a:xfrm>
      </p:grpSpPr>
      <p:pic>
        <p:nvPicPr>
          <p:cNvPr id="6" name="Digdir_Transition_05">
            <a:hlinkClick r:id="" action="ppaction://media"/>
            <a:extLst>
              <a:ext uri="{FF2B5EF4-FFF2-40B4-BE49-F238E27FC236}">
                <a16:creationId xmlns:a16="http://schemas.microsoft.com/office/drawing/2014/main" id="{9CAB091A-4D4F-4D56-AD2B-62225BB722F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1455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6">
    <p:bg>
      <p:bgPr>
        <a:solidFill>
          <a:schemeClr val="lt1"/>
        </a:solidFill>
        <a:effectLst/>
      </p:bgPr>
    </p:bg>
    <p:spTree>
      <p:nvGrpSpPr>
        <p:cNvPr id="1" name=""/>
        <p:cNvGrpSpPr/>
        <p:nvPr/>
      </p:nvGrpSpPr>
      <p:grpSpPr>
        <a:xfrm>
          <a:off x="0" y="0"/>
          <a:ext cx="0" cy="0"/>
          <a:chOff x="0" y="0"/>
          <a:chExt cx="0" cy="0"/>
        </a:xfrm>
      </p:grpSpPr>
      <p:pic>
        <p:nvPicPr>
          <p:cNvPr id="5" name="Digdir_Transition_06">
            <a:hlinkClick r:id="" action="ppaction://media"/>
            <a:extLst>
              <a:ext uri="{FF2B5EF4-FFF2-40B4-BE49-F238E27FC236}">
                <a16:creationId xmlns:a16="http://schemas.microsoft.com/office/drawing/2014/main" id="{BA551B63-9795-46AD-AD4F-E5D9D654D57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16228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7">
    <p:bg>
      <p:bgPr>
        <a:solidFill>
          <a:schemeClr val="lt1"/>
        </a:solidFill>
        <a:effectLst/>
      </p:bgPr>
    </p:bg>
    <p:spTree>
      <p:nvGrpSpPr>
        <p:cNvPr id="1" name=""/>
        <p:cNvGrpSpPr/>
        <p:nvPr/>
      </p:nvGrpSpPr>
      <p:grpSpPr>
        <a:xfrm>
          <a:off x="0" y="0"/>
          <a:ext cx="0" cy="0"/>
          <a:chOff x="0" y="0"/>
          <a:chExt cx="0" cy="0"/>
        </a:xfrm>
      </p:grpSpPr>
      <p:pic>
        <p:nvPicPr>
          <p:cNvPr id="6" name="Digdir_Transition_07">
            <a:hlinkClick r:id="" action="ppaction://media"/>
            <a:extLst>
              <a:ext uri="{FF2B5EF4-FFF2-40B4-BE49-F238E27FC236}">
                <a16:creationId xmlns:a16="http://schemas.microsoft.com/office/drawing/2014/main" id="{02FF6D17-3B7F-41FF-A026-44065259C7C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58099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8">
    <p:bg>
      <p:bgPr>
        <a:solidFill>
          <a:schemeClr val="lt1"/>
        </a:solidFill>
        <a:effectLst/>
      </p:bgPr>
    </p:bg>
    <p:spTree>
      <p:nvGrpSpPr>
        <p:cNvPr id="1" name=""/>
        <p:cNvGrpSpPr/>
        <p:nvPr/>
      </p:nvGrpSpPr>
      <p:grpSpPr>
        <a:xfrm>
          <a:off x="0" y="0"/>
          <a:ext cx="0" cy="0"/>
          <a:chOff x="0" y="0"/>
          <a:chExt cx="0" cy="0"/>
        </a:xfrm>
      </p:grpSpPr>
      <p:pic>
        <p:nvPicPr>
          <p:cNvPr id="5" name="Digdir_Transition_08">
            <a:hlinkClick r:id="" action="ppaction://media"/>
            <a:extLst>
              <a:ext uri="{FF2B5EF4-FFF2-40B4-BE49-F238E27FC236}">
                <a16:creationId xmlns:a16="http://schemas.microsoft.com/office/drawing/2014/main" id="{B7C49D2E-8481-48C5-982E-FBA05A3286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9" name="TextBox 6">
            <a:extLst>
              <a:ext uri="{FF2B5EF4-FFF2-40B4-BE49-F238E27FC236}">
                <a16:creationId xmlns:a16="http://schemas.microsoft.com/office/drawing/2014/main" id="{81B9EAEB-567D-46AB-BDCF-F0F067B4F97C}"/>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48068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gdir Introslide #1">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B2A23DC1-5111-42B6-BB17-35AC458FDD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9" name="Tittel 1">
            <a:extLst>
              <a:ext uri="{FF2B5EF4-FFF2-40B4-BE49-F238E27FC236}">
                <a16:creationId xmlns:a16="http://schemas.microsoft.com/office/drawing/2014/main" id="{65404134-5F34-4B94-A9B6-316CBDACD458}"/>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dirty="0"/>
              <a:t>Klikk for å redigere tittelstil</a:t>
            </a:r>
          </a:p>
        </p:txBody>
      </p:sp>
      <p:pic>
        <p:nvPicPr>
          <p:cNvPr id="17" name="Bilde 16">
            <a:extLst>
              <a:ext uri="{FF2B5EF4-FFF2-40B4-BE49-F238E27FC236}">
                <a16:creationId xmlns:a16="http://schemas.microsoft.com/office/drawing/2014/main" id="{511E4814-F717-4C61-A710-7E70E4ACD4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21" name="TextBox 6">
            <a:extLst>
              <a:ext uri="{FF2B5EF4-FFF2-40B4-BE49-F238E27FC236}">
                <a16:creationId xmlns:a16="http://schemas.microsoft.com/office/drawing/2014/main" id="{1F4A38C3-D8E7-404C-9494-8A3CD442BE93}"/>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348848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9">
    <p:bg>
      <p:bgPr>
        <a:solidFill>
          <a:schemeClr val="lt1"/>
        </a:solidFill>
        <a:effectLst/>
      </p:bgPr>
    </p:bg>
    <p:spTree>
      <p:nvGrpSpPr>
        <p:cNvPr id="1" name=""/>
        <p:cNvGrpSpPr/>
        <p:nvPr/>
      </p:nvGrpSpPr>
      <p:grpSpPr>
        <a:xfrm>
          <a:off x="0" y="0"/>
          <a:ext cx="0" cy="0"/>
          <a:chOff x="0" y="0"/>
          <a:chExt cx="0" cy="0"/>
        </a:xfrm>
      </p:grpSpPr>
      <p:pic>
        <p:nvPicPr>
          <p:cNvPr id="6" name="Digdir_Transition_09">
            <a:hlinkClick r:id="" action="ppaction://media"/>
            <a:extLst>
              <a:ext uri="{FF2B5EF4-FFF2-40B4-BE49-F238E27FC236}">
                <a16:creationId xmlns:a16="http://schemas.microsoft.com/office/drawing/2014/main" id="{8E5F1F34-6F1E-47AE-832E-FE861F723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1"/>
            <a:ext cx="16254413" cy="9143107"/>
          </a:xfrm>
          <a:prstGeom prst="rect">
            <a:avLst/>
          </a:prstGeom>
        </p:spPr>
      </p:pic>
      <p:sp>
        <p:nvSpPr>
          <p:cNvPr id="9" name="TextBox 6">
            <a:extLst>
              <a:ext uri="{FF2B5EF4-FFF2-40B4-BE49-F238E27FC236}">
                <a16:creationId xmlns:a16="http://schemas.microsoft.com/office/drawing/2014/main" id="{0442EF8D-8DD1-4D21-8B66-6BDC9E811030}"/>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405290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1">
    <p:bg>
      <p:bgPr>
        <a:solidFill>
          <a:schemeClr val="lt1"/>
        </a:solidFill>
        <a:effectLst/>
      </p:bgPr>
    </p:bg>
    <p:spTree>
      <p:nvGrpSpPr>
        <p:cNvPr id="1" name=""/>
        <p:cNvGrpSpPr/>
        <p:nvPr/>
      </p:nvGrpSpPr>
      <p:grpSpPr>
        <a:xfrm>
          <a:off x="0" y="0"/>
          <a:ext cx="0" cy="0"/>
          <a:chOff x="0" y="0"/>
          <a:chExt cx="0" cy="0"/>
        </a:xfrm>
      </p:grpSpPr>
      <p:pic>
        <p:nvPicPr>
          <p:cNvPr id="6" name="Digdir_Transition_01">
            <a:hlinkClick r:id="" action="ppaction://media"/>
            <a:extLst>
              <a:ext uri="{FF2B5EF4-FFF2-40B4-BE49-F238E27FC236}">
                <a16:creationId xmlns:a16="http://schemas.microsoft.com/office/drawing/2014/main" id="{9D8054C2-404C-4902-A00B-CDC21692948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04924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0" mute="1">
                <p:cTn id="12" fill="hold" display="0">
                  <p:stCondLst>
                    <p:cond delay="indefinite"/>
                  </p:stCondLst>
                </p:cTn>
                <p:tgtEl>
                  <p:spTgt spid="6"/>
                </p:tgtEl>
              </p:cMediaNode>
            </p:video>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2">
    <p:bg>
      <p:bgPr>
        <a:solidFill>
          <a:schemeClr val="lt1"/>
        </a:solidFill>
        <a:effectLst/>
      </p:bgPr>
    </p:bg>
    <p:spTree>
      <p:nvGrpSpPr>
        <p:cNvPr id="1" name=""/>
        <p:cNvGrpSpPr/>
        <p:nvPr/>
      </p:nvGrpSpPr>
      <p:grpSpPr>
        <a:xfrm>
          <a:off x="0" y="0"/>
          <a:ext cx="0" cy="0"/>
          <a:chOff x="0" y="0"/>
          <a:chExt cx="0" cy="0"/>
        </a:xfrm>
      </p:grpSpPr>
      <p:pic>
        <p:nvPicPr>
          <p:cNvPr id="5" name="Digdir_Transition_02">
            <a:hlinkClick r:id="" action="ppaction://media"/>
            <a:extLst>
              <a:ext uri="{FF2B5EF4-FFF2-40B4-BE49-F238E27FC236}">
                <a16:creationId xmlns:a16="http://schemas.microsoft.com/office/drawing/2014/main" id="{BAEB2C08-6275-4E05-A719-5423DA108A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2189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3">
    <p:bg>
      <p:bgPr>
        <a:solidFill>
          <a:schemeClr val="lt1"/>
        </a:solidFill>
        <a:effectLst/>
      </p:bgPr>
    </p:bg>
    <p:spTree>
      <p:nvGrpSpPr>
        <p:cNvPr id="1" name=""/>
        <p:cNvGrpSpPr/>
        <p:nvPr/>
      </p:nvGrpSpPr>
      <p:grpSpPr>
        <a:xfrm>
          <a:off x="0" y="0"/>
          <a:ext cx="0" cy="0"/>
          <a:chOff x="0" y="0"/>
          <a:chExt cx="0" cy="0"/>
        </a:xfrm>
      </p:grpSpPr>
      <p:pic>
        <p:nvPicPr>
          <p:cNvPr id="6" name="Digdir_Transition_03">
            <a:hlinkClick r:id="" action="ppaction://media"/>
            <a:extLst>
              <a:ext uri="{FF2B5EF4-FFF2-40B4-BE49-F238E27FC236}">
                <a16:creationId xmlns:a16="http://schemas.microsoft.com/office/drawing/2014/main" id="{16636BD1-6D01-43C8-9703-319789A8E9C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37931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4">
    <p:bg>
      <p:bgPr>
        <a:solidFill>
          <a:schemeClr val="lt1"/>
        </a:solidFill>
        <a:effectLst/>
      </p:bgPr>
    </p:bg>
    <p:spTree>
      <p:nvGrpSpPr>
        <p:cNvPr id="1" name=""/>
        <p:cNvGrpSpPr/>
        <p:nvPr/>
      </p:nvGrpSpPr>
      <p:grpSpPr>
        <a:xfrm>
          <a:off x="0" y="0"/>
          <a:ext cx="0" cy="0"/>
          <a:chOff x="0" y="0"/>
          <a:chExt cx="0" cy="0"/>
        </a:xfrm>
      </p:grpSpPr>
      <p:pic>
        <p:nvPicPr>
          <p:cNvPr id="5" name="Digdir_Transition_04">
            <a:hlinkClick r:id="" action="ppaction://media"/>
            <a:extLst>
              <a:ext uri="{FF2B5EF4-FFF2-40B4-BE49-F238E27FC236}">
                <a16:creationId xmlns:a16="http://schemas.microsoft.com/office/drawing/2014/main" id="{01948658-E107-4673-853B-7E4EC79DD00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82799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5">
    <p:bg>
      <p:bgPr>
        <a:solidFill>
          <a:schemeClr val="lt1"/>
        </a:solidFill>
        <a:effectLst/>
      </p:bgPr>
    </p:bg>
    <p:spTree>
      <p:nvGrpSpPr>
        <p:cNvPr id="1" name=""/>
        <p:cNvGrpSpPr/>
        <p:nvPr/>
      </p:nvGrpSpPr>
      <p:grpSpPr>
        <a:xfrm>
          <a:off x="0" y="0"/>
          <a:ext cx="0" cy="0"/>
          <a:chOff x="0" y="0"/>
          <a:chExt cx="0" cy="0"/>
        </a:xfrm>
      </p:grpSpPr>
      <p:pic>
        <p:nvPicPr>
          <p:cNvPr id="6" name="Digdir_Transition_05">
            <a:hlinkClick r:id="" action="ppaction://media"/>
            <a:extLst>
              <a:ext uri="{FF2B5EF4-FFF2-40B4-BE49-F238E27FC236}">
                <a16:creationId xmlns:a16="http://schemas.microsoft.com/office/drawing/2014/main" id="{9CAB091A-4D4F-4D56-AD2B-62225BB722F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05406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6">
    <p:bg>
      <p:bgPr>
        <a:solidFill>
          <a:schemeClr val="lt1"/>
        </a:solidFill>
        <a:effectLst/>
      </p:bgPr>
    </p:bg>
    <p:spTree>
      <p:nvGrpSpPr>
        <p:cNvPr id="1" name=""/>
        <p:cNvGrpSpPr/>
        <p:nvPr/>
      </p:nvGrpSpPr>
      <p:grpSpPr>
        <a:xfrm>
          <a:off x="0" y="0"/>
          <a:ext cx="0" cy="0"/>
          <a:chOff x="0" y="0"/>
          <a:chExt cx="0" cy="0"/>
        </a:xfrm>
      </p:grpSpPr>
      <p:pic>
        <p:nvPicPr>
          <p:cNvPr id="5" name="Digdir_Transition_06">
            <a:hlinkClick r:id="" action="ppaction://media"/>
            <a:extLst>
              <a:ext uri="{FF2B5EF4-FFF2-40B4-BE49-F238E27FC236}">
                <a16:creationId xmlns:a16="http://schemas.microsoft.com/office/drawing/2014/main" id="{BA551B63-9795-46AD-AD4F-E5D9D654D57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2546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7">
    <p:bg>
      <p:bgPr>
        <a:solidFill>
          <a:schemeClr val="lt1"/>
        </a:solidFill>
        <a:effectLst/>
      </p:bgPr>
    </p:bg>
    <p:spTree>
      <p:nvGrpSpPr>
        <p:cNvPr id="1" name=""/>
        <p:cNvGrpSpPr/>
        <p:nvPr/>
      </p:nvGrpSpPr>
      <p:grpSpPr>
        <a:xfrm>
          <a:off x="0" y="0"/>
          <a:ext cx="0" cy="0"/>
          <a:chOff x="0" y="0"/>
          <a:chExt cx="0" cy="0"/>
        </a:xfrm>
      </p:grpSpPr>
      <p:pic>
        <p:nvPicPr>
          <p:cNvPr id="6" name="Digdir_Transition_07">
            <a:hlinkClick r:id="" action="ppaction://media"/>
            <a:extLst>
              <a:ext uri="{FF2B5EF4-FFF2-40B4-BE49-F238E27FC236}">
                <a16:creationId xmlns:a16="http://schemas.microsoft.com/office/drawing/2014/main" id="{02FF6D17-3B7F-41FF-A026-44065259C7C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70052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8">
    <p:bg>
      <p:bgPr>
        <a:solidFill>
          <a:schemeClr val="lt1"/>
        </a:solidFill>
        <a:effectLst/>
      </p:bgPr>
    </p:bg>
    <p:spTree>
      <p:nvGrpSpPr>
        <p:cNvPr id="1" name=""/>
        <p:cNvGrpSpPr/>
        <p:nvPr/>
      </p:nvGrpSpPr>
      <p:grpSpPr>
        <a:xfrm>
          <a:off x="0" y="0"/>
          <a:ext cx="0" cy="0"/>
          <a:chOff x="0" y="0"/>
          <a:chExt cx="0" cy="0"/>
        </a:xfrm>
      </p:grpSpPr>
      <p:pic>
        <p:nvPicPr>
          <p:cNvPr id="5" name="Digdir_Transition_08">
            <a:hlinkClick r:id="" action="ppaction://media"/>
            <a:extLst>
              <a:ext uri="{FF2B5EF4-FFF2-40B4-BE49-F238E27FC236}">
                <a16:creationId xmlns:a16="http://schemas.microsoft.com/office/drawing/2014/main" id="{B7C49D2E-8481-48C5-982E-FBA05A3286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9" name="TextBox 6">
            <a:extLst>
              <a:ext uri="{FF2B5EF4-FFF2-40B4-BE49-F238E27FC236}">
                <a16:creationId xmlns:a16="http://schemas.microsoft.com/office/drawing/2014/main" id="{81B9EAEB-567D-46AB-BDCF-F0F067B4F97C}"/>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43423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9">
    <p:bg>
      <p:bgPr>
        <a:solidFill>
          <a:schemeClr val="lt1"/>
        </a:solidFill>
        <a:effectLst/>
      </p:bgPr>
    </p:bg>
    <p:spTree>
      <p:nvGrpSpPr>
        <p:cNvPr id="1" name=""/>
        <p:cNvGrpSpPr/>
        <p:nvPr/>
      </p:nvGrpSpPr>
      <p:grpSpPr>
        <a:xfrm>
          <a:off x="0" y="0"/>
          <a:ext cx="0" cy="0"/>
          <a:chOff x="0" y="0"/>
          <a:chExt cx="0" cy="0"/>
        </a:xfrm>
      </p:grpSpPr>
      <p:pic>
        <p:nvPicPr>
          <p:cNvPr id="6" name="Digdir_Transition_09">
            <a:hlinkClick r:id="" action="ppaction://media"/>
            <a:extLst>
              <a:ext uri="{FF2B5EF4-FFF2-40B4-BE49-F238E27FC236}">
                <a16:creationId xmlns:a16="http://schemas.microsoft.com/office/drawing/2014/main" id="{8E5F1F34-6F1E-47AE-832E-FE861F723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893"/>
            <a:ext cx="16254413" cy="9143107"/>
          </a:xfrm>
          <a:prstGeom prst="rect">
            <a:avLst/>
          </a:prstGeom>
        </p:spPr>
      </p:pic>
      <p:sp>
        <p:nvSpPr>
          <p:cNvPr id="9" name="TextBox 6">
            <a:extLst>
              <a:ext uri="{FF2B5EF4-FFF2-40B4-BE49-F238E27FC236}">
                <a16:creationId xmlns:a16="http://schemas.microsoft.com/office/drawing/2014/main" id="{0442EF8D-8DD1-4D21-8B66-6BDC9E811030}"/>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33019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gdir Introslide #2">
    <p:bg>
      <p:bgPr>
        <a:solidFill>
          <a:schemeClr val="lt1"/>
        </a:solidFill>
        <a:effectLst/>
      </p:bgPr>
    </p:bg>
    <p:spTree>
      <p:nvGrpSpPr>
        <p:cNvPr id="1" name=""/>
        <p:cNvGrpSpPr/>
        <p:nvPr/>
      </p:nvGrpSpPr>
      <p:grpSpPr>
        <a:xfrm>
          <a:off x="0" y="0"/>
          <a:ext cx="0" cy="0"/>
          <a:chOff x="0" y="0"/>
          <a:chExt cx="0" cy="0"/>
        </a:xfrm>
      </p:grpSpPr>
      <p:pic>
        <p:nvPicPr>
          <p:cNvPr id="9" name="Bilde 8" descr="Et bilde som inneholder tegning&#10;&#10;Automatisk generert beskrivelse">
            <a:extLst>
              <a:ext uri="{FF2B5EF4-FFF2-40B4-BE49-F238E27FC236}">
                <a16:creationId xmlns:a16="http://schemas.microsoft.com/office/drawing/2014/main" id="{52AAE27E-7FBA-4ECE-92AB-3A3C39E63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tx2"/>
                </a:solidFill>
              </a:defRPr>
            </a:lvl1pPr>
          </a:lstStyle>
          <a:p>
            <a:r>
              <a:rPr lang="nb-NO" dirty="0"/>
              <a:t>Klikk for å redigere tittelstil</a:t>
            </a:r>
          </a:p>
        </p:txBody>
      </p:sp>
      <p:pic>
        <p:nvPicPr>
          <p:cNvPr id="8" name="Bilde 7">
            <a:extLst>
              <a:ext uri="{FF2B5EF4-FFF2-40B4-BE49-F238E27FC236}">
                <a16:creationId xmlns:a16="http://schemas.microsoft.com/office/drawing/2014/main" id="{E5FE4CE4-134D-4788-A6F4-BC91B1057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13" name="TextBox 6">
            <a:extLst>
              <a:ext uri="{FF2B5EF4-FFF2-40B4-BE49-F238E27FC236}">
                <a16:creationId xmlns:a16="http://schemas.microsoft.com/office/drawing/2014/main" id="{57D81D62-A055-4B15-80BD-929468DE16B6}"/>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3552377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gdir Introslide #3">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7932DB0C-BAFA-498B-B552-68CBCFE5C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dirty="0"/>
              <a:t>Klikk for å redigere tittelstil</a:t>
            </a:r>
          </a:p>
        </p:txBody>
      </p:sp>
      <p:sp>
        <p:nvSpPr>
          <p:cNvPr id="7" name="TextBox 6">
            <a:extLst>
              <a:ext uri="{FF2B5EF4-FFF2-40B4-BE49-F238E27FC236}">
                <a16:creationId xmlns:a16="http://schemas.microsoft.com/office/drawing/2014/main" id="{281E3279-D715-4827-9A13-05F2C36B5E51}"/>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57F43DFE-C8AB-4A89-875F-908F84F621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231900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gdir Introslide #4">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F68E54C7-4E92-4D7E-AE3A-BBBEE9879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dirty="0"/>
              <a:t>Klikk for å redigere tittelstil</a:t>
            </a:r>
          </a:p>
        </p:txBody>
      </p:sp>
      <p:sp>
        <p:nvSpPr>
          <p:cNvPr id="7" name="TextBox 6">
            <a:extLst>
              <a:ext uri="{FF2B5EF4-FFF2-40B4-BE49-F238E27FC236}">
                <a16:creationId xmlns:a16="http://schemas.microsoft.com/office/drawing/2014/main" id="{F2BBDBD0-71F1-4AEB-9367-24166E6A24A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BCAC403A-A759-4525-ACE7-2FACC03B96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87516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gdir Introslide #5">
    <p:bg>
      <p:bgPr>
        <a:solidFill>
          <a:schemeClr val="l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698C1FA3-9361-4B71-8FB6-9F9D34E83C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dirty="0"/>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684745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gdir Introslide #6">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C1421C68-4400-4B62-A3FC-DFDD0D1A83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dirty="0"/>
              <a:t>Klikk for å redigere tittelstil</a:t>
            </a:r>
          </a:p>
        </p:txBody>
      </p:sp>
      <p:sp>
        <p:nvSpPr>
          <p:cNvPr id="6" name="TextBox 6">
            <a:extLst>
              <a:ext uri="{FF2B5EF4-FFF2-40B4-BE49-F238E27FC236}">
                <a16:creationId xmlns:a16="http://schemas.microsoft.com/office/drawing/2014/main" id="{4BDA1AFF-68C0-4650-8E52-6263233596B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7" name="Bilde 6">
            <a:extLst>
              <a:ext uri="{FF2B5EF4-FFF2-40B4-BE49-F238E27FC236}">
                <a16:creationId xmlns:a16="http://schemas.microsoft.com/office/drawing/2014/main" id="{F730FB02-9270-497B-BF5B-66B5BB7B62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536553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gdir Introslide #7">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7D83A18E-4B0C-454E-81E7-91F1C4D484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dirty="0"/>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4621030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png"/><Relationship Id="rId5" Type="http://schemas.openxmlformats.org/officeDocument/2006/relationships/slideLayout" Target="../slideLayouts/slideLayout26.xml"/><Relationship Id="rId10"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1.png"/><Relationship Id="rId5" Type="http://schemas.openxmlformats.org/officeDocument/2006/relationships/slideLayout" Target="../slideLayouts/slideLayout35.xml"/><Relationship Id="rId10"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8" name="TextBox 6">
            <a:extLst>
              <a:ext uri="{FF2B5EF4-FFF2-40B4-BE49-F238E27FC236}">
                <a16:creationId xmlns:a16="http://schemas.microsoft.com/office/drawing/2014/main" id="{7DA5B237-216F-496A-9C1D-773EFC9118D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716" r:id="rId1"/>
    <p:sldLayoutId id="2147483707" r:id="rId2"/>
    <p:sldLayoutId id="2147483717" r:id="rId3"/>
    <p:sldLayoutId id="2147483713" r:id="rId4"/>
    <p:sldLayoutId id="2147483721" r:id="rId5"/>
    <p:sldLayoutId id="2147483720" r:id="rId6"/>
    <p:sldLayoutId id="2147483719" r:id="rId7"/>
    <p:sldLayoutId id="2147483718" r:id="rId8"/>
    <p:sldLayoutId id="2147483735" r:id="rId9"/>
    <p:sldLayoutId id="2147483736" r:id="rId10"/>
    <p:sldLayoutId id="2147483737" r:id="rId11"/>
    <p:sldLayoutId id="2147483650" r:id="rId12"/>
    <p:sldLayoutId id="2147483652" r:id="rId13"/>
    <p:sldLayoutId id="2147483657" r:id="rId14"/>
    <p:sldLayoutId id="2147483656" r:id="rId15"/>
    <p:sldLayoutId id="2147483669" r:id="rId16"/>
    <p:sldLayoutId id="2147483658" r:id="rId17"/>
    <p:sldLayoutId id="2147483659" r:id="rId18"/>
    <p:sldLayoutId id="2147483722" r:id="rId19"/>
    <p:sldLayoutId id="2147483651" r:id="rId20"/>
    <p:sldLayoutId id="2147483671" r:id="rId2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6B62DA1-65D5-497C-AF34-21B9EF27415A}"/>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9100134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6B62DA1-65D5-497C-AF34-21B9EF27415A}"/>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421451416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47.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5.sv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8.jpe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hyperlink" Target="https://github.com/International-Data-Spaces-association/DataspaceConnector"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91.svg"/><Relationship Id="rId26" Type="http://schemas.openxmlformats.org/officeDocument/2006/relationships/image" Target="../media/image99.svg"/><Relationship Id="rId3" Type="http://schemas.openxmlformats.org/officeDocument/2006/relationships/image" Target="../media/image76.jpeg"/><Relationship Id="rId21" Type="http://schemas.openxmlformats.org/officeDocument/2006/relationships/image" Target="../media/image94.png"/><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90.png"/><Relationship Id="rId25" Type="http://schemas.openxmlformats.org/officeDocument/2006/relationships/image" Target="../media/image98.png"/><Relationship Id="rId2" Type="http://schemas.openxmlformats.org/officeDocument/2006/relationships/notesSlide" Target="../notesSlides/notesSlide23.xml"/><Relationship Id="rId16" Type="http://schemas.openxmlformats.org/officeDocument/2006/relationships/image" Target="../media/image89.png"/><Relationship Id="rId20" Type="http://schemas.openxmlformats.org/officeDocument/2006/relationships/image" Target="../media/image93.svg"/><Relationship Id="rId1" Type="http://schemas.openxmlformats.org/officeDocument/2006/relationships/slideLayout" Target="../slideLayouts/slideLayout13.xml"/><Relationship Id="rId6" Type="http://schemas.openxmlformats.org/officeDocument/2006/relationships/image" Target="../media/image79.png"/><Relationship Id="rId11" Type="http://schemas.openxmlformats.org/officeDocument/2006/relationships/image" Target="../media/image84.svg"/><Relationship Id="rId24" Type="http://schemas.openxmlformats.org/officeDocument/2006/relationships/image" Target="../media/image97.svg"/><Relationship Id="rId5" Type="http://schemas.openxmlformats.org/officeDocument/2006/relationships/image" Target="../media/image78.svg"/><Relationship Id="rId15" Type="http://schemas.openxmlformats.org/officeDocument/2006/relationships/image" Target="../media/image88.svg"/><Relationship Id="rId23" Type="http://schemas.openxmlformats.org/officeDocument/2006/relationships/image" Target="../media/image96.png"/><Relationship Id="rId28" Type="http://schemas.openxmlformats.org/officeDocument/2006/relationships/image" Target="../media/image101.sv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82.svg"/><Relationship Id="rId14" Type="http://schemas.openxmlformats.org/officeDocument/2006/relationships/image" Target="../media/image87.png"/><Relationship Id="rId22" Type="http://schemas.openxmlformats.org/officeDocument/2006/relationships/image" Target="../media/image95.svg"/><Relationship Id="rId27" Type="http://schemas.openxmlformats.org/officeDocument/2006/relationships/image" Target="../media/image100.png"/></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33.jpe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8C20A48-9FA4-4C14-A361-E46B3567FA82}"/>
              </a:ext>
            </a:extLst>
          </p:cNvPr>
          <p:cNvSpPr>
            <a:spLocks noGrp="1"/>
          </p:cNvSpPr>
          <p:nvPr>
            <p:ph type="ctrTitle"/>
          </p:nvPr>
        </p:nvSpPr>
        <p:spPr>
          <a:xfrm>
            <a:off x="6455192" y="3520440"/>
            <a:ext cx="8437874" cy="3692562"/>
          </a:xfrm>
        </p:spPr>
        <p:txBody>
          <a:bodyPr>
            <a:normAutofit fontScale="90000"/>
          </a:bodyPr>
          <a:lstStyle/>
          <a:p>
            <a:r>
              <a:rPr lang="nb-NO" sz="5400" dirty="0"/>
              <a:t>Sentralisert eller desentralisert lagring og forvaltning av data?</a:t>
            </a:r>
            <a:br>
              <a:rPr lang="nb-NO" sz="5400" dirty="0"/>
            </a:br>
            <a:br>
              <a:rPr lang="nb-NO" sz="5400" dirty="0"/>
            </a:br>
            <a:r>
              <a:rPr lang="nb-NO" sz="4400" dirty="0"/>
              <a:t>Noen funn fra screening av internasjonalt arkitekturarbeid (EU)</a:t>
            </a:r>
            <a:br>
              <a:rPr lang="nb-NO" dirty="0"/>
            </a:br>
            <a:endParaRPr lang="nb-NO" sz="2200" dirty="0"/>
          </a:p>
        </p:txBody>
      </p:sp>
      <p:pic>
        <p:nvPicPr>
          <p:cNvPr id="1026" name="Picture 2" descr="Disclaimer – SaiyanFit Blog">
            <a:extLst>
              <a:ext uri="{FF2B5EF4-FFF2-40B4-BE49-F238E27FC236}">
                <a16:creationId xmlns:a16="http://schemas.microsoft.com/office/drawing/2014/main" id="{702C6E68-630F-475F-874D-9C25C43E0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395" y="1538821"/>
            <a:ext cx="3362699" cy="2518779"/>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4463DD20-D241-402D-9763-C3BD15CF7FB0}"/>
              </a:ext>
            </a:extLst>
          </p:cNvPr>
          <p:cNvSpPr txBox="1"/>
          <p:nvPr/>
        </p:nvSpPr>
        <p:spPr>
          <a:xfrm>
            <a:off x="6385560" y="7341661"/>
            <a:ext cx="4191000" cy="830997"/>
          </a:xfrm>
          <a:prstGeom prst="rect">
            <a:avLst/>
          </a:prstGeom>
          <a:noFill/>
        </p:spPr>
        <p:txBody>
          <a:bodyPr wrap="square" rtlCol="0">
            <a:spAutoFit/>
          </a:bodyPr>
          <a:lstStyle/>
          <a:p>
            <a:r>
              <a:rPr lang="nb-NO" sz="2400" dirty="0">
                <a:solidFill>
                  <a:schemeClr val="bg1"/>
                </a:solidFill>
              </a:rPr>
              <a:t>Erik Hagen, Digdir</a:t>
            </a:r>
            <a:br>
              <a:rPr lang="nb-NO" sz="2400" dirty="0">
                <a:solidFill>
                  <a:schemeClr val="bg1"/>
                </a:solidFill>
              </a:rPr>
            </a:br>
            <a:r>
              <a:rPr lang="nb-NO" sz="2400" dirty="0">
                <a:solidFill>
                  <a:schemeClr val="bg1"/>
                </a:solidFill>
              </a:rPr>
              <a:t>1. des. 2021</a:t>
            </a:r>
            <a:endParaRPr lang="nb-NO" dirty="0">
              <a:solidFill>
                <a:schemeClr val="bg1"/>
              </a:solidFill>
            </a:endParaRPr>
          </a:p>
        </p:txBody>
      </p:sp>
    </p:spTree>
    <p:extLst>
      <p:ext uri="{BB962C8B-B14F-4D97-AF65-F5344CB8AC3E}">
        <p14:creationId xmlns:p14="http://schemas.microsoft.com/office/powerpoint/2010/main" val="2925050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p:cTn id="13" dur="1000" fill="hold"/>
                                        <p:tgtEl>
                                          <p:spTgt spid="1026"/>
                                        </p:tgtEl>
                                        <p:attrNameLst>
                                          <p:attrName>ppt_w</p:attrName>
                                        </p:attrNameLst>
                                      </p:cBhvr>
                                      <p:tavLst>
                                        <p:tav tm="0">
                                          <p:val>
                                            <p:fltVal val="0"/>
                                          </p:val>
                                        </p:tav>
                                        <p:tav tm="100000">
                                          <p:val>
                                            <p:strVal val="#ppt_w"/>
                                          </p:val>
                                        </p:tav>
                                      </p:tavLst>
                                    </p:anim>
                                    <p:anim calcmode="lin" valueType="num">
                                      <p:cBhvr>
                                        <p:cTn id="14" dur="1000" fill="hold"/>
                                        <p:tgtEl>
                                          <p:spTgt spid="1026"/>
                                        </p:tgtEl>
                                        <p:attrNameLst>
                                          <p:attrName>ppt_h</p:attrName>
                                        </p:attrNameLst>
                                      </p:cBhvr>
                                      <p:tavLst>
                                        <p:tav tm="0">
                                          <p:val>
                                            <p:fltVal val="0"/>
                                          </p:val>
                                        </p:tav>
                                        <p:tav tm="100000">
                                          <p:val>
                                            <p:strVal val="#ppt_h"/>
                                          </p:val>
                                        </p:tav>
                                      </p:tavLst>
                                    </p:anim>
                                    <p:anim calcmode="lin" valueType="num">
                                      <p:cBhvr>
                                        <p:cTn id="15" dur="1000" fill="hold"/>
                                        <p:tgtEl>
                                          <p:spTgt spid="1026"/>
                                        </p:tgtEl>
                                        <p:attrNameLst>
                                          <p:attrName>style.rotation</p:attrName>
                                        </p:attrNameLst>
                                      </p:cBhvr>
                                      <p:tavLst>
                                        <p:tav tm="0">
                                          <p:val>
                                            <p:fltVal val="90"/>
                                          </p:val>
                                        </p:tav>
                                        <p:tav tm="100000">
                                          <p:val>
                                            <p:fltVal val="0"/>
                                          </p:val>
                                        </p:tav>
                                      </p:tavLst>
                                    </p:anim>
                                    <p:animEffect transition="in" filter="fade">
                                      <p:cBhvr>
                                        <p:cTn id="16"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19C9B-6795-4FA8-BA90-C01A81D88896}"/>
              </a:ext>
            </a:extLst>
          </p:cNvPr>
          <p:cNvSpPr>
            <a:spLocks noGrp="1"/>
          </p:cNvSpPr>
          <p:nvPr>
            <p:ph type="title"/>
          </p:nvPr>
        </p:nvSpPr>
        <p:spPr/>
        <p:txBody>
          <a:bodyPr>
            <a:normAutofit/>
          </a:bodyPr>
          <a:lstStyle/>
          <a:p>
            <a:r>
              <a:rPr lang="nb-NO" dirty="0"/>
              <a:t>Felles økosystem (overordnet)</a:t>
            </a:r>
          </a:p>
        </p:txBody>
      </p:sp>
      <p:pic>
        <p:nvPicPr>
          <p:cNvPr id="6146" name="Picture 2" descr="Evner i økosystem">
            <a:extLst>
              <a:ext uri="{FF2B5EF4-FFF2-40B4-BE49-F238E27FC236}">
                <a16:creationId xmlns:a16="http://schemas.microsoft.com/office/drawing/2014/main" id="{50F5FF19-17FF-4D88-AE19-9775CA9B8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232" y="2173453"/>
            <a:ext cx="8104187" cy="6560909"/>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2DF091C6-388F-4ABC-B1C8-1C71889A2A87}"/>
              </a:ext>
            </a:extLst>
          </p:cNvPr>
          <p:cNvSpPr txBox="1"/>
          <p:nvPr/>
        </p:nvSpPr>
        <p:spPr>
          <a:xfrm>
            <a:off x="11186160" y="4983480"/>
            <a:ext cx="4099560" cy="1486048"/>
          </a:xfrm>
          <a:prstGeom prst="rect">
            <a:avLst/>
          </a:prstGeom>
          <a:noFill/>
        </p:spPr>
        <p:txBody>
          <a:bodyPr wrap="square" rtlCol="0">
            <a:spAutoFit/>
          </a:bodyPr>
          <a:lstStyle/>
          <a:p>
            <a:r>
              <a:rPr lang="nb-NO" dirty="0"/>
              <a:t>Hvor treffer EU oss?</a:t>
            </a:r>
          </a:p>
          <a:p>
            <a:endParaRPr lang="nb-NO" dirty="0"/>
          </a:p>
          <a:p>
            <a:r>
              <a:rPr lang="nb-NO" dirty="0"/>
              <a:t>- Hva </a:t>
            </a:r>
            <a:r>
              <a:rPr lang="nb-NO" u="sng" dirty="0"/>
              <a:t>må</a:t>
            </a:r>
            <a:r>
              <a:rPr lang="nb-NO" dirty="0"/>
              <a:t> vi følge?</a:t>
            </a:r>
          </a:p>
          <a:p>
            <a:r>
              <a:rPr lang="nb-NO" dirty="0"/>
              <a:t>- Hva er det smart å følge?</a:t>
            </a:r>
          </a:p>
        </p:txBody>
      </p:sp>
      <p:sp>
        <p:nvSpPr>
          <p:cNvPr id="69" name="TekstSylinder 68">
            <a:extLst>
              <a:ext uri="{FF2B5EF4-FFF2-40B4-BE49-F238E27FC236}">
                <a16:creationId xmlns:a16="http://schemas.microsoft.com/office/drawing/2014/main" id="{62C48B81-F10D-4383-81D2-B44D397C9DD0}"/>
              </a:ext>
            </a:extLst>
          </p:cNvPr>
          <p:cNvSpPr txBox="1"/>
          <p:nvPr/>
        </p:nvSpPr>
        <p:spPr>
          <a:xfrm>
            <a:off x="11186161" y="3371330"/>
            <a:ext cx="4632960" cy="1137619"/>
          </a:xfrm>
          <a:prstGeom prst="rect">
            <a:avLst/>
          </a:prstGeom>
          <a:noFill/>
        </p:spPr>
        <p:txBody>
          <a:bodyPr wrap="square">
            <a:spAutoFit/>
          </a:bodyPr>
          <a:lstStyle/>
          <a:p>
            <a:r>
              <a:rPr lang="nb-NO" i="1" dirty="0"/>
              <a:t>Felles økosystem for </a:t>
            </a:r>
            <a:r>
              <a:rPr lang="nb-NO" b="0" i="1" dirty="0">
                <a:solidFill>
                  <a:srgbClr val="4D5156"/>
                </a:solidFill>
                <a:effectLst/>
                <a:latin typeface="arial" panose="020B0604020202020204" pitchFamily="34" charset="0"/>
              </a:rPr>
              <a:t>nasjonal digital samhandling og tjenesteutvikling</a:t>
            </a:r>
            <a:endParaRPr lang="nb-NO" i="1" dirty="0"/>
          </a:p>
        </p:txBody>
      </p:sp>
    </p:spTree>
    <p:extLst>
      <p:ext uri="{BB962C8B-B14F-4D97-AF65-F5344CB8AC3E}">
        <p14:creationId xmlns:p14="http://schemas.microsoft.com/office/powerpoint/2010/main" val="1209668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19C9B-6795-4FA8-BA90-C01A81D88896}"/>
              </a:ext>
            </a:extLst>
          </p:cNvPr>
          <p:cNvSpPr>
            <a:spLocks noGrp="1"/>
          </p:cNvSpPr>
          <p:nvPr>
            <p:ph type="title"/>
          </p:nvPr>
        </p:nvSpPr>
        <p:spPr/>
        <p:txBody>
          <a:bodyPr>
            <a:normAutofit fontScale="90000"/>
          </a:bodyPr>
          <a:lstStyle/>
          <a:p>
            <a:r>
              <a:rPr lang="nb-NO" dirty="0"/>
              <a:t>En oppgave: Prioriter 2-3 internasjonale initiativ</a:t>
            </a:r>
          </a:p>
        </p:txBody>
      </p:sp>
      <p:cxnSp>
        <p:nvCxnSpPr>
          <p:cNvPr id="4" name="Straight Arrow Connector 3">
            <a:extLst>
              <a:ext uri="{FF2B5EF4-FFF2-40B4-BE49-F238E27FC236}">
                <a16:creationId xmlns:a16="http://schemas.microsoft.com/office/drawing/2014/main" id="{5F317CEF-6DA9-4287-8569-C51B1D711054}"/>
              </a:ext>
            </a:extLst>
          </p:cNvPr>
          <p:cNvCxnSpPr>
            <a:cxnSpLocks/>
          </p:cNvCxnSpPr>
          <p:nvPr/>
        </p:nvCxnSpPr>
        <p:spPr>
          <a:xfrm flipV="1">
            <a:off x="13967993" y="3484530"/>
            <a:ext cx="951471" cy="2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146CEF4-1C8F-4B06-A1DC-B87699F7BD95}"/>
              </a:ext>
            </a:extLst>
          </p:cNvPr>
          <p:cNvCxnSpPr>
            <a:cxnSpLocks/>
          </p:cNvCxnSpPr>
          <p:nvPr/>
        </p:nvCxnSpPr>
        <p:spPr>
          <a:xfrm flipV="1">
            <a:off x="13967993" y="2607863"/>
            <a:ext cx="0" cy="876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0F6C711-50F2-47D2-BD95-CA649CDC322C}"/>
              </a:ext>
            </a:extLst>
          </p:cNvPr>
          <p:cNvSpPr txBox="1"/>
          <p:nvPr/>
        </p:nvSpPr>
        <p:spPr>
          <a:xfrm>
            <a:off x="14908139" y="3269746"/>
            <a:ext cx="1025611" cy="461665"/>
          </a:xfrm>
          <a:prstGeom prst="rect">
            <a:avLst/>
          </a:prstGeom>
          <a:noFill/>
        </p:spPr>
        <p:txBody>
          <a:bodyPr wrap="square" rtlCol="0">
            <a:spAutoFit/>
          </a:bodyPr>
          <a:lstStyle/>
          <a:p>
            <a:r>
              <a:rPr lang="nb-NO" sz="1200" dirty="0"/>
              <a:t>Grad av hast</a:t>
            </a:r>
          </a:p>
        </p:txBody>
      </p:sp>
      <p:sp>
        <p:nvSpPr>
          <p:cNvPr id="22" name="TextBox 21">
            <a:extLst>
              <a:ext uri="{FF2B5EF4-FFF2-40B4-BE49-F238E27FC236}">
                <a16:creationId xmlns:a16="http://schemas.microsoft.com/office/drawing/2014/main" id="{3A3CD34A-B757-4F0A-ADFF-CCB1B70C6621}"/>
              </a:ext>
            </a:extLst>
          </p:cNvPr>
          <p:cNvSpPr txBox="1"/>
          <p:nvPr/>
        </p:nvSpPr>
        <p:spPr>
          <a:xfrm>
            <a:off x="13590874" y="2207531"/>
            <a:ext cx="877329" cy="461665"/>
          </a:xfrm>
          <a:prstGeom prst="rect">
            <a:avLst/>
          </a:prstGeom>
          <a:noFill/>
        </p:spPr>
        <p:txBody>
          <a:bodyPr wrap="square" rtlCol="0">
            <a:spAutoFit/>
          </a:bodyPr>
          <a:lstStyle/>
          <a:p>
            <a:r>
              <a:rPr lang="nb-NO" sz="1200"/>
              <a:t>Strategisk betydning</a:t>
            </a:r>
          </a:p>
        </p:txBody>
      </p:sp>
      <p:sp>
        <p:nvSpPr>
          <p:cNvPr id="40" name="Oval 39">
            <a:extLst>
              <a:ext uri="{FF2B5EF4-FFF2-40B4-BE49-F238E27FC236}">
                <a16:creationId xmlns:a16="http://schemas.microsoft.com/office/drawing/2014/main" id="{B38A361D-C1B8-4A09-A420-305D453C1389}"/>
              </a:ext>
            </a:extLst>
          </p:cNvPr>
          <p:cNvSpPr/>
          <p:nvPr/>
        </p:nvSpPr>
        <p:spPr>
          <a:xfrm>
            <a:off x="14297237" y="2966642"/>
            <a:ext cx="92896" cy="86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TextBox 40">
            <a:extLst>
              <a:ext uri="{FF2B5EF4-FFF2-40B4-BE49-F238E27FC236}">
                <a16:creationId xmlns:a16="http://schemas.microsoft.com/office/drawing/2014/main" id="{73150469-2990-4504-9529-899285365302}"/>
              </a:ext>
            </a:extLst>
          </p:cNvPr>
          <p:cNvSpPr txBox="1"/>
          <p:nvPr/>
        </p:nvSpPr>
        <p:spPr>
          <a:xfrm>
            <a:off x="14368398" y="2808081"/>
            <a:ext cx="1079483" cy="461665"/>
          </a:xfrm>
          <a:prstGeom prst="rect">
            <a:avLst/>
          </a:prstGeom>
          <a:noFill/>
        </p:spPr>
        <p:txBody>
          <a:bodyPr wrap="square" rtlCol="0">
            <a:spAutoFit/>
          </a:bodyPr>
          <a:lstStyle/>
          <a:p>
            <a:r>
              <a:rPr lang="nb-NO" sz="1200">
                <a:solidFill>
                  <a:schemeClr val="accent6">
                    <a:lumMod val="50000"/>
                  </a:schemeClr>
                </a:solidFill>
              </a:rPr>
              <a:t>Påvirknings-mulighet</a:t>
            </a:r>
          </a:p>
        </p:txBody>
      </p:sp>
      <p:sp>
        <p:nvSpPr>
          <p:cNvPr id="42" name="Oval 41">
            <a:extLst>
              <a:ext uri="{FF2B5EF4-FFF2-40B4-BE49-F238E27FC236}">
                <a16:creationId xmlns:a16="http://schemas.microsoft.com/office/drawing/2014/main" id="{433A7337-78C4-4EA4-B7A2-9522D2846B92}"/>
              </a:ext>
            </a:extLst>
          </p:cNvPr>
          <p:cNvSpPr/>
          <p:nvPr/>
        </p:nvSpPr>
        <p:spPr>
          <a:xfrm>
            <a:off x="10034659" y="4718004"/>
            <a:ext cx="197086" cy="188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TextBox 42">
            <a:extLst>
              <a:ext uri="{FF2B5EF4-FFF2-40B4-BE49-F238E27FC236}">
                <a16:creationId xmlns:a16="http://schemas.microsoft.com/office/drawing/2014/main" id="{73C28216-955D-45C5-9087-B86DF1FF83F2}"/>
              </a:ext>
            </a:extLst>
          </p:cNvPr>
          <p:cNvSpPr txBox="1"/>
          <p:nvPr/>
        </p:nvSpPr>
        <p:spPr>
          <a:xfrm>
            <a:off x="10230901" y="4590437"/>
            <a:ext cx="1958131" cy="523220"/>
          </a:xfrm>
          <a:prstGeom prst="rect">
            <a:avLst/>
          </a:prstGeom>
          <a:noFill/>
        </p:spPr>
        <p:txBody>
          <a:bodyPr wrap="square" rtlCol="0">
            <a:spAutoFit/>
          </a:bodyPr>
          <a:lstStyle/>
          <a:p>
            <a:r>
              <a:rPr lang="nb-NO" sz="1400" dirty="0" err="1">
                <a:solidFill>
                  <a:srgbClr val="1C75DA"/>
                </a:solidFill>
              </a:rPr>
              <a:t>IoT</a:t>
            </a:r>
            <a:r>
              <a:rPr lang="nb-NO" sz="1400" dirty="0">
                <a:solidFill>
                  <a:srgbClr val="1C75DA"/>
                </a:solidFill>
              </a:rPr>
              <a:t> &amp; Digital tvilling (ISO)</a:t>
            </a:r>
          </a:p>
        </p:txBody>
      </p:sp>
      <p:sp>
        <p:nvSpPr>
          <p:cNvPr id="46" name="Oval 45">
            <a:extLst>
              <a:ext uri="{FF2B5EF4-FFF2-40B4-BE49-F238E27FC236}">
                <a16:creationId xmlns:a16="http://schemas.microsoft.com/office/drawing/2014/main" id="{784CE625-9E00-40DE-975A-49E2661807D9}"/>
              </a:ext>
            </a:extLst>
          </p:cNvPr>
          <p:cNvSpPr/>
          <p:nvPr/>
        </p:nvSpPr>
        <p:spPr>
          <a:xfrm>
            <a:off x="3343492" y="3872650"/>
            <a:ext cx="213608" cy="1764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7" name="TextBox 46">
            <a:extLst>
              <a:ext uri="{FF2B5EF4-FFF2-40B4-BE49-F238E27FC236}">
                <a16:creationId xmlns:a16="http://schemas.microsoft.com/office/drawing/2014/main" id="{0E1867EF-6C88-4D18-87DA-64ED46E79CF6}"/>
              </a:ext>
            </a:extLst>
          </p:cNvPr>
          <p:cNvSpPr txBox="1"/>
          <p:nvPr/>
        </p:nvSpPr>
        <p:spPr>
          <a:xfrm>
            <a:off x="3581291" y="3724522"/>
            <a:ext cx="1939385" cy="523220"/>
          </a:xfrm>
          <a:prstGeom prst="rect">
            <a:avLst/>
          </a:prstGeom>
          <a:noFill/>
        </p:spPr>
        <p:txBody>
          <a:bodyPr wrap="square" rtlCol="0">
            <a:spAutoFit/>
          </a:bodyPr>
          <a:lstStyle/>
          <a:p>
            <a:r>
              <a:rPr lang="en-US" sz="1400">
                <a:solidFill>
                  <a:srgbClr val="00B050"/>
                </a:solidFill>
              </a:rPr>
              <a:t>EUs Rolling Plan for</a:t>
            </a:r>
          </a:p>
          <a:p>
            <a:r>
              <a:rPr lang="en-US" sz="1400">
                <a:solidFill>
                  <a:srgbClr val="00B050"/>
                </a:solidFill>
              </a:rPr>
              <a:t>ICT standardization</a:t>
            </a:r>
            <a:endParaRPr lang="nb-NO" sz="1400">
              <a:solidFill>
                <a:srgbClr val="00B050"/>
              </a:solidFill>
            </a:endParaRPr>
          </a:p>
        </p:txBody>
      </p:sp>
      <p:sp>
        <p:nvSpPr>
          <p:cNvPr id="49" name="TextBox 48">
            <a:extLst>
              <a:ext uri="{FF2B5EF4-FFF2-40B4-BE49-F238E27FC236}">
                <a16:creationId xmlns:a16="http://schemas.microsoft.com/office/drawing/2014/main" id="{578C33BA-B227-46E2-8926-EC833CC8C50A}"/>
              </a:ext>
            </a:extLst>
          </p:cNvPr>
          <p:cNvSpPr txBox="1"/>
          <p:nvPr/>
        </p:nvSpPr>
        <p:spPr>
          <a:xfrm>
            <a:off x="11098045" y="2779190"/>
            <a:ext cx="1036073" cy="307777"/>
          </a:xfrm>
          <a:prstGeom prst="rect">
            <a:avLst/>
          </a:prstGeom>
          <a:noFill/>
        </p:spPr>
        <p:txBody>
          <a:bodyPr wrap="square" rtlCol="0">
            <a:spAutoFit/>
          </a:bodyPr>
          <a:lstStyle/>
          <a:p>
            <a:r>
              <a:rPr lang="nb-NO" sz="1400" dirty="0">
                <a:solidFill>
                  <a:srgbClr val="00B050"/>
                </a:solidFill>
              </a:rPr>
              <a:t>DIGITAL</a:t>
            </a:r>
            <a:r>
              <a:rPr lang="nb-NO" sz="1400" baseline="30000" dirty="0">
                <a:solidFill>
                  <a:srgbClr val="00B050"/>
                </a:solidFill>
              </a:rPr>
              <a:t>1</a:t>
            </a:r>
            <a:endParaRPr lang="nb-NO" sz="1400" baseline="30000" dirty="0"/>
          </a:p>
        </p:txBody>
      </p:sp>
      <p:sp>
        <p:nvSpPr>
          <p:cNvPr id="51" name="TextBox 50">
            <a:extLst>
              <a:ext uri="{FF2B5EF4-FFF2-40B4-BE49-F238E27FC236}">
                <a16:creationId xmlns:a16="http://schemas.microsoft.com/office/drawing/2014/main" id="{983A2F69-E783-4A2D-91A3-1DED8D5352F6}"/>
              </a:ext>
            </a:extLst>
          </p:cNvPr>
          <p:cNvSpPr txBox="1"/>
          <p:nvPr/>
        </p:nvSpPr>
        <p:spPr>
          <a:xfrm>
            <a:off x="9537811" y="3538784"/>
            <a:ext cx="1453627" cy="523220"/>
          </a:xfrm>
          <a:prstGeom prst="rect">
            <a:avLst/>
          </a:prstGeom>
          <a:noFill/>
        </p:spPr>
        <p:txBody>
          <a:bodyPr wrap="square" rtlCol="0">
            <a:spAutoFit/>
          </a:bodyPr>
          <a:lstStyle/>
          <a:p>
            <a:r>
              <a:rPr lang="nb-NO" sz="1400" dirty="0">
                <a:solidFill>
                  <a:schemeClr val="accent6"/>
                </a:solidFill>
              </a:rPr>
              <a:t>Gaia-</a:t>
            </a:r>
            <a:r>
              <a:rPr lang="nb-NO" sz="1400" dirty="0" err="1">
                <a:solidFill>
                  <a:schemeClr val="accent6"/>
                </a:solidFill>
              </a:rPr>
              <a:t>X</a:t>
            </a:r>
            <a:r>
              <a:rPr lang="nb-NO" sz="1400" dirty="0">
                <a:solidFill>
                  <a:schemeClr val="accent6"/>
                </a:solidFill>
              </a:rPr>
              <a:t>/Data Spaces</a:t>
            </a:r>
            <a:endParaRPr lang="nb-NO" sz="1400" baseline="30000" dirty="0">
              <a:solidFill>
                <a:schemeClr val="accent6"/>
              </a:solidFill>
            </a:endParaRPr>
          </a:p>
        </p:txBody>
      </p:sp>
      <p:sp>
        <p:nvSpPr>
          <p:cNvPr id="53" name="TextBox 52">
            <a:extLst>
              <a:ext uri="{FF2B5EF4-FFF2-40B4-BE49-F238E27FC236}">
                <a16:creationId xmlns:a16="http://schemas.microsoft.com/office/drawing/2014/main" id="{16697D9A-C18C-4A75-B31B-6B633058E760}"/>
              </a:ext>
            </a:extLst>
          </p:cNvPr>
          <p:cNvSpPr txBox="1"/>
          <p:nvPr/>
        </p:nvSpPr>
        <p:spPr>
          <a:xfrm>
            <a:off x="9949963" y="6381686"/>
            <a:ext cx="2009507" cy="738664"/>
          </a:xfrm>
          <a:prstGeom prst="rect">
            <a:avLst/>
          </a:prstGeom>
          <a:noFill/>
        </p:spPr>
        <p:txBody>
          <a:bodyPr wrap="square" rtlCol="0">
            <a:spAutoFit/>
          </a:bodyPr>
          <a:lstStyle/>
          <a:p>
            <a:r>
              <a:rPr lang="nb-NO" sz="1400">
                <a:solidFill>
                  <a:srgbClr val="00B050"/>
                </a:solidFill>
              </a:rPr>
              <a:t>Nordisk-baltisk prosjekt: Cross-border data </a:t>
            </a:r>
            <a:r>
              <a:rPr lang="nb-NO" sz="1400" err="1">
                <a:solidFill>
                  <a:srgbClr val="00B050"/>
                </a:solidFill>
              </a:rPr>
              <a:t>exchange</a:t>
            </a:r>
            <a:endParaRPr lang="nb-NO" sz="1400">
              <a:solidFill>
                <a:srgbClr val="00B050"/>
              </a:solidFill>
            </a:endParaRPr>
          </a:p>
        </p:txBody>
      </p:sp>
      <p:sp>
        <p:nvSpPr>
          <p:cNvPr id="57" name="TextBox 56">
            <a:extLst>
              <a:ext uri="{FF2B5EF4-FFF2-40B4-BE49-F238E27FC236}">
                <a16:creationId xmlns:a16="http://schemas.microsoft.com/office/drawing/2014/main" id="{AA26D579-8992-4399-8314-4712EDDBA185}"/>
              </a:ext>
            </a:extLst>
          </p:cNvPr>
          <p:cNvSpPr txBox="1"/>
          <p:nvPr/>
        </p:nvSpPr>
        <p:spPr>
          <a:xfrm>
            <a:off x="8763711" y="5836260"/>
            <a:ext cx="2178673" cy="307777"/>
          </a:xfrm>
          <a:prstGeom prst="rect">
            <a:avLst/>
          </a:prstGeom>
          <a:noFill/>
        </p:spPr>
        <p:txBody>
          <a:bodyPr wrap="square">
            <a:spAutoFit/>
          </a:bodyPr>
          <a:lstStyle/>
          <a:p>
            <a:r>
              <a:rPr lang="nb-NO" sz="1400">
                <a:solidFill>
                  <a:srgbClr val="00B050"/>
                </a:solidFill>
              </a:rPr>
              <a:t>Nordic Smart </a:t>
            </a:r>
            <a:r>
              <a:rPr lang="nb-NO" sz="1400" err="1">
                <a:solidFill>
                  <a:srgbClr val="00B050"/>
                </a:solidFill>
              </a:rPr>
              <a:t>Goverment</a:t>
            </a:r>
            <a:endParaRPr lang="nb-NO" sz="1400">
              <a:solidFill>
                <a:srgbClr val="00B050"/>
              </a:solidFill>
            </a:endParaRPr>
          </a:p>
        </p:txBody>
      </p:sp>
      <p:sp>
        <p:nvSpPr>
          <p:cNvPr id="59" name="TextBox 58">
            <a:extLst>
              <a:ext uri="{FF2B5EF4-FFF2-40B4-BE49-F238E27FC236}">
                <a16:creationId xmlns:a16="http://schemas.microsoft.com/office/drawing/2014/main" id="{7C850B89-B71C-427E-9721-938E4F1C2E4B}"/>
              </a:ext>
            </a:extLst>
          </p:cNvPr>
          <p:cNvSpPr txBox="1"/>
          <p:nvPr/>
        </p:nvSpPr>
        <p:spPr>
          <a:xfrm>
            <a:off x="7741672" y="5007692"/>
            <a:ext cx="1689335" cy="523220"/>
          </a:xfrm>
          <a:prstGeom prst="rect">
            <a:avLst/>
          </a:prstGeom>
          <a:noFill/>
        </p:spPr>
        <p:txBody>
          <a:bodyPr wrap="square" rtlCol="0">
            <a:spAutoFit/>
          </a:bodyPr>
          <a:lstStyle/>
          <a:p>
            <a:r>
              <a:rPr lang="nb-NO" sz="1400" dirty="0">
                <a:solidFill>
                  <a:schemeClr val="bg1">
                    <a:lumMod val="50000"/>
                  </a:schemeClr>
                </a:solidFill>
              </a:rPr>
              <a:t>Andre europeiske initiativer</a:t>
            </a:r>
          </a:p>
        </p:txBody>
      </p:sp>
      <p:sp>
        <p:nvSpPr>
          <p:cNvPr id="63" name="TextBox 62">
            <a:extLst>
              <a:ext uri="{FF2B5EF4-FFF2-40B4-BE49-F238E27FC236}">
                <a16:creationId xmlns:a16="http://schemas.microsoft.com/office/drawing/2014/main" id="{0EA301BD-D867-43B7-82CA-EFC5DEA4E09F}"/>
              </a:ext>
            </a:extLst>
          </p:cNvPr>
          <p:cNvSpPr txBox="1"/>
          <p:nvPr/>
        </p:nvSpPr>
        <p:spPr>
          <a:xfrm>
            <a:off x="4136662" y="4579400"/>
            <a:ext cx="1036074" cy="307777"/>
          </a:xfrm>
          <a:prstGeom prst="rect">
            <a:avLst/>
          </a:prstGeom>
          <a:noFill/>
        </p:spPr>
        <p:txBody>
          <a:bodyPr wrap="square" rtlCol="0">
            <a:spAutoFit/>
          </a:bodyPr>
          <a:lstStyle/>
          <a:p>
            <a:r>
              <a:rPr lang="nb-NO" sz="1400">
                <a:solidFill>
                  <a:srgbClr val="00B050"/>
                </a:solidFill>
              </a:rPr>
              <a:t>HORIZON</a:t>
            </a:r>
          </a:p>
        </p:txBody>
      </p:sp>
      <p:sp>
        <p:nvSpPr>
          <p:cNvPr id="74" name="Oval 73">
            <a:extLst>
              <a:ext uri="{FF2B5EF4-FFF2-40B4-BE49-F238E27FC236}">
                <a16:creationId xmlns:a16="http://schemas.microsoft.com/office/drawing/2014/main" id="{2322ADC5-065A-40E1-AD14-826E05879846}"/>
              </a:ext>
            </a:extLst>
          </p:cNvPr>
          <p:cNvSpPr/>
          <p:nvPr/>
        </p:nvSpPr>
        <p:spPr>
          <a:xfrm>
            <a:off x="9324203" y="3663595"/>
            <a:ext cx="213608" cy="1764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Oval 75">
            <a:extLst>
              <a:ext uri="{FF2B5EF4-FFF2-40B4-BE49-F238E27FC236}">
                <a16:creationId xmlns:a16="http://schemas.microsoft.com/office/drawing/2014/main" id="{61F725DF-8E45-4C7D-AD7F-E2EFBED7A7A0}"/>
              </a:ext>
            </a:extLst>
          </p:cNvPr>
          <p:cNvSpPr/>
          <p:nvPr/>
        </p:nvSpPr>
        <p:spPr>
          <a:xfrm>
            <a:off x="7623625" y="5181405"/>
            <a:ext cx="92896" cy="86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Oval 78">
            <a:extLst>
              <a:ext uri="{FF2B5EF4-FFF2-40B4-BE49-F238E27FC236}">
                <a16:creationId xmlns:a16="http://schemas.microsoft.com/office/drawing/2014/main" id="{380F735F-2A45-4752-9162-BB215A2EF331}"/>
              </a:ext>
            </a:extLst>
          </p:cNvPr>
          <p:cNvSpPr/>
          <p:nvPr/>
        </p:nvSpPr>
        <p:spPr>
          <a:xfrm flipV="1">
            <a:off x="10906886" y="2833820"/>
            <a:ext cx="213609" cy="189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Oval 80">
            <a:extLst>
              <a:ext uri="{FF2B5EF4-FFF2-40B4-BE49-F238E27FC236}">
                <a16:creationId xmlns:a16="http://schemas.microsoft.com/office/drawing/2014/main" id="{42C79C02-8F2B-46A7-B6F7-99F9411A31A3}"/>
              </a:ext>
            </a:extLst>
          </p:cNvPr>
          <p:cNvSpPr/>
          <p:nvPr/>
        </p:nvSpPr>
        <p:spPr>
          <a:xfrm>
            <a:off x="4043766" y="4660985"/>
            <a:ext cx="92896" cy="86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Ellipse 3">
            <a:extLst>
              <a:ext uri="{FF2B5EF4-FFF2-40B4-BE49-F238E27FC236}">
                <a16:creationId xmlns:a16="http://schemas.microsoft.com/office/drawing/2014/main" id="{11D8A4FE-A87E-4051-BA31-4E2349396C61}"/>
              </a:ext>
            </a:extLst>
          </p:cNvPr>
          <p:cNvSpPr/>
          <p:nvPr/>
        </p:nvSpPr>
        <p:spPr>
          <a:xfrm>
            <a:off x="8763711" y="3472144"/>
            <a:ext cx="2046338" cy="55105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Ellipse 3">
            <a:extLst>
              <a:ext uri="{FF2B5EF4-FFF2-40B4-BE49-F238E27FC236}">
                <a16:creationId xmlns:a16="http://schemas.microsoft.com/office/drawing/2014/main" id="{960B60C6-CE6A-4933-BADD-790EFFEF74E1}"/>
              </a:ext>
            </a:extLst>
          </p:cNvPr>
          <p:cNvSpPr/>
          <p:nvPr/>
        </p:nvSpPr>
        <p:spPr>
          <a:xfrm>
            <a:off x="9737748" y="4502550"/>
            <a:ext cx="2472899" cy="643434"/>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TextBox 33">
            <a:extLst>
              <a:ext uri="{FF2B5EF4-FFF2-40B4-BE49-F238E27FC236}">
                <a16:creationId xmlns:a16="http://schemas.microsoft.com/office/drawing/2014/main" id="{77C52457-FD98-47A4-BCA0-B3B46632A776}"/>
              </a:ext>
            </a:extLst>
          </p:cNvPr>
          <p:cNvSpPr txBox="1"/>
          <p:nvPr/>
        </p:nvSpPr>
        <p:spPr>
          <a:xfrm>
            <a:off x="2739716" y="6800945"/>
            <a:ext cx="2732066" cy="523220"/>
          </a:xfrm>
          <a:prstGeom prst="rect">
            <a:avLst/>
          </a:prstGeom>
          <a:noFill/>
        </p:spPr>
        <p:txBody>
          <a:bodyPr wrap="square" rtlCol="0">
            <a:spAutoFit/>
          </a:bodyPr>
          <a:lstStyle/>
          <a:p>
            <a:r>
              <a:rPr lang="nb-NO" sz="1400" dirty="0">
                <a:solidFill>
                  <a:schemeClr val="bg1">
                    <a:lumMod val="50000"/>
                  </a:schemeClr>
                </a:solidFill>
              </a:rPr>
              <a:t>Standardisering av arkitekturbeskrivelser (ISO)</a:t>
            </a:r>
          </a:p>
        </p:txBody>
      </p:sp>
      <p:sp>
        <p:nvSpPr>
          <p:cNvPr id="3" name="Pil: høyre med stripe 2">
            <a:extLst>
              <a:ext uri="{FF2B5EF4-FFF2-40B4-BE49-F238E27FC236}">
                <a16:creationId xmlns:a16="http://schemas.microsoft.com/office/drawing/2014/main" id="{D282C45A-AE3E-4900-B50D-6FFF2C9DE3C4}"/>
              </a:ext>
            </a:extLst>
          </p:cNvPr>
          <p:cNvSpPr/>
          <p:nvPr/>
        </p:nvSpPr>
        <p:spPr>
          <a:xfrm rot="6827994">
            <a:off x="8910694" y="4363984"/>
            <a:ext cx="777240" cy="265681"/>
          </a:xfrm>
          <a:prstGeom prst="strip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 name="Ellipse 3">
            <a:extLst>
              <a:ext uri="{FF2B5EF4-FFF2-40B4-BE49-F238E27FC236}">
                <a16:creationId xmlns:a16="http://schemas.microsoft.com/office/drawing/2014/main" id="{9BA1AEBF-F7F2-4D2B-8651-CE5F38968990}"/>
              </a:ext>
            </a:extLst>
          </p:cNvPr>
          <p:cNvSpPr/>
          <p:nvPr/>
        </p:nvSpPr>
        <p:spPr>
          <a:xfrm>
            <a:off x="7502716" y="4902939"/>
            <a:ext cx="2046338" cy="692497"/>
          </a:xfrm>
          <a:prstGeom prst="ellipse">
            <a:avLst/>
          </a:prstGeom>
          <a:noFill/>
          <a:ln w="2222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lumMod val="50000"/>
                </a:schemeClr>
              </a:solidFill>
            </a:endParaRPr>
          </a:p>
        </p:txBody>
      </p:sp>
      <p:sp>
        <p:nvSpPr>
          <p:cNvPr id="39" name="TextBox 64">
            <a:extLst>
              <a:ext uri="{FF2B5EF4-FFF2-40B4-BE49-F238E27FC236}">
                <a16:creationId xmlns:a16="http://schemas.microsoft.com/office/drawing/2014/main" id="{E14E7C39-D444-4EE2-896D-45545FB6BB05}"/>
              </a:ext>
            </a:extLst>
          </p:cNvPr>
          <p:cNvSpPr txBox="1"/>
          <p:nvPr/>
        </p:nvSpPr>
        <p:spPr>
          <a:xfrm>
            <a:off x="2894189" y="5085384"/>
            <a:ext cx="1689335" cy="738664"/>
          </a:xfrm>
          <a:prstGeom prst="rect">
            <a:avLst/>
          </a:prstGeom>
          <a:noFill/>
        </p:spPr>
        <p:txBody>
          <a:bodyPr wrap="square" rtlCol="0">
            <a:spAutoFit/>
          </a:bodyPr>
          <a:lstStyle/>
          <a:p>
            <a:r>
              <a:rPr lang="nb-NO" sz="1400" dirty="0">
                <a:solidFill>
                  <a:schemeClr val="bg1">
                    <a:lumMod val="50000"/>
                  </a:schemeClr>
                </a:solidFill>
              </a:rPr>
              <a:t>FNs SDG Digital Investment Framework</a:t>
            </a:r>
          </a:p>
        </p:txBody>
      </p:sp>
      <p:sp>
        <p:nvSpPr>
          <p:cNvPr id="44" name="Oval 76">
            <a:extLst>
              <a:ext uri="{FF2B5EF4-FFF2-40B4-BE49-F238E27FC236}">
                <a16:creationId xmlns:a16="http://schemas.microsoft.com/office/drawing/2014/main" id="{28094B18-6E29-40CA-9734-B633E646E5F2}"/>
              </a:ext>
            </a:extLst>
          </p:cNvPr>
          <p:cNvSpPr/>
          <p:nvPr/>
        </p:nvSpPr>
        <p:spPr>
          <a:xfrm>
            <a:off x="2750749" y="5411454"/>
            <a:ext cx="92896" cy="86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TekstSylinder 44">
            <a:extLst>
              <a:ext uri="{FF2B5EF4-FFF2-40B4-BE49-F238E27FC236}">
                <a16:creationId xmlns:a16="http://schemas.microsoft.com/office/drawing/2014/main" id="{83AF125A-4A84-4EFD-9080-237BCB45092F}"/>
              </a:ext>
            </a:extLst>
          </p:cNvPr>
          <p:cNvSpPr txBox="1"/>
          <p:nvPr/>
        </p:nvSpPr>
        <p:spPr>
          <a:xfrm>
            <a:off x="6109568" y="3806824"/>
            <a:ext cx="1381133" cy="738664"/>
          </a:xfrm>
          <a:prstGeom prst="rect">
            <a:avLst/>
          </a:prstGeom>
          <a:noFill/>
        </p:spPr>
        <p:txBody>
          <a:bodyPr wrap="square">
            <a:spAutoFit/>
          </a:bodyPr>
          <a:lstStyle/>
          <a:p>
            <a:r>
              <a:rPr lang="nb-NO" sz="1400" dirty="0">
                <a:solidFill>
                  <a:schemeClr val="accent6"/>
                </a:solidFill>
              </a:rPr>
              <a:t>Norske innovasjons-nettverk</a:t>
            </a:r>
          </a:p>
        </p:txBody>
      </p:sp>
      <p:sp>
        <p:nvSpPr>
          <p:cNvPr id="48" name="Oval 77">
            <a:extLst>
              <a:ext uri="{FF2B5EF4-FFF2-40B4-BE49-F238E27FC236}">
                <a16:creationId xmlns:a16="http://schemas.microsoft.com/office/drawing/2014/main" id="{49FEB85F-5AD5-49BD-869A-D1BDD4A53E5E}"/>
              </a:ext>
            </a:extLst>
          </p:cNvPr>
          <p:cNvSpPr/>
          <p:nvPr/>
        </p:nvSpPr>
        <p:spPr>
          <a:xfrm>
            <a:off x="5730705" y="3973129"/>
            <a:ext cx="394172" cy="338554"/>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0" name="Oval 34">
            <a:extLst>
              <a:ext uri="{FF2B5EF4-FFF2-40B4-BE49-F238E27FC236}">
                <a16:creationId xmlns:a16="http://schemas.microsoft.com/office/drawing/2014/main" id="{2BBF1738-FD25-4439-BC0F-D75306D3DE56}"/>
              </a:ext>
            </a:extLst>
          </p:cNvPr>
          <p:cNvSpPr/>
          <p:nvPr/>
        </p:nvSpPr>
        <p:spPr>
          <a:xfrm>
            <a:off x="8434895" y="5824111"/>
            <a:ext cx="316763" cy="27403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Oval 34">
            <a:extLst>
              <a:ext uri="{FF2B5EF4-FFF2-40B4-BE49-F238E27FC236}">
                <a16:creationId xmlns:a16="http://schemas.microsoft.com/office/drawing/2014/main" id="{4905CD55-9374-4A08-9A0A-C424A0F66CCD}"/>
              </a:ext>
            </a:extLst>
          </p:cNvPr>
          <p:cNvSpPr/>
          <p:nvPr/>
        </p:nvSpPr>
        <p:spPr>
          <a:xfrm>
            <a:off x="9549054" y="6574963"/>
            <a:ext cx="316763" cy="27403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 name="Ellipse 3">
            <a:extLst>
              <a:ext uri="{FF2B5EF4-FFF2-40B4-BE49-F238E27FC236}">
                <a16:creationId xmlns:a16="http://schemas.microsoft.com/office/drawing/2014/main" id="{BF65FA5B-2DB2-4429-9511-1829D950714C}"/>
              </a:ext>
            </a:extLst>
          </p:cNvPr>
          <p:cNvSpPr/>
          <p:nvPr/>
        </p:nvSpPr>
        <p:spPr>
          <a:xfrm>
            <a:off x="5580110" y="3697180"/>
            <a:ext cx="1802913" cy="913314"/>
          </a:xfrm>
          <a:prstGeom prst="ellipse">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 name="Pil: høyre med stripe 54">
            <a:extLst>
              <a:ext uri="{FF2B5EF4-FFF2-40B4-BE49-F238E27FC236}">
                <a16:creationId xmlns:a16="http://schemas.microsoft.com/office/drawing/2014/main" id="{4A08563A-2B60-4F31-B734-45AFCFF43F34}"/>
              </a:ext>
            </a:extLst>
          </p:cNvPr>
          <p:cNvSpPr/>
          <p:nvPr/>
        </p:nvSpPr>
        <p:spPr>
          <a:xfrm rot="3401218">
            <a:off x="7205376" y="4486612"/>
            <a:ext cx="777240" cy="265681"/>
          </a:xfrm>
          <a:prstGeom prst="strip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6" name="Oval 78">
            <a:extLst>
              <a:ext uri="{FF2B5EF4-FFF2-40B4-BE49-F238E27FC236}">
                <a16:creationId xmlns:a16="http://schemas.microsoft.com/office/drawing/2014/main" id="{7769FFD3-5AAC-4365-A8F8-8959DFDEC03E}"/>
              </a:ext>
            </a:extLst>
          </p:cNvPr>
          <p:cNvSpPr/>
          <p:nvPr/>
        </p:nvSpPr>
        <p:spPr>
          <a:xfrm flipV="1">
            <a:off x="2537140" y="6964052"/>
            <a:ext cx="213609" cy="189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8" name="TextBox 56">
            <a:extLst>
              <a:ext uri="{FF2B5EF4-FFF2-40B4-BE49-F238E27FC236}">
                <a16:creationId xmlns:a16="http://schemas.microsoft.com/office/drawing/2014/main" id="{A98ED6E0-1E11-4AC4-8405-63027979C4DE}"/>
              </a:ext>
            </a:extLst>
          </p:cNvPr>
          <p:cNvSpPr txBox="1"/>
          <p:nvPr/>
        </p:nvSpPr>
        <p:spPr>
          <a:xfrm>
            <a:off x="5979827" y="6040590"/>
            <a:ext cx="1522889" cy="307778"/>
          </a:xfrm>
          <a:prstGeom prst="rect">
            <a:avLst/>
          </a:prstGeom>
          <a:noFill/>
        </p:spPr>
        <p:txBody>
          <a:bodyPr wrap="square">
            <a:spAutoFit/>
          </a:bodyPr>
          <a:lstStyle/>
          <a:p>
            <a:r>
              <a:rPr lang="nb-NO" sz="1400">
                <a:solidFill>
                  <a:srgbClr val="00B050"/>
                </a:solidFill>
              </a:rPr>
              <a:t>PEPPOL/DFØ</a:t>
            </a:r>
          </a:p>
        </p:txBody>
      </p:sp>
      <p:sp>
        <p:nvSpPr>
          <p:cNvPr id="66" name="Pil: høyre med stripe 65">
            <a:extLst>
              <a:ext uri="{FF2B5EF4-FFF2-40B4-BE49-F238E27FC236}">
                <a16:creationId xmlns:a16="http://schemas.microsoft.com/office/drawing/2014/main" id="{13D4957A-A234-46CD-ADC3-7118EAC0B663}"/>
              </a:ext>
            </a:extLst>
          </p:cNvPr>
          <p:cNvSpPr/>
          <p:nvPr/>
        </p:nvSpPr>
        <p:spPr>
          <a:xfrm rot="21408678" flipV="1">
            <a:off x="7306544" y="3703817"/>
            <a:ext cx="1451968" cy="206015"/>
          </a:xfrm>
          <a:prstGeom prst="strip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7">
            <a:extLst>
              <a:ext uri="{FF2B5EF4-FFF2-40B4-BE49-F238E27FC236}">
                <a16:creationId xmlns:a16="http://schemas.microsoft.com/office/drawing/2014/main" id="{F32F4F1D-1F52-4954-B720-A722877AD991}"/>
              </a:ext>
            </a:extLst>
          </p:cNvPr>
          <p:cNvSpPr txBox="1"/>
          <p:nvPr/>
        </p:nvSpPr>
        <p:spPr>
          <a:xfrm>
            <a:off x="2243299" y="2468157"/>
            <a:ext cx="7901456" cy="369332"/>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r>
              <a:rPr lang="nb-NO" sz="1600" i="1" dirty="0">
                <a:solidFill>
                  <a:srgbClr val="00B050"/>
                </a:solidFill>
              </a:rPr>
              <a:t>GRØNT = Digdir-tiltak finnes allerede (samarbeid med Felles økosystem forutsettes</a:t>
            </a:r>
            <a:r>
              <a:rPr lang="nb-NO" sz="1800" i="1" dirty="0">
                <a:solidFill>
                  <a:srgbClr val="00B050"/>
                </a:solidFill>
              </a:rPr>
              <a:t>)</a:t>
            </a:r>
          </a:p>
        </p:txBody>
      </p:sp>
      <p:sp>
        <p:nvSpPr>
          <p:cNvPr id="67" name="Oval 77">
            <a:extLst>
              <a:ext uri="{FF2B5EF4-FFF2-40B4-BE49-F238E27FC236}">
                <a16:creationId xmlns:a16="http://schemas.microsoft.com/office/drawing/2014/main" id="{C322A7CC-3886-41E7-8793-2D36B683DF26}"/>
              </a:ext>
            </a:extLst>
          </p:cNvPr>
          <p:cNvSpPr/>
          <p:nvPr/>
        </p:nvSpPr>
        <p:spPr>
          <a:xfrm>
            <a:off x="5604547" y="6009814"/>
            <a:ext cx="394172" cy="338554"/>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0" name="TekstSylinder 59">
            <a:extLst>
              <a:ext uri="{FF2B5EF4-FFF2-40B4-BE49-F238E27FC236}">
                <a16:creationId xmlns:a16="http://schemas.microsoft.com/office/drawing/2014/main" id="{809144AA-9779-4F59-A004-EE50B58339FE}"/>
              </a:ext>
            </a:extLst>
          </p:cNvPr>
          <p:cNvSpPr txBox="1"/>
          <p:nvPr/>
        </p:nvSpPr>
        <p:spPr>
          <a:xfrm>
            <a:off x="2504361" y="7903931"/>
            <a:ext cx="8129586" cy="1046440"/>
          </a:xfrm>
          <a:prstGeom prst="rect">
            <a:avLst/>
          </a:prstGeom>
          <a:noFill/>
        </p:spPr>
        <p:txBody>
          <a:bodyPr wrap="square">
            <a:spAutoFit/>
          </a:bodyPr>
          <a:lstStyle/>
          <a:p>
            <a:r>
              <a:rPr lang="nb-NO" sz="1400" i="1" dirty="0">
                <a:solidFill>
                  <a:schemeClr val="bg1">
                    <a:lumMod val="50000"/>
                  </a:schemeClr>
                </a:solidFill>
              </a:rPr>
              <a:t>.</a:t>
            </a:r>
            <a:r>
              <a:rPr lang="nb-NO" sz="1400" i="1" baseline="30000" dirty="0">
                <a:solidFill>
                  <a:schemeClr val="bg1">
                    <a:lumMod val="50000"/>
                  </a:schemeClr>
                </a:solidFill>
              </a:rPr>
              <a:t>1</a:t>
            </a:r>
            <a:r>
              <a:rPr lang="nb-NO" sz="1400" i="1" dirty="0">
                <a:solidFill>
                  <a:schemeClr val="bg1">
                    <a:lumMod val="50000"/>
                  </a:schemeClr>
                </a:solidFill>
              </a:rPr>
              <a:t> Under DIGITAL vurderes her særlig følgende områder.</a:t>
            </a:r>
            <a:endParaRPr lang="nb-NO" sz="1400" b="1" i="1" dirty="0">
              <a:solidFill>
                <a:schemeClr val="bg1">
                  <a:lumMod val="50000"/>
                </a:schemeClr>
              </a:solidFill>
            </a:endParaRPr>
          </a:p>
          <a:p>
            <a:pPr marL="917875" lvl="1" indent="-342900">
              <a:buFont typeface="Arial" panose="020B0604020202020204" pitchFamily="34" charset="0"/>
              <a:buChar char="•"/>
            </a:pPr>
            <a:r>
              <a:rPr lang="en-US" sz="1200" i="1" dirty="0">
                <a:solidFill>
                  <a:schemeClr val="bg1">
                    <a:lumMod val="50000"/>
                  </a:schemeClr>
                </a:solidFill>
              </a:rPr>
              <a:t>European Digital Government </a:t>
            </a:r>
            <a:r>
              <a:rPr lang="en-US" sz="1200" i="1" dirty="0" err="1">
                <a:solidFill>
                  <a:schemeClr val="bg1">
                    <a:lumMod val="50000"/>
                  </a:schemeClr>
                </a:solidFill>
              </a:rPr>
              <a:t>EcoSystem</a:t>
            </a:r>
            <a:r>
              <a:rPr lang="en-US" sz="1200" i="1" dirty="0">
                <a:solidFill>
                  <a:schemeClr val="bg1">
                    <a:lumMod val="50000"/>
                  </a:schemeClr>
                </a:solidFill>
              </a:rPr>
              <a:t>; </a:t>
            </a:r>
            <a:r>
              <a:rPr lang="en-US" sz="1200" i="1" dirty="0" err="1">
                <a:solidFill>
                  <a:schemeClr val="bg1">
                    <a:lumMod val="50000"/>
                  </a:schemeClr>
                </a:solidFill>
              </a:rPr>
              <a:t>inkl</a:t>
            </a:r>
            <a:r>
              <a:rPr lang="en-US" sz="1200" i="1" dirty="0">
                <a:solidFill>
                  <a:schemeClr val="bg1">
                    <a:lumMod val="50000"/>
                  </a:schemeClr>
                </a:solidFill>
              </a:rPr>
              <a:t>  SDGR OOP-arkitektur, EIF, EIRA mm. (SO5)</a:t>
            </a:r>
          </a:p>
          <a:p>
            <a:pPr marL="917875" lvl="1" indent="-342900">
              <a:buFont typeface="Arial" panose="020B0604020202020204" pitchFamily="34" charset="0"/>
              <a:buChar char="•"/>
            </a:pPr>
            <a:r>
              <a:rPr lang="en-US" sz="1200" i="1" dirty="0">
                <a:solidFill>
                  <a:schemeClr val="bg1">
                    <a:lumMod val="50000"/>
                  </a:schemeClr>
                </a:solidFill>
              </a:rPr>
              <a:t>Smart middleware for a European cloud federation and for the European data spaces (SO2)</a:t>
            </a:r>
          </a:p>
          <a:p>
            <a:pPr marL="917875" lvl="1" indent="-342900">
              <a:buFont typeface="Arial" panose="020B0604020202020204" pitchFamily="34" charset="0"/>
              <a:buChar char="•"/>
            </a:pPr>
            <a:r>
              <a:rPr lang="en-US" sz="1200" i="1" dirty="0">
                <a:solidFill>
                  <a:schemeClr val="bg1">
                    <a:lumMod val="50000"/>
                  </a:schemeClr>
                </a:solidFill>
              </a:rPr>
              <a:t>Marketplace for federated cloud-to-edge based services (SO2)</a:t>
            </a:r>
          </a:p>
          <a:p>
            <a:pPr marL="917875" lvl="1" indent="-342900">
              <a:buFont typeface="Arial" panose="020B0604020202020204" pitchFamily="34" charset="0"/>
              <a:buChar char="•"/>
            </a:pPr>
            <a:r>
              <a:rPr lang="nb-NO" sz="1200" i="1" dirty="0">
                <a:solidFill>
                  <a:schemeClr val="bg1">
                    <a:lumMod val="50000"/>
                  </a:schemeClr>
                </a:solidFill>
              </a:rPr>
              <a:t>Data Spaces Support Centre</a:t>
            </a:r>
            <a:r>
              <a:rPr lang="en-US" sz="1200" i="1" dirty="0">
                <a:solidFill>
                  <a:schemeClr val="bg1">
                    <a:lumMod val="50000"/>
                  </a:schemeClr>
                </a:solidFill>
              </a:rPr>
              <a:t> (SO2)</a:t>
            </a:r>
          </a:p>
        </p:txBody>
      </p:sp>
      <p:sp>
        <p:nvSpPr>
          <p:cNvPr id="61" name="TextBox 17">
            <a:extLst>
              <a:ext uri="{FF2B5EF4-FFF2-40B4-BE49-F238E27FC236}">
                <a16:creationId xmlns:a16="http://schemas.microsoft.com/office/drawing/2014/main" id="{D8B74731-E71C-4C38-AD87-8FB4AAD40452}"/>
              </a:ext>
            </a:extLst>
          </p:cNvPr>
          <p:cNvSpPr txBox="1"/>
          <p:nvPr/>
        </p:nvSpPr>
        <p:spPr>
          <a:xfrm>
            <a:off x="2243299" y="2086693"/>
            <a:ext cx="12120738" cy="461665"/>
          </a:xfrm>
          <a:prstGeom prst="rect">
            <a:avLst/>
          </a:prstGeom>
          <a:noFill/>
        </p:spPr>
        <p:txBody>
          <a:bodyPr wrap="square" rtlCol="0">
            <a:spAutoFit/>
          </a:bodyPr>
          <a:lstStyle/>
          <a:p>
            <a:r>
              <a:rPr lang="nb-NO" sz="2400" dirty="0">
                <a:solidFill>
                  <a:schemeClr val="bg2">
                    <a:lumMod val="10000"/>
                  </a:schemeClr>
                </a:solidFill>
              </a:rPr>
              <a:t>Saker av strategisk betydning for utvikling av «vårt Felles Økosystem»</a:t>
            </a:r>
          </a:p>
        </p:txBody>
      </p:sp>
      <p:sp>
        <p:nvSpPr>
          <p:cNvPr id="65" name="Pil: høyre med stripe 64">
            <a:extLst>
              <a:ext uri="{FF2B5EF4-FFF2-40B4-BE49-F238E27FC236}">
                <a16:creationId xmlns:a16="http://schemas.microsoft.com/office/drawing/2014/main" id="{431D3FF6-79A7-427E-8193-6CAFFCEC15C6}"/>
              </a:ext>
            </a:extLst>
          </p:cNvPr>
          <p:cNvSpPr/>
          <p:nvPr/>
        </p:nvSpPr>
        <p:spPr>
          <a:xfrm rot="8728725">
            <a:off x="10324109" y="3125501"/>
            <a:ext cx="536747" cy="454218"/>
          </a:xfrm>
          <a:prstGeom prst="striped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8" name="Pil: høyre med stripe 67">
            <a:extLst>
              <a:ext uri="{FF2B5EF4-FFF2-40B4-BE49-F238E27FC236}">
                <a16:creationId xmlns:a16="http://schemas.microsoft.com/office/drawing/2014/main" id="{71D829DE-FAB3-4E64-A618-595995A22BB0}"/>
              </a:ext>
            </a:extLst>
          </p:cNvPr>
          <p:cNvSpPr/>
          <p:nvPr/>
        </p:nvSpPr>
        <p:spPr>
          <a:xfrm rot="6324706">
            <a:off x="10806763" y="3579876"/>
            <a:ext cx="1128107" cy="476076"/>
          </a:xfrm>
          <a:prstGeom prst="striped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9" name="Picture 2" descr="Disclaimer – SaiyanFit Blog">
            <a:extLst>
              <a:ext uri="{FF2B5EF4-FFF2-40B4-BE49-F238E27FC236}">
                <a16:creationId xmlns:a16="http://schemas.microsoft.com/office/drawing/2014/main" id="{0BC340FE-C3F0-4E9F-8422-E51466754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7166" y="105459"/>
            <a:ext cx="2032273" cy="1522243"/>
          </a:xfrm>
          <a:prstGeom prst="rect">
            <a:avLst/>
          </a:prstGeom>
          <a:noFill/>
          <a:extLst>
            <a:ext uri="{909E8E84-426E-40DD-AFC4-6F175D3DCCD1}">
              <a14:hiddenFill xmlns:a14="http://schemas.microsoft.com/office/drawing/2010/main">
                <a:solidFill>
                  <a:srgbClr val="FFFFFF"/>
                </a:solidFill>
              </a14:hiddenFill>
            </a:ext>
          </a:extLst>
        </p:spPr>
      </p:pic>
      <p:sp>
        <p:nvSpPr>
          <p:cNvPr id="70" name="Ellipse 3">
            <a:extLst>
              <a:ext uri="{FF2B5EF4-FFF2-40B4-BE49-F238E27FC236}">
                <a16:creationId xmlns:a16="http://schemas.microsoft.com/office/drawing/2014/main" id="{6A430D51-3448-4B02-A383-6149B54466BF}"/>
              </a:ext>
            </a:extLst>
          </p:cNvPr>
          <p:cNvSpPr/>
          <p:nvPr/>
        </p:nvSpPr>
        <p:spPr>
          <a:xfrm>
            <a:off x="10395043" y="2719355"/>
            <a:ext cx="1825913" cy="474584"/>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759047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barn(inVertical)">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barn(inVertical)">
                                      <p:cBhvr>
                                        <p:cTn id="35" dur="500"/>
                                        <p:tgtEl>
                                          <p:spTgt spid="8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barn(inVertical)">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down)">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wipe(down)">
                                      <p:cBhvr>
                                        <p:cTn id="55" dur="500"/>
                                        <p:tgtEl>
                                          <p:spTgt spid="5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wipe(down)">
                                      <p:cBhvr>
                                        <p:cTn id="60" dur="500"/>
                                        <p:tgtEl>
                                          <p:spTgt spid="6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65"/>
                                        </p:tgtEl>
                                        <p:attrNameLst>
                                          <p:attrName>style.visibility</p:attrName>
                                        </p:attrNameLst>
                                      </p:cBhvr>
                                      <p:to>
                                        <p:strVal val="visible"/>
                                      </p:to>
                                    </p:set>
                                    <p:animEffect transition="in" filter="wipe(down)">
                                      <p:cBhvr>
                                        <p:cTn id="65" dur="500"/>
                                        <p:tgtEl>
                                          <p:spTgt spid="6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wipe(down)">
                                      <p:cBhvr>
                                        <p:cTn id="70" dur="500"/>
                                        <p:tgtEl>
                                          <p:spTgt spid="68"/>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60"/>
                                        </p:tgtEl>
                                        <p:attrNameLst>
                                          <p:attrName>style.visibility</p:attrName>
                                        </p:attrNameLst>
                                      </p:cBhvr>
                                      <p:to>
                                        <p:strVal val="visible"/>
                                      </p:to>
                                    </p:set>
                                    <p:animEffect transition="in" filter="fade">
                                      <p:cBhvr>
                                        <p:cTn id="75" dur="1000"/>
                                        <p:tgtEl>
                                          <p:spTgt spid="60"/>
                                        </p:tgtEl>
                                      </p:cBhvr>
                                    </p:animEffect>
                                    <p:anim calcmode="lin" valueType="num">
                                      <p:cBhvr>
                                        <p:cTn id="76" dur="1000" fill="hold"/>
                                        <p:tgtEl>
                                          <p:spTgt spid="60"/>
                                        </p:tgtEl>
                                        <p:attrNameLst>
                                          <p:attrName>ppt_x</p:attrName>
                                        </p:attrNameLst>
                                      </p:cBhvr>
                                      <p:tavLst>
                                        <p:tav tm="0">
                                          <p:val>
                                            <p:strVal val="#ppt_x"/>
                                          </p:val>
                                        </p:tav>
                                        <p:tav tm="100000">
                                          <p:val>
                                            <p:strVal val="#ppt_x"/>
                                          </p:val>
                                        </p:tav>
                                      </p:tavLst>
                                    </p:anim>
                                    <p:anim calcmode="lin" valueType="num">
                                      <p:cBhvr>
                                        <p:cTn id="7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barn(inVertical)">
                                      <p:cBhvr>
                                        <p:cTn id="8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40" grpId="0" animBg="1"/>
      <p:bldP spid="41" grpId="0"/>
      <p:bldP spid="82" grpId="0" animBg="1"/>
      <p:bldP spid="84" grpId="0" animBg="1"/>
      <p:bldP spid="3" grpId="0" animBg="1"/>
      <p:bldP spid="36" grpId="0" animBg="1"/>
      <p:bldP spid="54" grpId="0" animBg="1"/>
      <p:bldP spid="55" grpId="0" animBg="1"/>
      <p:bldP spid="66" grpId="0" animBg="1"/>
      <p:bldP spid="8" grpId="0" animBg="1"/>
      <p:bldP spid="60" grpId="0"/>
      <p:bldP spid="65" grpId="0" animBg="1"/>
      <p:bldP spid="68" grpId="0" animBg="1"/>
      <p:bldP spid="7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A1F062-E9B3-4C19-958D-80035B96D993}"/>
              </a:ext>
            </a:extLst>
          </p:cNvPr>
          <p:cNvSpPr>
            <a:spLocks noGrp="1"/>
          </p:cNvSpPr>
          <p:nvPr>
            <p:ph type="title"/>
          </p:nvPr>
        </p:nvSpPr>
        <p:spPr>
          <a:xfrm>
            <a:off x="2364232" y="1480956"/>
            <a:ext cx="13586968" cy="692497"/>
          </a:xfrm>
        </p:spPr>
        <p:txBody>
          <a:bodyPr/>
          <a:lstStyle/>
          <a:p>
            <a:r>
              <a:rPr lang="nb-NO" dirty="0"/>
              <a:t>Endelig bekreftet! ref. Data Spaces </a:t>
            </a:r>
            <a:r>
              <a:rPr lang="nb-NO" dirty="0" err="1"/>
              <a:t>Infoday</a:t>
            </a:r>
            <a:r>
              <a:rPr lang="nb-NO" dirty="0"/>
              <a:t> 22/11</a:t>
            </a:r>
          </a:p>
        </p:txBody>
      </p:sp>
      <p:pic>
        <p:nvPicPr>
          <p:cNvPr id="5" name="Bilde 4">
            <a:extLst>
              <a:ext uri="{FF2B5EF4-FFF2-40B4-BE49-F238E27FC236}">
                <a16:creationId xmlns:a16="http://schemas.microsoft.com/office/drawing/2014/main" id="{A508A1DB-2633-42DF-AEB9-7053602FA125}"/>
              </a:ext>
            </a:extLst>
          </p:cNvPr>
          <p:cNvPicPr>
            <a:picLocks noChangeAspect="1"/>
          </p:cNvPicPr>
          <p:nvPr/>
        </p:nvPicPr>
        <p:blipFill>
          <a:blip r:embed="rId2"/>
          <a:stretch>
            <a:fillRect/>
          </a:stretch>
        </p:blipFill>
        <p:spPr>
          <a:xfrm>
            <a:off x="2255044" y="2414769"/>
            <a:ext cx="11439525" cy="5248275"/>
          </a:xfrm>
          <a:prstGeom prst="rect">
            <a:avLst/>
          </a:prstGeom>
        </p:spPr>
      </p:pic>
    </p:spTree>
    <p:extLst>
      <p:ext uri="{BB962C8B-B14F-4D97-AF65-F5344CB8AC3E}">
        <p14:creationId xmlns:p14="http://schemas.microsoft.com/office/powerpoint/2010/main" val="4000575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F8C8E-CD3A-490B-ADD3-E988F1AD4147}"/>
              </a:ext>
            </a:extLst>
          </p:cNvPr>
          <p:cNvSpPr>
            <a:spLocks noGrp="1"/>
          </p:cNvSpPr>
          <p:nvPr>
            <p:ph type="title"/>
          </p:nvPr>
        </p:nvSpPr>
        <p:spPr/>
        <p:txBody>
          <a:bodyPr/>
          <a:lstStyle/>
          <a:p>
            <a:r>
              <a:rPr lang="nb-NO" dirty="0"/>
              <a:t>Gaia-</a:t>
            </a:r>
            <a:r>
              <a:rPr lang="nb-NO" dirty="0" err="1"/>
              <a:t>X</a:t>
            </a:r>
            <a:r>
              <a:rPr lang="nb-NO" dirty="0"/>
              <a:t> / Data Spaces</a:t>
            </a:r>
          </a:p>
        </p:txBody>
      </p:sp>
      <p:pic>
        <p:nvPicPr>
          <p:cNvPr id="7" name="Picture 6">
            <a:extLst>
              <a:ext uri="{FF2B5EF4-FFF2-40B4-BE49-F238E27FC236}">
                <a16:creationId xmlns:a16="http://schemas.microsoft.com/office/drawing/2014/main" id="{8D5D6ABD-203C-4B18-96D9-AB1F413C7660}"/>
              </a:ext>
            </a:extLst>
          </p:cNvPr>
          <p:cNvPicPr>
            <a:picLocks noChangeAspect="1"/>
          </p:cNvPicPr>
          <p:nvPr/>
        </p:nvPicPr>
        <p:blipFill>
          <a:blip r:embed="rId3"/>
          <a:stretch>
            <a:fillRect/>
          </a:stretch>
        </p:blipFill>
        <p:spPr>
          <a:xfrm>
            <a:off x="2124551" y="2357162"/>
            <a:ext cx="9716930" cy="6410874"/>
          </a:xfrm>
          <a:prstGeom prst="rect">
            <a:avLst/>
          </a:prstGeom>
        </p:spPr>
      </p:pic>
    </p:spTree>
    <p:extLst>
      <p:ext uri="{BB962C8B-B14F-4D97-AF65-F5344CB8AC3E}">
        <p14:creationId xmlns:p14="http://schemas.microsoft.com/office/powerpoint/2010/main" val="1712481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1A5CFB-5D18-448D-A599-8DCD0E561F44}"/>
              </a:ext>
            </a:extLst>
          </p:cNvPr>
          <p:cNvSpPr>
            <a:spLocks noGrp="1"/>
          </p:cNvSpPr>
          <p:nvPr>
            <p:ph type="title"/>
          </p:nvPr>
        </p:nvSpPr>
        <p:spPr/>
        <p:txBody>
          <a:bodyPr/>
          <a:lstStyle/>
          <a:p>
            <a:r>
              <a:rPr lang="nb-NO" dirty="0"/>
              <a:t>DIGITAL-reklame</a:t>
            </a:r>
          </a:p>
        </p:txBody>
      </p:sp>
      <p:pic>
        <p:nvPicPr>
          <p:cNvPr id="5" name="Bilde 4">
            <a:extLst>
              <a:ext uri="{FF2B5EF4-FFF2-40B4-BE49-F238E27FC236}">
                <a16:creationId xmlns:a16="http://schemas.microsoft.com/office/drawing/2014/main" id="{67B69B15-9916-4626-A6CD-300C181CBE67}"/>
              </a:ext>
            </a:extLst>
          </p:cNvPr>
          <p:cNvPicPr>
            <a:picLocks noChangeAspect="1"/>
          </p:cNvPicPr>
          <p:nvPr/>
        </p:nvPicPr>
        <p:blipFill>
          <a:blip r:embed="rId2"/>
          <a:stretch>
            <a:fillRect/>
          </a:stretch>
        </p:blipFill>
        <p:spPr>
          <a:xfrm>
            <a:off x="2364231" y="2577717"/>
            <a:ext cx="4800497" cy="4072820"/>
          </a:xfrm>
          <a:prstGeom prst="rect">
            <a:avLst/>
          </a:prstGeom>
        </p:spPr>
      </p:pic>
      <p:pic>
        <p:nvPicPr>
          <p:cNvPr id="7" name="Bilde 6">
            <a:extLst>
              <a:ext uri="{FF2B5EF4-FFF2-40B4-BE49-F238E27FC236}">
                <a16:creationId xmlns:a16="http://schemas.microsoft.com/office/drawing/2014/main" id="{3EA35FD6-EBDE-4E02-AD39-8C8E1F468BD5}"/>
              </a:ext>
            </a:extLst>
          </p:cNvPr>
          <p:cNvPicPr>
            <a:picLocks noChangeAspect="1"/>
          </p:cNvPicPr>
          <p:nvPr/>
        </p:nvPicPr>
        <p:blipFill>
          <a:blip r:embed="rId3"/>
          <a:stretch>
            <a:fillRect/>
          </a:stretch>
        </p:blipFill>
        <p:spPr>
          <a:xfrm>
            <a:off x="2364231" y="6849980"/>
            <a:ext cx="2832609" cy="1626127"/>
          </a:xfrm>
          <a:prstGeom prst="rect">
            <a:avLst/>
          </a:prstGeom>
        </p:spPr>
      </p:pic>
      <p:sp>
        <p:nvSpPr>
          <p:cNvPr id="8" name="TekstSylinder 7">
            <a:extLst>
              <a:ext uri="{FF2B5EF4-FFF2-40B4-BE49-F238E27FC236}">
                <a16:creationId xmlns:a16="http://schemas.microsoft.com/office/drawing/2014/main" id="{0A6FC673-7CCE-4CB0-90E9-E5E7FE962F4B}"/>
              </a:ext>
            </a:extLst>
          </p:cNvPr>
          <p:cNvSpPr txBox="1"/>
          <p:nvPr/>
        </p:nvSpPr>
        <p:spPr>
          <a:xfrm>
            <a:off x="8397240" y="2779650"/>
            <a:ext cx="5066222" cy="1834477"/>
          </a:xfrm>
          <a:prstGeom prst="rect">
            <a:avLst/>
          </a:prstGeom>
          <a:noFill/>
        </p:spPr>
        <p:txBody>
          <a:bodyPr wrap="square" rtlCol="0">
            <a:spAutoFit/>
          </a:bodyPr>
          <a:lstStyle/>
          <a:p>
            <a:r>
              <a:rPr lang="nb-NO" dirty="0"/>
              <a:t>Hva er det?</a:t>
            </a:r>
          </a:p>
          <a:p>
            <a:endParaRPr lang="nb-NO" dirty="0"/>
          </a:p>
          <a:p>
            <a:r>
              <a:rPr lang="nb-NO" dirty="0"/>
              <a:t>Følg med i pågående møteserie!</a:t>
            </a:r>
          </a:p>
          <a:p>
            <a:endParaRPr lang="nb-NO" dirty="0"/>
          </a:p>
          <a:p>
            <a:r>
              <a:rPr lang="nb-NO" dirty="0"/>
              <a:t>Bli med på nettverksmøtet!</a:t>
            </a:r>
          </a:p>
        </p:txBody>
      </p:sp>
    </p:spTree>
    <p:extLst>
      <p:ext uri="{BB962C8B-B14F-4D97-AF65-F5344CB8AC3E}">
        <p14:creationId xmlns:p14="http://schemas.microsoft.com/office/powerpoint/2010/main" val="2122345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ilde">
            <a:extLst>
              <a:ext uri="{FF2B5EF4-FFF2-40B4-BE49-F238E27FC236}">
                <a16:creationId xmlns:a16="http://schemas.microsoft.com/office/drawing/2014/main" id="{96C8B2B7-F412-4C09-840F-886A778FD2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6592" y="1195535"/>
            <a:ext cx="12031924" cy="6752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460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D40DEC-205A-421C-A20A-9BA76760AE71}"/>
              </a:ext>
            </a:extLst>
          </p:cNvPr>
          <p:cNvSpPr>
            <a:spLocks noGrp="1"/>
          </p:cNvSpPr>
          <p:nvPr>
            <p:ph type="title"/>
          </p:nvPr>
        </p:nvSpPr>
        <p:spPr/>
        <p:txBody>
          <a:bodyPr/>
          <a:lstStyle/>
          <a:p>
            <a:r>
              <a:rPr lang="nb-NO" dirty="0"/>
              <a:t>DIGITAL SO2</a:t>
            </a:r>
          </a:p>
        </p:txBody>
      </p:sp>
      <p:pic>
        <p:nvPicPr>
          <p:cNvPr id="7170" name="Picture 2" descr="bilde">
            <a:extLst>
              <a:ext uri="{FF2B5EF4-FFF2-40B4-BE49-F238E27FC236}">
                <a16:creationId xmlns:a16="http://schemas.microsoft.com/office/drawing/2014/main" id="{6E2E28D4-C0B6-49BD-AE0A-89054D759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635" y="2320965"/>
            <a:ext cx="10923504" cy="5341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1609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0ECE3B-943C-431E-8605-28F75F80108B}"/>
              </a:ext>
            </a:extLst>
          </p:cNvPr>
          <p:cNvSpPr>
            <a:spLocks noGrp="1"/>
          </p:cNvSpPr>
          <p:nvPr>
            <p:ph type="title"/>
          </p:nvPr>
        </p:nvSpPr>
        <p:spPr/>
        <p:txBody>
          <a:bodyPr/>
          <a:lstStyle/>
          <a:p>
            <a:r>
              <a:rPr lang="nb-NO" dirty="0"/>
              <a:t>Smart </a:t>
            </a:r>
            <a:r>
              <a:rPr lang="nb-NO" dirty="0" err="1"/>
              <a:t>middleware</a:t>
            </a:r>
            <a:r>
              <a:rPr lang="nb-NO" dirty="0"/>
              <a:t> for </a:t>
            </a:r>
            <a:r>
              <a:rPr lang="nb-NO" dirty="0" err="1"/>
              <a:t>cloud</a:t>
            </a:r>
            <a:r>
              <a:rPr lang="nb-NO" dirty="0"/>
              <a:t> and data </a:t>
            </a:r>
            <a:r>
              <a:rPr lang="nb-NO" dirty="0" err="1"/>
              <a:t>spaces</a:t>
            </a:r>
            <a:endParaRPr lang="nb-NO" dirty="0"/>
          </a:p>
        </p:txBody>
      </p:sp>
      <p:pic>
        <p:nvPicPr>
          <p:cNvPr id="4" name="Picture 8">
            <a:extLst>
              <a:ext uri="{FF2B5EF4-FFF2-40B4-BE49-F238E27FC236}">
                <a16:creationId xmlns:a16="http://schemas.microsoft.com/office/drawing/2014/main" id="{BB03D562-30E0-415E-BD0C-AD31C405D5C1}"/>
              </a:ext>
            </a:extLst>
          </p:cNvPr>
          <p:cNvPicPr>
            <a:picLocks noChangeAspect="1"/>
          </p:cNvPicPr>
          <p:nvPr/>
        </p:nvPicPr>
        <p:blipFill>
          <a:blip r:embed="rId2"/>
          <a:stretch>
            <a:fillRect/>
          </a:stretch>
        </p:blipFill>
        <p:spPr>
          <a:xfrm>
            <a:off x="2211834" y="2173454"/>
            <a:ext cx="10274974" cy="6830588"/>
          </a:xfrm>
          <a:prstGeom prst="rect">
            <a:avLst/>
          </a:prstGeom>
        </p:spPr>
      </p:pic>
    </p:spTree>
    <p:extLst>
      <p:ext uri="{BB962C8B-B14F-4D97-AF65-F5344CB8AC3E}">
        <p14:creationId xmlns:p14="http://schemas.microsoft.com/office/powerpoint/2010/main" val="1055797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98B651-F61A-483C-ADF4-E09980F342DD}"/>
              </a:ext>
            </a:extLst>
          </p:cNvPr>
          <p:cNvSpPr>
            <a:spLocks noGrp="1"/>
          </p:cNvSpPr>
          <p:nvPr>
            <p:ph type="title"/>
          </p:nvPr>
        </p:nvSpPr>
        <p:spPr/>
        <p:txBody>
          <a:bodyPr/>
          <a:lstStyle/>
          <a:p>
            <a:r>
              <a:rPr lang="nb-NO" dirty="0"/>
              <a:t>DIGITAL - Data Spaces Support Centre</a:t>
            </a:r>
          </a:p>
        </p:txBody>
      </p:sp>
      <p:pic>
        <p:nvPicPr>
          <p:cNvPr id="4" name="Picture 4">
            <a:extLst>
              <a:ext uri="{FF2B5EF4-FFF2-40B4-BE49-F238E27FC236}">
                <a16:creationId xmlns:a16="http://schemas.microsoft.com/office/drawing/2014/main" id="{3C68DF0A-B8E6-409D-919B-55BCAB618CE4}"/>
              </a:ext>
            </a:extLst>
          </p:cNvPr>
          <p:cNvPicPr>
            <a:picLocks noChangeAspect="1"/>
          </p:cNvPicPr>
          <p:nvPr/>
        </p:nvPicPr>
        <p:blipFill>
          <a:blip r:embed="rId2"/>
          <a:stretch>
            <a:fillRect/>
          </a:stretch>
        </p:blipFill>
        <p:spPr>
          <a:xfrm>
            <a:off x="2364232" y="2364061"/>
            <a:ext cx="9833127" cy="6566999"/>
          </a:xfrm>
          <a:prstGeom prst="rect">
            <a:avLst/>
          </a:prstGeom>
        </p:spPr>
      </p:pic>
      <p:pic>
        <p:nvPicPr>
          <p:cNvPr id="5" name="Graphic 3" descr="Exclamation mark with solid fill">
            <a:extLst>
              <a:ext uri="{FF2B5EF4-FFF2-40B4-BE49-F238E27FC236}">
                <a16:creationId xmlns:a16="http://schemas.microsoft.com/office/drawing/2014/main" id="{1EACC815-5B1B-4518-9D3B-1CFC4F057C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4599" y="7787494"/>
            <a:ext cx="452718" cy="452718"/>
          </a:xfrm>
          <a:prstGeom prst="rect">
            <a:avLst/>
          </a:prstGeom>
        </p:spPr>
      </p:pic>
      <p:sp>
        <p:nvSpPr>
          <p:cNvPr id="6" name="TextBox 18">
            <a:extLst>
              <a:ext uri="{FF2B5EF4-FFF2-40B4-BE49-F238E27FC236}">
                <a16:creationId xmlns:a16="http://schemas.microsoft.com/office/drawing/2014/main" id="{243099C7-86DB-49FF-A3C3-4CCFA9CB1092}"/>
              </a:ext>
            </a:extLst>
          </p:cNvPr>
          <p:cNvSpPr txBox="1"/>
          <p:nvPr/>
        </p:nvSpPr>
        <p:spPr>
          <a:xfrm>
            <a:off x="8247020" y="7758710"/>
            <a:ext cx="5993635" cy="646331"/>
          </a:xfrm>
          <a:prstGeom prst="rect">
            <a:avLst/>
          </a:prstGeom>
          <a:noFill/>
        </p:spPr>
        <p:txBody>
          <a:bodyPr wrap="square" rtlCol="0">
            <a:spAutoFit/>
          </a:bodyPr>
          <a:lstStyle/>
          <a:p>
            <a:r>
              <a:rPr lang="nb-NO" sz="1800" dirty="0">
                <a:solidFill>
                  <a:srgbClr val="FF0000"/>
                </a:solidFill>
              </a:rPr>
              <a:t>Dette er en støttefunksjon som utgjør en viktig faktor i arbeidet med helhetlig samhandlingsarkitektur!</a:t>
            </a:r>
          </a:p>
        </p:txBody>
      </p:sp>
    </p:spTree>
    <p:extLst>
      <p:ext uri="{BB962C8B-B14F-4D97-AF65-F5344CB8AC3E}">
        <p14:creationId xmlns:p14="http://schemas.microsoft.com/office/powerpoint/2010/main" val="1089826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28B22FB-116B-42BF-894F-3A6B4435032D}"/>
              </a:ext>
            </a:extLst>
          </p:cNvPr>
          <p:cNvSpPr>
            <a:spLocks noGrp="1"/>
          </p:cNvSpPr>
          <p:nvPr>
            <p:ph type="ctrTitle"/>
          </p:nvPr>
        </p:nvSpPr>
        <p:spPr>
          <a:xfrm>
            <a:off x="6411817" y="4322003"/>
            <a:ext cx="6869292" cy="2050222"/>
          </a:xfrm>
        </p:spPr>
        <p:txBody>
          <a:bodyPr>
            <a:normAutofit fontScale="90000"/>
          </a:bodyPr>
          <a:lstStyle/>
          <a:p>
            <a:r>
              <a:rPr lang="nb-NO" dirty="0"/>
              <a:t>Tilnærminger til datadeling – evolusjoner og revolusjoner</a:t>
            </a:r>
          </a:p>
        </p:txBody>
      </p:sp>
    </p:spTree>
    <p:extLst>
      <p:ext uri="{BB962C8B-B14F-4D97-AF65-F5344CB8AC3E}">
        <p14:creationId xmlns:p14="http://schemas.microsoft.com/office/powerpoint/2010/main" val="273313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5">
            <a:extLst>
              <a:ext uri="{FF2B5EF4-FFF2-40B4-BE49-F238E27FC236}">
                <a16:creationId xmlns:a16="http://schemas.microsoft.com/office/drawing/2014/main" id="{B4E7F0AD-C2C8-4A1D-A45E-6540BF30C7EF}"/>
              </a:ext>
            </a:extLst>
          </p:cNvPr>
          <p:cNvSpPr>
            <a:spLocks noGrp="1"/>
          </p:cNvSpPr>
          <p:nvPr>
            <p:ph sz="half" idx="1"/>
          </p:nvPr>
        </p:nvSpPr>
        <p:spPr>
          <a:xfrm>
            <a:off x="2364231" y="2510971"/>
            <a:ext cx="12295196" cy="5776686"/>
          </a:xfrm>
        </p:spPr>
        <p:txBody>
          <a:bodyPr>
            <a:normAutofit fontScale="92500"/>
          </a:bodyPr>
          <a:lstStyle/>
          <a:p>
            <a:r>
              <a:rPr lang="nb-NO" dirty="0"/>
              <a:t>Formål med denne presentasjon</a:t>
            </a:r>
          </a:p>
          <a:p>
            <a:r>
              <a:rPr lang="nb-NO" dirty="0"/>
              <a:t>Bakgrunn – </a:t>
            </a:r>
            <a:r>
              <a:rPr lang="nb-NO" dirty="0" err="1"/>
              <a:t>Norstella</a:t>
            </a:r>
            <a:r>
              <a:rPr lang="nb-NO" dirty="0"/>
              <a:t>-diskusjon, internasjonal screening, EU</a:t>
            </a:r>
          </a:p>
          <a:p>
            <a:r>
              <a:rPr lang="nb-NO" dirty="0"/>
              <a:t>Tilnærminger til datadeling – evolusjoner og revolusjoner</a:t>
            </a:r>
          </a:p>
          <a:p>
            <a:r>
              <a:rPr lang="nb-NO" dirty="0"/>
              <a:t>Mer om Data Mesh (</a:t>
            </a:r>
            <a:r>
              <a:rPr lang="nb-NO" sz="3600" dirty="0" err="1">
                <a:solidFill>
                  <a:schemeClr val="tx2"/>
                </a:solidFill>
              </a:rPr>
              <a:t>Zhamak</a:t>
            </a:r>
            <a:r>
              <a:rPr lang="nb-NO" sz="3600" dirty="0">
                <a:solidFill>
                  <a:schemeClr val="tx2"/>
                </a:solidFill>
              </a:rPr>
              <a:t> </a:t>
            </a:r>
            <a:r>
              <a:rPr lang="nb-NO" sz="3600" dirty="0" err="1">
                <a:solidFill>
                  <a:schemeClr val="tx2"/>
                </a:solidFill>
              </a:rPr>
              <a:t>Dehghani</a:t>
            </a:r>
            <a:r>
              <a:rPr lang="nb-NO" sz="3600" dirty="0">
                <a:solidFill>
                  <a:schemeClr val="tx2"/>
                </a:solidFill>
              </a:rPr>
              <a:t>++)</a:t>
            </a:r>
            <a:endParaRPr lang="nb-NO" dirty="0"/>
          </a:p>
          <a:p>
            <a:r>
              <a:rPr lang="nb-NO" b="1" dirty="0"/>
              <a:t>Mer om Data Spaces (EU)</a:t>
            </a:r>
          </a:p>
          <a:p>
            <a:r>
              <a:rPr lang="nb-NO" dirty="0"/>
              <a:t>Foreløpige konklusjoner</a:t>
            </a:r>
          </a:p>
          <a:p>
            <a:r>
              <a:rPr lang="nb-NO" dirty="0"/>
              <a:t>Diskusjon</a:t>
            </a:r>
          </a:p>
          <a:p>
            <a:endParaRPr lang="nb-NO" dirty="0"/>
          </a:p>
          <a:p>
            <a:endParaRPr lang="nb-NO" dirty="0"/>
          </a:p>
        </p:txBody>
      </p:sp>
      <p:sp>
        <p:nvSpPr>
          <p:cNvPr id="5" name="Tittel 4">
            <a:extLst>
              <a:ext uri="{FF2B5EF4-FFF2-40B4-BE49-F238E27FC236}">
                <a16:creationId xmlns:a16="http://schemas.microsoft.com/office/drawing/2014/main" id="{8BF84853-3C90-4E3A-A5C2-C99E9EA187BF}"/>
              </a:ext>
            </a:extLst>
          </p:cNvPr>
          <p:cNvSpPr>
            <a:spLocks noGrp="1"/>
          </p:cNvSpPr>
          <p:nvPr>
            <p:ph type="title"/>
          </p:nvPr>
        </p:nvSpPr>
        <p:spPr/>
        <p:txBody>
          <a:bodyPr/>
          <a:lstStyle/>
          <a:p>
            <a:r>
              <a:rPr lang="nb-NO" dirty="0"/>
              <a:t>Agenda</a:t>
            </a:r>
          </a:p>
        </p:txBody>
      </p:sp>
    </p:spTree>
    <p:extLst>
      <p:ext uri="{BB962C8B-B14F-4D97-AF65-F5344CB8AC3E}">
        <p14:creationId xmlns:p14="http://schemas.microsoft.com/office/powerpoint/2010/main" val="1319317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E44B188-1613-4B97-B5AE-416E46CBDA4A}"/>
              </a:ext>
            </a:extLst>
          </p:cNvPr>
          <p:cNvSpPr>
            <a:spLocks noGrp="1"/>
          </p:cNvSpPr>
          <p:nvPr>
            <p:ph type="title"/>
          </p:nvPr>
        </p:nvSpPr>
        <p:spPr/>
        <p:txBody>
          <a:bodyPr/>
          <a:lstStyle/>
          <a:p>
            <a:r>
              <a:rPr lang="nb-NO" dirty="0"/>
              <a:t>Tilnærminger til datadeling (omtrentlig)</a:t>
            </a:r>
          </a:p>
        </p:txBody>
      </p:sp>
      <p:sp>
        <p:nvSpPr>
          <p:cNvPr id="8" name="TekstSylinder 7">
            <a:extLst>
              <a:ext uri="{FF2B5EF4-FFF2-40B4-BE49-F238E27FC236}">
                <a16:creationId xmlns:a16="http://schemas.microsoft.com/office/drawing/2014/main" id="{056B480B-A267-4A13-B6CC-6847200A4060}"/>
              </a:ext>
            </a:extLst>
          </p:cNvPr>
          <p:cNvSpPr txBox="1"/>
          <p:nvPr/>
        </p:nvSpPr>
        <p:spPr>
          <a:xfrm>
            <a:off x="2364233" y="2643721"/>
            <a:ext cx="7465568" cy="5019323"/>
          </a:xfrm>
          <a:prstGeom prst="rect">
            <a:avLst/>
          </a:prstGeom>
          <a:noFill/>
        </p:spPr>
        <p:txBody>
          <a:bodyPr wrap="square" rtlCol="0">
            <a:spAutoFit/>
          </a:bodyPr>
          <a:lstStyle/>
          <a:p>
            <a:pPr marL="540000" indent="-540000" defTabSz="1219085">
              <a:spcBef>
                <a:spcPts val="2500"/>
              </a:spcBef>
              <a:buClr>
                <a:schemeClr val="accent3"/>
              </a:buClr>
              <a:buFont typeface="Arial" panose="020B0604020202020204" pitchFamily="34" charset="0"/>
              <a:buChar char="•"/>
            </a:pPr>
            <a:r>
              <a:rPr lang="nb-NO" sz="3600" dirty="0">
                <a:solidFill>
                  <a:schemeClr val="tx2"/>
                </a:solidFill>
              </a:rPr>
              <a:t>Datavarehus</a:t>
            </a:r>
          </a:p>
          <a:p>
            <a:pPr marL="540000" indent="-540000" defTabSz="1219085">
              <a:spcBef>
                <a:spcPts val="2500"/>
              </a:spcBef>
              <a:buClr>
                <a:schemeClr val="accent3"/>
              </a:buClr>
              <a:buFont typeface="Arial" panose="020B0604020202020204" pitchFamily="34" charset="0"/>
              <a:buChar char="•"/>
            </a:pPr>
            <a:r>
              <a:rPr lang="nb-NO" sz="3600" dirty="0">
                <a:solidFill>
                  <a:schemeClr val="tx2"/>
                </a:solidFill>
              </a:rPr>
              <a:t>Datasjøer</a:t>
            </a:r>
          </a:p>
          <a:p>
            <a:pPr marL="540000" indent="-540000" defTabSz="1219085">
              <a:spcBef>
                <a:spcPts val="2500"/>
              </a:spcBef>
              <a:buClr>
                <a:schemeClr val="accent3"/>
              </a:buClr>
              <a:buFont typeface="Arial" panose="020B0604020202020204" pitchFamily="34" charset="0"/>
              <a:buChar char="•"/>
            </a:pPr>
            <a:r>
              <a:rPr lang="nb-NO" sz="3600" dirty="0" err="1">
                <a:solidFill>
                  <a:schemeClr val="tx2"/>
                </a:solidFill>
              </a:rPr>
              <a:t>Datavirtualisering</a:t>
            </a:r>
            <a:r>
              <a:rPr lang="nb-NO" sz="3600" dirty="0">
                <a:solidFill>
                  <a:schemeClr val="tx2"/>
                </a:solidFill>
              </a:rPr>
              <a:t> (van der Lans) </a:t>
            </a:r>
          </a:p>
          <a:p>
            <a:pPr marL="540000" indent="-540000" defTabSz="1219085">
              <a:spcBef>
                <a:spcPts val="2500"/>
              </a:spcBef>
              <a:buClr>
                <a:schemeClr val="accent3"/>
              </a:buClr>
              <a:buFont typeface="Arial" panose="020B0604020202020204" pitchFamily="34" charset="0"/>
              <a:buChar char="•"/>
            </a:pPr>
            <a:r>
              <a:rPr lang="nb-NO" sz="3600" dirty="0">
                <a:solidFill>
                  <a:schemeClr val="tx2"/>
                </a:solidFill>
              </a:rPr>
              <a:t>Datafabrikker (Gartner)</a:t>
            </a:r>
          </a:p>
          <a:p>
            <a:pPr marL="540000" indent="-540000" defTabSz="1219085">
              <a:spcBef>
                <a:spcPts val="2500"/>
              </a:spcBef>
              <a:buClr>
                <a:schemeClr val="accent3"/>
              </a:buClr>
              <a:buFont typeface="Arial" panose="020B0604020202020204" pitchFamily="34" charset="0"/>
              <a:buChar char="•"/>
            </a:pPr>
            <a:r>
              <a:rPr lang="nb-NO" sz="3600" dirty="0">
                <a:solidFill>
                  <a:schemeClr val="tx2"/>
                </a:solidFill>
              </a:rPr>
              <a:t>Data Mesh (</a:t>
            </a:r>
            <a:r>
              <a:rPr lang="nb-NO" sz="3600" dirty="0" err="1">
                <a:solidFill>
                  <a:schemeClr val="tx2"/>
                </a:solidFill>
              </a:rPr>
              <a:t>Zhamak</a:t>
            </a:r>
            <a:r>
              <a:rPr lang="nb-NO" sz="3600" dirty="0">
                <a:solidFill>
                  <a:schemeClr val="tx2"/>
                </a:solidFill>
              </a:rPr>
              <a:t> </a:t>
            </a:r>
            <a:r>
              <a:rPr lang="nb-NO" sz="3600" dirty="0" err="1">
                <a:solidFill>
                  <a:schemeClr val="tx2"/>
                </a:solidFill>
              </a:rPr>
              <a:t>Dehghani</a:t>
            </a:r>
            <a:r>
              <a:rPr lang="nb-NO" sz="3600" dirty="0">
                <a:solidFill>
                  <a:schemeClr val="tx2"/>
                </a:solidFill>
              </a:rPr>
              <a:t>)</a:t>
            </a:r>
          </a:p>
          <a:p>
            <a:pPr marL="540000" indent="-540000" defTabSz="1219085">
              <a:spcBef>
                <a:spcPts val="2500"/>
              </a:spcBef>
              <a:buClr>
                <a:schemeClr val="accent3"/>
              </a:buClr>
              <a:buFont typeface="Arial" panose="020B0604020202020204" pitchFamily="34" charset="0"/>
              <a:buChar char="•"/>
            </a:pPr>
            <a:r>
              <a:rPr lang="en-US" sz="3600" dirty="0">
                <a:solidFill>
                  <a:schemeClr val="tx2"/>
                </a:solidFill>
              </a:rPr>
              <a:t>Data Spaces (EU)</a:t>
            </a:r>
          </a:p>
        </p:txBody>
      </p:sp>
      <p:sp>
        <p:nvSpPr>
          <p:cNvPr id="7" name="Rektangel: avrundede hjørner 6">
            <a:extLst>
              <a:ext uri="{FF2B5EF4-FFF2-40B4-BE49-F238E27FC236}">
                <a16:creationId xmlns:a16="http://schemas.microsoft.com/office/drawing/2014/main" id="{AEBF2F03-F0EA-43BC-85BF-F323A8404BB9}"/>
              </a:ext>
            </a:extLst>
          </p:cNvPr>
          <p:cNvSpPr/>
          <p:nvPr/>
        </p:nvSpPr>
        <p:spPr>
          <a:xfrm>
            <a:off x="12256558" y="2643721"/>
            <a:ext cx="1840250" cy="141011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dirty="0" err="1">
                <a:solidFill>
                  <a:schemeClr val="tx1">
                    <a:lumMod val="90000"/>
                    <a:lumOff val="10000"/>
                  </a:schemeClr>
                </a:solidFill>
              </a:rPr>
              <a:t>Centralized</a:t>
            </a:r>
            <a:r>
              <a:rPr lang="nb-NO" sz="1800" dirty="0">
                <a:solidFill>
                  <a:schemeClr val="tx1">
                    <a:lumMod val="90000"/>
                    <a:lumOff val="10000"/>
                  </a:schemeClr>
                </a:solidFill>
              </a:rPr>
              <a:t> </a:t>
            </a:r>
            <a:r>
              <a:rPr lang="nb-NO" sz="1800" dirty="0" err="1">
                <a:solidFill>
                  <a:schemeClr val="tx1">
                    <a:lumMod val="90000"/>
                    <a:lumOff val="10000"/>
                  </a:schemeClr>
                </a:solidFill>
              </a:rPr>
              <a:t>ownership</a:t>
            </a:r>
            <a:endParaRPr lang="nb-NO" sz="1800" dirty="0">
              <a:solidFill>
                <a:schemeClr val="tx1">
                  <a:lumMod val="90000"/>
                  <a:lumOff val="10000"/>
                </a:schemeClr>
              </a:solidFill>
            </a:endParaRPr>
          </a:p>
        </p:txBody>
      </p:sp>
      <p:sp>
        <p:nvSpPr>
          <p:cNvPr id="9" name="Rektangel: avrundede hjørner 8">
            <a:extLst>
              <a:ext uri="{FF2B5EF4-FFF2-40B4-BE49-F238E27FC236}">
                <a16:creationId xmlns:a16="http://schemas.microsoft.com/office/drawing/2014/main" id="{8A98F0A8-93C2-4465-8EE7-803D272D77FC}"/>
              </a:ext>
            </a:extLst>
          </p:cNvPr>
          <p:cNvSpPr/>
          <p:nvPr/>
        </p:nvSpPr>
        <p:spPr>
          <a:xfrm>
            <a:off x="14163153" y="5874212"/>
            <a:ext cx="1840251" cy="133609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dirty="0">
                <a:solidFill>
                  <a:schemeClr val="tx1">
                    <a:lumMod val="90000"/>
                    <a:lumOff val="10000"/>
                  </a:schemeClr>
                </a:solidFill>
              </a:rPr>
              <a:t>Federated </a:t>
            </a:r>
            <a:r>
              <a:rPr lang="nb-NO" sz="1800" dirty="0" err="1">
                <a:solidFill>
                  <a:schemeClr val="tx1">
                    <a:lumMod val="90000"/>
                    <a:lumOff val="10000"/>
                  </a:schemeClr>
                </a:solidFill>
              </a:rPr>
              <a:t>computational</a:t>
            </a:r>
            <a:r>
              <a:rPr lang="nb-NO" sz="1800" dirty="0">
                <a:solidFill>
                  <a:schemeClr val="tx1">
                    <a:lumMod val="90000"/>
                    <a:lumOff val="10000"/>
                  </a:schemeClr>
                </a:solidFill>
              </a:rPr>
              <a:t> governance</a:t>
            </a:r>
          </a:p>
        </p:txBody>
      </p:sp>
      <p:sp>
        <p:nvSpPr>
          <p:cNvPr id="10" name="Rektangel: avrundede hjørner 9">
            <a:extLst>
              <a:ext uri="{FF2B5EF4-FFF2-40B4-BE49-F238E27FC236}">
                <a16:creationId xmlns:a16="http://schemas.microsoft.com/office/drawing/2014/main" id="{18FAF80C-F3D3-443A-A55C-5B40527B5FA0}"/>
              </a:ext>
            </a:extLst>
          </p:cNvPr>
          <p:cNvSpPr/>
          <p:nvPr/>
        </p:nvSpPr>
        <p:spPr>
          <a:xfrm>
            <a:off x="10282526" y="4416341"/>
            <a:ext cx="1840251" cy="3283110"/>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dirty="0">
                <a:solidFill>
                  <a:schemeClr val="tx1">
                    <a:lumMod val="90000"/>
                    <a:lumOff val="10000"/>
                  </a:schemeClr>
                </a:solidFill>
              </a:rPr>
              <a:t>Distributed Architecture</a:t>
            </a:r>
          </a:p>
        </p:txBody>
      </p:sp>
      <p:sp>
        <p:nvSpPr>
          <p:cNvPr id="11" name="Rektangel: avrundede hjørner 10">
            <a:extLst>
              <a:ext uri="{FF2B5EF4-FFF2-40B4-BE49-F238E27FC236}">
                <a16:creationId xmlns:a16="http://schemas.microsoft.com/office/drawing/2014/main" id="{3AC5A925-086A-4258-958F-2A2D31EEF10C}"/>
              </a:ext>
            </a:extLst>
          </p:cNvPr>
          <p:cNvSpPr/>
          <p:nvPr/>
        </p:nvSpPr>
        <p:spPr>
          <a:xfrm>
            <a:off x="10282526" y="2643721"/>
            <a:ext cx="1840251" cy="141011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dirty="0" err="1">
                <a:solidFill>
                  <a:schemeClr val="tx1">
                    <a:lumMod val="90000"/>
                    <a:lumOff val="10000"/>
                  </a:schemeClr>
                </a:solidFill>
              </a:rPr>
              <a:t>Monolithic</a:t>
            </a:r>
            <a:r>
              <a:rPr lang="nb-NO" sz="1800" dirty="0">
                <a:solidFill>
                  <a:schemeClr val="tx1">
                    <a:lumMod val="90000"/>
                    <a:lumOff val="10000"/>
                  </a:schemeClr>
                </a:solidFill>
              </a:rPr>
              <a:t> Architecture</a:t>
            </a:r>
          </a:p>
        </p:txBody>
      </p:sp>
      <p:sp>
        <p:nvSpPr>
          <p:cNvPr id="12" name="Rektangel: avrundede hjørner 11">
            <a:extLst>
              <a:ext uri="{FF2B5EF4-FFF2-40B4-BE49-F238E27FC236}">
                <a16:creationId xmlns:a16="http://schemas.microsoft.com/office/drawing/2014/main" id="{4B4EEB59-1089-4FB6-A1E2-95E799D35AAD}"/>
              </a:ext>
            </a:extLst>
          </p:cNvPr>
          <p:cNvSpPr/>
          <p:nvPr/>
        </p:nvSpPr>
        <p:spPr>
          <a:xfrm>
            <a:off x="12256558" y="5086113"/>
            <a:ext cx="1772815" cy="2613338"/>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dirty="0" err="1">
                <a:solidFill>
                  <a:schemeClr val="tx1">
                    <a:lumMod val="90000"/>
                    <a:lumOff val="10000"/>
                  </a:schemeClr>
                </a:solidFill>
              </a:rPr>
              <a:t>Decentralized</a:t>
            </a:r>
            <a:r>
              <a:rPr lang="nb-NO" sz="1800" dirty="0">
                <a:solidFill>
                  <a:schemeClr val="tx1">
                    <a:lumMod val="90000"/>
                    <a:lumOff val="10000"/>
                  </a:schemeClr>
                </a:solidFill>
              </a:rPr>
              <a:t> </a:t>
            </a:r>
            <a:r>
              <a:rPr lang="nb-NO" sz="1800" dirty="0" err="1">
                <a:solidFill>
                  <a:schemeClr val="tx1">
                    <a:lumMod val="90000"/>
                    <a:lumOff val="10000"/>
                  </a:schemeClr>
                </a:solidFill>
              </a:rPr>
              <a:t>ownership</a:t>
            </a:r>
            <a:endParaRPr lang="nb-NO" sz="1800" dirty="0">
              <a:solidFill>
                <a:schemeClr val="tx1">
                  <a:lumMod val="90000"/>
                  <a:lumOff val="10000"/>
                </a:schemeClr>
              </a:solidFill>
            </a:endParaRPr>
          </a:p>
        </p:txBody>
      </p:sp>
      <p:sp>
        <p:nvSpPr>
          <p:cNvPr id="3" name="TekstSylinder 2">
            <a:extLst>
              <a:ext uri="{FF2B5EF4-FFF2-40B4-BE49-F238E27FC236}">
                <a16:creationId xmlns:a16="http://schemas.microsoft.com/office/drawing/2014/main" id="{5B6D0D63-D72A-4A9C-A5E1-429D9490C469}"/>
              </a:ext>
            </a:extLst>
          </p:cNvPr>
          <p:cNvSpPr txBox="1"/>
          <p:nvPr/>
        </p:nvSpPr>
        <p:spPr>
          <a:xfrm>
            <a:off x="2364232" y="7922117"/>
            <a:ext cx="11871768" cy="789190"/>
          </a:xfrm>
          <a:prstGeom prst="rect">
            <a:avLst/>
          </a:prstGeom>
          <a:noFill/>
        </p:spPr>
        <p:txBody>
          <a:bodyPr wrap="square" rtlCol="0">
            <a:spAutoFit/>
          </a:bodyPr>
          <a:lstStyle/>
          <a:p>
            <a:r>
              <a:rPr lang="nb-NO" dirty="0"/>
              <a:t>Teknologier: Linked data (W3C), Blockchain,  </a:t>
            </a:r>
            <a:r>
              <a:rPr lang="nb-NO" dirty="0" err="1"/>
              <a:t>Cloud</a:t>
            </a:r>
            <a:r>
              <a:rPr lang="nb-NO" dirty="0"/>
              <a:t>/</a:t>
            </a:r>
            <a:r>
              <a:rPr lang="nb-NO" dirty="0" err="1"/>
              <a:t>Near</a:t>
            </a:r>
            <a:r>
              <a:rPr lang="nb-NO" dirty="0"/>
              <a:t> Edge/Far </a:t>
            </a:r>
            <a:r>
              <a:rPr lang="nb-NO" dirty="0" err="1"/>
              <a:t>edge</a:t>
            </a:r>
            <a:r>
              <a:rPr lang="nb-NO" dirty="0"/>
              <a:t>, </a:t>
            </a:r>
            <a:r>
              <a:rPr lang="nb-NO" dirty="0" err="1"/>
              <a:t>Wallets</a:t>
            </a:r>
            <a:r>
              <a:rPr lang="nb-NO" dirty="0"/>
              <a:t>….</a:t>
            </a:r>
          </a:p>
          <a:p>
            <a:r>
              <a:rPr lang="nb-NO" dirty="0"/>
              <a:t>Metodikker: </a:t>
            </a:r>
            <a:r>
              <a:rPr lang="nb-NO" dirty="0" err="1"/>
              <a:t>Domain</a:t>
            </a:r>
            <a:r>
              <a:rPr lang="nb-NO" dirty="0"/>
              <a:t>-driven design, …</a:t>
            </a:r>
          </a:p>
        </p:txBody>
      </p:sp>
      <p:sp>
        <p:nvSpPr>
          <p:cNvPr id="13" name="Rektangel: avrundede hjørner 12">
            <a:extLst>
              <a:ext uri="{FF2B5EF4-FFF2-40B4-BE49-F238E27FC236}">
                <a16:creationId xmlns:a16="http://schemas.microsoft.com/office/drawing/2014/main" id="{F8C5B006-88B4-4403-9900-502DFA468465}"/>
              </a:ext>
            </a:extLst>
          </p:cNvPr>
          <p:cNvSpPr/>
          <p:nvPr/>
        </p:nvSpPr>
        <p:spPr>
          <a:xfrm>
            <a:off x="14230589" y="2643721"/>
            <a:ext cx="1840250" cy="901866"/>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dirty="0">
                <a:solidFill>
                  <a:schemeClr val="tx1">
                    <a:lumMod val="90000"/>
                    <a:lumOff val="10000"/>
                  </a:schemeClr>
                </a:solidFill>
              </a:rPr>
              <a:t>Centrally </a:t>
            </a:r>
            <a:r>
              <a:rPr lang="nb-NO" sz="1800" dirty="0" err="1">
                <a:solidFill>
                  <a:schemeClr val="tx1">
                    <a:lumMod val="90000"/>
                    <a:lumOff val="10000"/>
                  </a:schemeClr>
                </a:solidFill>
              </a:rPr>
              <a:t>unified</a:t>
            </a:r>
            <a:r>
              <a:rPr lang="nb-NO" sz="1800" dirty="0">
                <a:solidFill>
                  <a:schemeClr val="tx1">
                    <a:lumMod val="90000"/>
                    <a:lumOff val="10000"/>
                  </a:schemeClr>
                </a:solidFill>
              </a:rPr>
              <a:t> </a:t>
            </a:r>
            <a:r>
              <a:rPr lang="nb-NO" sz="1800" dirty="0" err="1">
                <a:solidFill>
                  <a:schemeClr val="tx1">
                    <a:lumMod val="90000"/>
                    <a:lumOff val="10000"/>
                  </a:schemeClr>
                </a:solidFill>
              </a:rPr>
              <a:t>ontology</a:t>
            </a:r>
            <a:endParaRPr lang="nb-NO" sz="1800" dirty="0">
              <a:solidFill>
                <a:schemeClr val="tx1">
                  <a:lumMod val="90000"/>
                  <a:lumOff val="10000"/>
                </a:schemeClr>
              </a:solidFill>
            </a:endParaRPr>
          </a:p>
        </p:txBody>
      </p:sp>
      <p:sp>
        <p:nvSpPr>
          <p:cNvPr id="14" name="Rektangel: avrundede hjørner 13">
            <a:extLst>
              <a:ext uri="{FF2B5EF4-FFF2-40B4-BE49-F238E27FC236}">
                <a16:creationId xmlns:a16="http://schemas.microsoft.com/office/drawing/2014/main" id="{E5346628-9CDD-465B-9501-9C4BDF9B0710}"/>
              </a:ext>
            </a:extLst>
          </p:cNvPr>
          <p:cNvSpPr/>
          <p:nvPr/>
        </p:nvSpPr>
        <p:spPr>
          <a:xfrm>
            <a:off x="14163154" y="7210312"/>
            <a:ext cx="1840250" cy="901866"/>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dirty="0">
                <a:solidFill>
                  <a:schemeClr val="tx1">
                    <a:lumMod val="90000"/>
                    <a:lumOff val="10000"/>
                  </a:schemeClr>
                </a:solidFill>
              </a:rPr>
              <a:t>Sentrale lovpålegg</a:t>
            </a:r>
          </a:p>
        </p:txBody>
      </p:sp>
      <p:sp>
        <p:nvSpPr>
          <p:cNvPr id="15" name="Ellipse 3">
            <a:extLst>
              <a:ext uri="{FF2B5EF4-FFF2-40B4-BE49-F238E27FC236}">
                <a16:creationId xmlns:a16="http://schemas.microsoft.com/office/drawing/2014/main" id="{7899BBA6-4668-4A3A-8819-138A4721F79C}"/>
              </a:ext>
            </a:extLst>
          </p:cNvPr>
          <p:cNvSpPr/>
          <p:nvPr/>
        </p:nvSpPr>
        <p:spPr>
          <a:xfrm>
            <a:off x="14170321" y="7249447"/>
            <a:ext cx="1825913" cy="901865"/>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2433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heel(1)">
                                      <p:cBhvr>
                                        <p:cTn id="4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3" grpId="0"/>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77F9DD0-DC6F-4675-927F-A13A0DC6850A}"/>
              </a:ext>
            </a:extLst>
          </p:cNvPr>
          <p:cNvSpPr>
            <a:spLocks noGrp="1"/>
          </p:cNvSpPr>
          <p:nvPr>
            <p:ph type="title"/>
          </p:nvPr>
        </p:nvSpPr>
        <p:spPr/>
        <p:txBody>
          <a:bodyPr/>
          <a:lstStyle/>
          <a:p>
            <a:r>
              <a:rPr lang="nb-NO" dirty="0"/>
              <a:t>Kjerneteknologi: Federated </a:t>
            </a:r>
            <a:r>
              <a:rPr lang="nb-NO" dirty="0" err="1"/>
              <a:t>Cloud</a:t>
            </a:r>
            <a:endParaRPr lang="nb-NO" dirty="0"/>
          </a:p>
        </p:txBody>
      </p:sp>
      <p:pic>
        <p:nvPicPr>
          <p:cNvPr id="6" name="Bilde 5">
            <a:extLst>
              <a:ext uri="{FF2B5EF4-FFF2-40B4-BE49-F238E27FC236}">
                <a16:creationId xmlns:a16="http://schemas.microsoft.com/office/drawing/2014/main" id="{2FEDD914-477A-41A1-B6A7-7CDA2CF59D69}"/>
              </a:ext>
            </a:extLst>
          </p:cNvPr>
          <p:cNvPicPr>
            <a:picLocks noChangeAspect="1"/>
          </p:cNvPicPr>
          <p:nvPr/>
        </p:nvPicPr>
        <p:blipFill>
          <a:blip r:embed="rId3"/>
          <a:stretch>
            <a:fillRect/>
          </a:stretch>
        </p:blipFill>
        <p:spPr>
          <a:xfrm>
            <a:off x="2364232" y="2424161"/>
            <a:ext cx="10102088" cy="4741625"/>
          </a:xfrm>
          <a:prstGeom prst="rect">
            <a:avLst/>
          </a:prstGeom>
        </p:spPr>
      </p:pic>
      <p:pic>
        <p:nvPicPr>
          <p:cNvPr id="8" name="Bilde 7">
            <a:extLst>
              <a:ext uri="{FF2B5EF4-FFF2-40B4-BE49-F238E27FC236}">
                <a16:creationId xmlns:a16="http://schemas.microsoft.com/office/drawing/2014/main" id="{D31986FE-91F1-4711-98ED-BABED8FF97EB}"/>
              </a:ext>
            </a:extLst>
          </p:cNvPr>
          <p:cNvPicPr>
            <a:picLocks noChangeAspect="1"/>
          </p:cNvPicPr>
          <p:nvPr/>
        </p:nvPicPr>
        <p:blipFill>
          <a:blip r:embed="rId4"/>
          <a:stretch>
            <a:fillRect/>
          </a:stretch>
        </p:blipFill>
        <p:spPr>
          <a:xfrm>
            <a:off x="12727420" y="1072919"/>
            <a:ext cx="2886828" cy="1100534"/>
          </a:xfrm>
          <a:prstGeom prst="rect">
            <a:avLst/>
          </a:prstGeom>
        </p:spPr>
      </p:pic>
      <p:pic>
        <p:nvPicPr>
          <p:cNvPr id="12" name="Bilde 11">
            <a:extLst>
              <a:ext uri="{FF2B5EF4-FFF2-40B4-BE49-F238E27FC236}">
                <a16:creationId xmlns:a16="http://schemas.microsoft.com/office/drawing/2014/main" id="{C04AD15D-E9BD-4D9B-8256-8FAE769FB0C9}"/>
              </a:ext>
            </a:extLst>
          </p:cNvPr>
          <p:cNvPicPr>
            <a:picLocks noChangeAspect="1"/>
          </p:cNvPicPr>
          <p:nvPr/>
        </p:nvPicPr>
        <p:blipFill>
          <a:blip r:embed="rId5"/>
          <a:stretch>
            <a:fillRect/>
          </a:stretch>
        </p:blipFill>
        <p:spPr>
          <a:xfrm>
            <a:off x="13985473" y="2270807"/>
            <a:ext cx="1315487" cy="346181"/>
          </a:xfrm>
          <a:prstGeom prst="rect">
            <a:avLst/>
          </a:prstGeom>
        </p:spPr>
      </p:pic>
      <p:sp>
        <p:nvSpPr>
          <p:cNvPr id="14" name="TekstSylinder 13">
            <a:extLst>
              <a:ext uri="{FF2B5EF4-FFF2-40B4-BE49-F238E27FC236}">
                <a16:creationId xmlns:a16="http://schemas.microsoft.com/office/drawing/2014/main" id="{1D3E4D3D-EF54-4E2F-87AD-230EA4375C91}"/>
              </a:ext>
            </a:extLst>
          </p:cNvPr>
          <p:cNvSpPr txBox="1"/>
          <p:nvPr/>
        </p:nvSpPr>
        <p:spPr>
          <a:xfrm>
            <a:off x="2305304" y="7322378"/>
            <a:ext cx="12150090" cy="1569660"/>
          </a:xfrm>
          <a:prstGeom prst="rect">
            <a:avLst/>
          </a:prstGeom>
          <a:noFill/>
        </p:spPr>
        <p:txBody>
          <a:bodyPr wrap="square">
            <a:spAutoFit/>
          </a:bodyPr>
          <a:lstStyle/>
          <a:p>
            <a:r>
              <a:rPr lang="en-US" sz="2400" i="0" u="none" strike="noStrike" baseline="0" dirty="0">
                <a:solidFill>
                  <a:srgbClr val="000000"/>
                </a:solidFill>
                <a:latin typeface="Ubuntu"/>
              </a:rPr>
              <a:t>Sample quote: </a:t>
            </a:r>
            <a:r>
              <a:rPr lang="en-US" sz="2400" b="1" i="0" u="none" strike="noStrike" baseline="0" dirty="0">
                <a:solidFill>
                  <a:srgbClr val="000000"/>
                </a:solidFill>
                <a:latin typeface="Ubuntu"/>
              </a:rPr>
              <a:t>Build “federated” AI... </a:t>
            </a:r>
            <a:r>
              <a:rPr lang="en-US" sz="2400" b="0" i="0" u="none" strike="noStrike" baseline="0" dirty="0">
                <a:solidFill>
                  <a:srgbClr val="000000"/>
                </a:solidFill>
                <a:latin typeface="Ubuntu"/>
              </a:rPr>
              <a:t>which requires the enabling platform to integrate and orchestrate where and how AI learning takes place across multiple edge locations. This enables the same AI algorithm to be “trained” on multiple data sets </a:t>
            </a:r>
            <a:r>
              <a:rPr lang="en-US" sz="2400" b="0" i="0" u="none" strike="noStrike" baseline="0" dirty="0">
                <a:solidFill>
                  <a:srgbClr val="000000"/>
                </a:solidFill>
                <a:highlight>
                  <a:srgbClr val="FFFF00"/>
                </a:highlight>
                <a:latin typeface="Ubuntu"/>
              </a:rPr>
              <a:t>without having to move the data from the edge to a centralized cloud location</a:t>
            </a:r>
          </a:p>
        </p:txBody>
      </p:sp>
    </p:spTree>
    <p:extLst>
      <p:ext uri="{BB962C8B-B14F-4D97-AF65-F5344CB8AC3E}">
        <p14:creationId xmlns:p14="http://schemas.microsoft.com/office/powerpoint/2010/main" val="3060953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28B22FB-116B-42BF-894F-3A6B4435032D}"/>
              </a:ext>
            </a:extLst>
          </p:cNvPr>
          <p:cNvSpPr>
            <a:spLocks noGrp="1"/>
          </p:cNvSpPr>
          <p:nvPr>
            <p:ph type="ctrTitle"/>
          </p:nvPr>
        </p:nvSpPr>
        <p:spPr/>
        <p:txBody>
          <a:bodyPr/>
          <a:lstStyle/>
          <a:p>
            <a:r>
              <a:rPr lang="nb-NO" dirty="0"/>
              <a:t>Mer om Data Mesh</a:t>
            </a:r>
          </a:p>
        </p:txBody>
      </p:sp>
    </p:spTree>
    <p:extLst>
      <p:ext uri="{BB962C8B-B14F-4D97-AF65-F5344CB8AC3E}">
        <p14:creationId xmlns:p14="http://schemas.microsoft.com/office/powerpoint/2010/main" val="3604445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B4CFAB8-A838-4DB4-9480-5788FBC0BE94}"/>
              </a:ext>
            </a:extLst>
          </p:cNvPr>
          <p:cNvSpPr>
            <a:spLocks noGrp="1"/>
          </p:cNvSpPr>
          <p:nvPr>
            <p:ph type="title"/>
          </p:nvPr>
        </p:nvSpPr>
        <p:spPr/>
        <p:txBody>
          <a:bodyPr/>
          <a:lstStyle/>
          <a:p>
            <a:r>
              <a:rPr lang="nb-NO" dirty="0"/>
              <a:t>Hvorfor Data Mesh</a:t>
            </a:r>
          </a:p>
        </p:txBody>
      </p:sp>
      <p:sp>
        <p:nvSpPr>
          <p:cNvPr id="7" name="TekstSylinder 6">
            <a:extLst>
              <a:ext uri="{FF2B5EF4-FFF2-40B4-BE49-F238E27FC236}">
                <a16:creationId xmlns:a16="http://schemas.microsoft.com/office/drawing/2014/main" id="{D429C6B7-D57E-4377-980F-56D3FE3F7165}"/>
              </a:ext>
            </a:extLst>
          </p:cNvPr>
          <p:cNvSpPr txBox="1"/>
          <p:nvPr/>
        </p:nvSpPr>
        <p:spPr>
          <a:xfrm>
            <a:off x="2364231" y="3170478"/>
            <a:ext cx="12295197" cy="1815882"/>
          </a:xfrm>
          <a:prstGeom prst="rect">
            <a:avLst/>
          </a:prstGeom>
          <a:noFill/>
        </p:spPr>
        <p:txBody>
          <a:bodyPr wrap="square" rtlCol="0">
            <a:spAutoFit/>
          </a:bodyPr>
          <a:lstStyle/>
          <a:p>
            <a:r>
              <a:rPr lang="nb-NO" sz="2800" dirty="0"/>
              <a:t>«</a:t>
            </a:r>
            <a:r>
              <a:rPr lang="en-US" sz="2800" dirty="0"/>
              <a:t>…unprecedented </a:t>
            </a:r>
            <a:r>
              <a:rPr lang="en-US" sz="2800" dirty="0">
                <a:highlight>
                  <a:srgbClr val="FFFF00"/>
                </a:highlight>
              </a:rPr>
              <a:t>scale</a:t>
            </a:r>
            <a:r>
              <a:rPr lang="en-US" sz="2800" dirty="0"/>
              <a:t> of </a:t>
            </a:r>
            <a:r>
              <a:rPr lang="en-US" sz="2800" dirty="0">
                <a:highlight>
                  <a:srgbClr val="FFFF00"/>
                </a:highlight>
              </a:rPr>
              <a:t>diversity of sources</a:t>
            </a:r>
            <a:r>
              <a:rPr lang="en-US" sz="2800" dirty="0"/>
              <a:t>, requires a </a:t>
            </a:r>
            <a:r>
              <a:rPr lang="en-US" sz="2800" dirty="0">
                <a:highlight>
                  <a:srgbClr val="FFFF00"/>
                </a:highlight>
              </a:rPr>
              <a:t>shift</a:t>
            </a:r>
            <a:r>
              <a:rPr lang="en-US" sz="2800" dirty="0"/>
              <a:t> in data management. A shift away from collecting data from sources into one big centralized place, repeatedly across every single organization, </a:t>
            </a:r>
            <a:r>
              <a:rPr lang="en-US" sz="2800" dirty="0">
                <a:highlight>
                  <a:srgbClr val="FFFF00"/>
                </a:highlight>
              </a:rPr>
              <a:t>to connecting data, wherever it is</a:t>
            </a:r>
            <a:r>
              <a:rPr lang="en-US" sz="2800" dirty="0"/>
              <a:t>.”</a:t>
            </a:r>
            <a:endParaRPr lang="nb-NO" sz="2800" dirty="0"/>
          </a:p>
        </p:txBody>
      </p:sp>
      <p:pic>
        <p:nvPicPr>
          <p:cNvPr id="10" name="Bilde 9">
            <a:extLst>
              <a:ext uri="{FF2B5EF4-FFF2-40B4-BE49-F238E27FC236}">
                <a16:creationId xmlns:a16="http://schemas.microsoft.com/office/drawing/2014/main" id="{2E36A693-4D20-445D-AFAE-DBA839A129A4}"/>
              </a:ext>
            </a:extLst>
          </p:cNvPr>
          <p:cNvPicPr>
            <a:picLocks noChangeAspect="1"/>
          </p:cNvPicPr>
          <p:nvPr/>
        </p:nvPicPr>
        <p:blipFill>
          <a:blip r:embed="rId3"/>
          <a:stretch>
            <a:fillRect/>
          </a:stretch>
        </p:blipFill>
        <p:spPr>
          <a:xfrm>
            <a:off x="14987588" y="227004"/>
            <a:ext cx="1266825" cy="1600200"/>
          </a:xfrm>
          <a:prstGeom prst="rect">
            <a:avLst/>
          </a:prstGeom>
        </p:spPr>
      </p:pic>
    </p:spTree>
    <p:extLst>
      <p:ext uri="{BB962C8B-B14F-4D97-AF65-F5344CB8AC3E}">
        <p14:creationId xmlns:p14="http://schemas.microsoft.com/office/powerpoint/2010/main" val="4275889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44FB81-21D6-4BB0-ABC9-815E1B5085D1}"/>
              </a:ext>
            </a:extLst>
          </p:cNvPr>
          <p:cNvSpPr>
            <a:spLocks noGrp="1"/>
          </p:cNvSpPr>
          <p:nvPr>
            <p:ph type="title"/>
          </p:nvPr>
        </p:nvSpPr>
        <p:spPr/>
        <p:txBody>
          <a:bodyPr/>
          <a:lstStyle/>
          <a:p>
            <a:r>
              <a:rPr lang="nb-NO" dirty="0"/>
              <a:t>Domeneeierskap </a:t>
            </a:r>
            <a:r>
              <a:rPr lang="nb-NO" dirty="0">
                <a:sym typeface="Wingdings" panose="05000000000000000000" pitchFamily="2" charset="2"/>
              </a:rPr>
              <a:t> distribuert arkitektur</a:t>
            </a:r>
            <a:endParaRPr lang="nb-NO" dirty="0"/>
          </a:p>
        </p:txBody>
      </p:sp>
      <p:sp>
        <p:nvSpPr>
          <p:cNvPr id="3" name="Plassholder for innhold 2">
            <a:extLst>
              <a:ext uri="{FF2B5EF4-FFF2-40B4-BE49-F238E27FC236}">
                <a16:creationId xmlns:a16="http://schemas.microsoft.com/office/drawing/2014/main" id="{DB2FFFEF-C66F-4EA1-9BD9-2176AF74BAB4}"/>
              </a:ext>
            </a:extLst>
          </p:cNvPr>
          <p:cNvSpPr>
            <a:spLocks noGrp="1"/>
          </p:cNvSpPr>
          <p:nvPr>
            <p:ph idx="1"/>
          </p:nvPr>
        </p:nvSpPr>
        <p:spPr>
          <a:xfrm>
            <a:off x="9269507" y="2650532"/>
            <a:ext cx="4948518" cy="4503303"/>
          </a:xfrm>
        </p:spPr>
        <p:txBody>
          <a:bodyPr>
            <a:normAutofit/>
          </a:bodyPr>
          <a:lstStyle/>
          <a:p>
            <a:pPr marL="0" indent="0">
              <a:buNone/>
            </a:pPr>
            <a:r>
              <a:rPr lang="en-US" sz="3200" dirty="0"/>
              <a:t>Domain ownership distribution results in a distributed data architecture, where the data artifacts - </a:t>
            </a:r>
            <a:r>
              <a:rPr lang="en-US" sz="3200" dirty="0">
                <a:highlight>
                  <a:srgbClr val="FFFF00"/>
                </a:highlight>
              </a:rPr>
              <a:t>datasets, code, metadata, and data policies</a:t>
            </a:r>
            <a:r>
              <a:rPr lang="en-US" sz="3200" dirty="0"/>
              <a:t> - are maintained by their corresponding domains</a:t>
            </a:r>
            <a:endParaRPr lang="nb-NO" sz="3200" dirty="0"/>
          </a:p>
        </p:txBody>
      </p:sp>
      <p:pic>
        <p:nvPicPr>
          <p:cNvPr id="5" name="Bilde 4">
            <a:extLst>
              <a:ext uri="{FF2B5EF4-FFF2-40B4-BE49-F238E27FC236}">
                <a16:creationId xmlns:a16="http://schemas.microsoft.com/office/drawing/2014/main" id="{334475C3-89B3-40BC-863A-22A4FD3D7963}"/>
              </a:ext>
            </a:extLst>
          </p:cNvPr>
          <p:cNvPicPr>
            <a:picLocks noChangeAspect="1"/>
          </p:cNvPicPr>
          <p:nvPr/>
        </p:nvPicPr>
        <p:blipFill>
          <a:blip r:embed="rId2"/>
          <a:stretch>
            <a:fillRect/>
          </a:stretch>
        </p:blipFill>
        <p:spPr>
          <a:xfrm>
            <a:off x="2199154" y="2650532"/>
            <a:ext cx="5928052" cy="5090971"/>
          </a:xfrm>
          <a:prstGeom prst="rect">
            <a:avLst/>
          </a:prstGeom>
        </p:spPr>
      </p:pic>
      <p:pic>
        <p:nvPicPr>
          <p:cNvPr id="6" name="Bilde 5">
            <a:extLst>
              <a:ext uri="{FF2B5EF4-FFF2-40B4-BE49-F238E27FC236}">
                <a16:creationId xmlns:a16="http://schemas.microsoft.com/office/drawing/2014/main" id="{DF149095-37AE-40DD-8BDC-1AB5644ACA83}"/>
              </a:ext>
            </a:extLst>
          </p:cNvPr>
          <p:cNvPicPr>
            <a:picLocks noChangeAspect="1"/>
          </p:cNvPicPr>
          <p:nvPr/>
        </p:nvPicPr>
        <p:blipFill>
          <a:blip r:embed="rId3"/>
          <a:stretch>
            <a:fillRect/>
          </a:stretch>
        </p:blipFill>
        <p:spPr>
          <a:xfrm>
            <a:off x="14987588" y="227004"/>
            <a:ext cx="1266825" cy="1600200"/>
          </a:xfrm>
          <a:prstGeom prst="rect">
            <a:avLst/>
          </a:prstGeom>
        </p:spPr>
      </p:pic>
    </p:spTree>
    <p:extLst>
      <p:ext uri="{BB962C8B-B14F-4D97-AF65-F5344CB8AC3E}">
        <p14:creationId xmlns:p14="http://schemas.microsoft.com/office/powerpoint/2010/main" val="41302788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innhold 2">
            <a:extLst>
              <a:ext uri="{FF2B5EF4-FFF2-40B4-BE49-F238E27FC236}">
                <a16:creationId xmlns:a16="http://schemas.microsoft.com/office/drawing/2014/main" id="{C2012A7E-81AA-4601-B88F-CFAE330E679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364232" y="2510971"/>
            <a:ext cx="7974064" cy="5994202"/>
          </a:xfrm>
        </p:spPr>
      </p:pic>
      <p:sp>
        <p:nvSpPr>
          <p:cNvPr id="5" name="Tittel 4">
            <a:extLst>
              <a:ext uri="{FF2B5EF4-FFF2-40B4-BE49-F238E27FC236}">
                <a16:creationId xmlns:a16="http://schemas.microsoft.com/office/drawing/2014/main" id="{8BF84853-3C90-4E3A-A5C2-C99E9EA187BF}"/>
              </a:ext>
            </a:extLst>
          </p:cNvPr>
          <p:cNvSpPr>
            <a:spLocks noGrp="1"/>
          </p:cNvSpPr>
          <p:nvPr>
            <p:ph type="title"/>
          </p:nvPr>
        </p:nvSpPr>
        <p:spPr/>
        <p:txBody>
          <a:bodyPr/>
          <a:lstStyle/>
          <a:p>
            <a:r>
              <a:rPr lang="nb-NO" dirty="0"/>
              <a:t>Hva er «nytt» med Data Mesh?</a:t>
            </a:r>
          </a:p>
        </p:txBody>
      </p:sp>
      <p:sp>
        <p:nvSpPr>
          <p:cNvPr id="2" name="Ellipse 1">
            <a:extLst>
              <a:ext uri="{FF2B5EF4-FFF2-40B4-BE49-F238E27FC236}">
                <a16:creationId xmlns:a16="http://schemas.microsoft.com/office/drawing/2014/main" id="{4C88C1F7-36A4-47A3-8202-989395AC7E5C}"/>
              </a:ext>
            </a:extLst>
          </p:cNvPr>
          <p:cNvSpPr/>
          <p:nvPr/>
        </p:nvSpPr>
        <p:spPr>
          <a:xfrm>
            <a:off x="7301329" y="6629400"/>
            <a:ext cx="2833271" cy="82296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Ellipse 5">
            <a:extLst>
              <a:ext uri="{FF2B5EF4-FFF2-40B4-BE49-F238E27FC236}">
                <a16:creationId xmlns:a16="http://schemas.microsoft.com/office/drawing/2014/main" id="{22E5C8D1-28BE-46AE-A9CA-B2FD26DF6EC5}"/>
              </a:ext>
            </a:extLst>
          </p:cNvPr>
          <p:cNvSpPr/>
          <p:nvPr/>
        </p:nvSpPr>
        <p:spPr>
          <a:xfrm>
            <a:off x="7301329" y="4434840"/>
            <a:ext cx="2833271" cy="59436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a:extLst>
              <a:ext uri="{FF2B5EF4-FFF2-40B4-BE49-F238E27FC236}">
                <a16:creationId xmlns:a16="http://schemas.microsoft.com/office/drawing/2014/main" id="{984FC058-7521-450B-9452-A981B7A5CDCF}"/>
              </a:ext>
            </a:extLst>
          </p:cNvPr>
          <p:cNvSpPr/>
          <p:nvPr/>
        </p:nvSpPr>
        <p:spPr>
          <a:xfrm>
            <a:off x="7301329" y="3215640"/>
            <a:ext cx="2833271" cy="82296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Grafikk 9" descr="Kuleramme med heldekkende fyll">
            <a:extLst>
              <a:ext uri="{FF2B5EF4-FFF2-40B4-BE49-F238E27FC236}">
                <a16:creationId xmlns:a16="http://schemas.microsoft.com/office/drawing/2014/main" id="{0DB5A231-0FD2-48C3-A4BF-3FEB89C2A1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15089" y="4839220"/>
            <a:ext cx="1363980" cy="1363980"/>
          </a:xfrm>
          <a:prstGeom prst="rect">
            <a:avLst/>
          </a:prstGeom>
        </p:spPr>
      </p:pic>
      <p:sp>
        <p:nvSpPr>
          <p:cNvPr id="11" name="TekstSylinder 10">
            <a:extLst>
              <a:ext uri="{FF2B5EF4-FFF2-40B4-BE49-F238E27FC236}">
                <a16:creationId xmlns:a16="http://schemas.microsoft.com/office/drawing/2014/main" id="{64C8C9CE-EEA9-4386-BBE0-0B5CFDA15354}"/>
              </a:ext>
            </a:extLst>
          </p:cNvPr>
          <p:cNvSpPr txBox="1"/>
          <p:nvPr/>
        </p:nvSpPr>
        <p:spPr>
          <a:xfrm>
            <a:off x="12018785" y="4131237"/>
            <a:ext cx="1514336" cy="789190"/>
          </a:xfrm>
          <a:prstGeom prst="rect">
            <a:avLst/>
          </a:prstGeom>
          <a:noFill/>
        </p:spPr>
        <p:txBody>
          <a:bodyPr wrap="square" rtlCol="0">
            <a:spAutoFit/>
          </a:bodyPr>
          <a:lstStyle/>
          <a:p>
            <a:r>
              <a:rPr lang="nb-NO" dirty="0"/>
              <a:t>Dagens tema:</a:t>
            </a:r>
          </a:p>
        </p:txBody>
      </p:sp>
      <p:cxnSp>
        <p:nvCxnSpPr>
          <p:cNvPr id="13" name="Rett linje 12">
            <a:extLst>
              <a:ext uri="{FF2B5EF4-FFF2-40B4-BE49-F238E27FC236}">
                <a16:creationId xmlns:a16="http://schemas.microsoft.com/office/drawing/2014/main" id="{876BF994-9121-420F-B406-FF9E513ADE9A}"/>
              </a:ext>
            </a:extLst>
          </p:cNvPr>
          <p:cNvCxnSpPr>
            <a:cxnSpLocks/>
          </p:cNvCxnSpPr>
          <p:nvPr/>
        </p:nvCxnSpPr>
        <p:spPr>
          <a:xfrm flipH="1" flipV="1">
            <a:off x="10073640" y="3627120"/>
            <a:ext cx="1945146" cy="1402080"/>
          </a:xfrm>
          <a:prstGeom prst="line">
            <a:avLst/>
          </a:prstGeom>
        </p:spPr>
        <p:style>
          <a:lnRef idx="1">
            <a:schemeClr val="accent5"/>
          </a:lnRef>
          <a:fillRef idx="0">
            <a:schemeClr val="accent5"/>
          </a:fillRef>
          <a:effectRef idx="0">
            <a:schemeClr val="accent5"/>
          </a:effectRef>
          <a:fontRef idx="minor">
            <a:schemeClr val="tx1"/>
          </a:fontRef>
        </p:style>
      </p:cxnSp>
      <p:cxnSp>
        <p:nvCxnSpPr>
          <p:cNvPr id="15" name="Rett linje 14">
            <a:extLst>
              <a:ext uri="{FF2B5EF4-FFF2-40B4-BE49-F238E27FC236}">
                <a16:creationId xmlns:a16="http://schemas.microsoft.com/office/drawing/2014/main" id="{D8795BB7-17AA-4901-9F0C-F31806DD0BC6}"/>
              </a:ext>
            </a:extLst>
          </p:cNvPr>
          <p:cNvCxnSpPr>
            <a:cxnSpLocks/>
          </p:cNvCxnSpPr>
          <p:nvPr/>
        </p:nvCxnSpPr>
        <p:spPr>
          <a:xfrm flipH="1" flipV="1">
            <a:off x="10134601" y="4732020"/>
            <a:ext cx="1884184" cy="693420"/>
          </a:xfrm>
          <a:prstGeom prst="line">
            <a:avLst/>
          </a:prstGeom>
        </p:spPr>
        <p:style>
          <a:lnRef idx="1">
            <a:schemeClr val="accent5"/>
          </a:lnRef>
          <a:fillRef idx="0">
            <a:schemeClr val="accent5"/>
          </a:fillRef>
          <a:effectRef idx="0">
            <a:schemeClr val="accent5"/>
          </a:effectRef>
          <a:fontRef idx="minor">
            <a:schemeClr val="tx1"/>
          </a:fontRef>
        </p:style>
      </p:cxnSp>
      <p:cxnSp>
        <p:nvCxnSpPr>
          <p:cNvPr id="18" name="Rett linje 17">
            <a:extLst>
              <a:ext uri="{FF2B5EF4-FFF2-40B4-BE49-F238E27FC236}">
                <a16:creationId xmlns:a16="http://schemas.microsoft.com/office/drawing/2014/main" id="{C797B256-192C-4214-AEE0-93678E4E79FB}"/>
              </a:ext>
            </a:extLst>
          </p:cNvPr>
          <p:cNvCxnSpPr>
            <a:endCxn id="2" idx="6"/>
          </p:cNvCxnSpPr>
          <p:nvPr/>
        </p:nvCxnSpPr>
        <p:spPr>
          <a:xfrm flipH="1">
            <a:off x="10134600" y="5836920"/>
            <a:ext cx="1884185" cy="1203960"/>
          </a:xfrm>
          <a:prstGeom prst="line">
            <a:avLst/>
          </a:prstGeom>
        </p:spPr>
        <p:style>
          <a:lnRef idx="1">
            <a:schemeClr val="accent5"/>
          </a:lnRef>
          <a:fillRef idx="0">
            <a:schemeClr val="accent5"/>
          </a:fillRef>
          <a:effectRef idx="0">
            <a:schemeClr val="accent5"/>
          </a:effectRef>
          <a:fontRef idx="minor">
            <a:schemeClr val="tx1"/>
          </a:fontRef>
        </p:style>
      </p:cxnSp>
      <p:sp>
        <p:nvSpPr>
          <p:cNvPr id="21" name="Ellipse 20">
            <a:extLst>
              <a:ext uri="{FF2B5EF4-FFF2-40B4-BE49-F238E27FC236}">
                <a16:creationId xmlns:a16="http://schemas.microsoft.com/office/drawing/2014/main" id="{F3DAD819-7E69-43B4-93F0-FBE21AC7C824}"/>
              </a:ext>
            </a:extLst>
          </p:cNvPr>
          <p:cNvSpPr/>
          <p:nvPr/>
        </p:nvSpPr>
        <p:spPr>
          <a:xfrm>
            <a:off x="2150209" y="6601158"/>
            <a:ext cx="2833271" cy="822960"/>
          </a:xfrm>
          <a:custGeom>
            <a:avLst/>
            <a:gdLst>
              <a:gd name="connsiteX0" fmla="*/ 0 w 2833271"/>
              <a:gd name="connsiteY0" fmla="*/ 411480 h 822960"/>
              <a:gd name="connsiteX1" fmla="*/ 1416636 w 2833271"/>
              <a:gd name="connsiteY1" fmla="*/ 0 h 822960"/>
              <a:gd name="connsiteX2" fmla="*/ 2833272 w 2833271"/>
              <a:gd name="connsiteY2" fmla="*/ 411480 h 822960"/>
              <a:gd name="connsiteX3" fmla="*/ 1416636 w 2833271"/>
              <a:gd name="connsiteY3" fmla="*/ 822960 h 822960"/>
              <a:gd name="connsiteX4" fmla="*/ 0 w 2833271"/>
              <a:gd name="connsiteY4" fmla="*/ 411480 h 82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3271" h="822960" extrusionOk="0">
                <a:moveTo>
                  <a:pt x="0" y="411480"/>
                </a:moveTo>
                <a:cubicBezTo>
                  <a:pt x="-83110" y="132962"/>
                  <a:pt x="527603" y="40026"/>
                  <a:pt x="1416636" y="0"/>
                </a:cubicBezTo>
                <a:cubicBezTo>
                  <a:pt x="2207980" y="1886"/>
                  <a:pt x="2765902" y="186368"/>
                  <a:pt x="2833272" y="411480"/>
                </a:cubicBezTo>
                <a:cubicBezTo>
                  <a:pt x="2748872" y="721155"/>
                  <a:pt x="2170078" y="982942"/>
                  <a:pt x="1416636" y="822960"/>
                </a:cubicBezTo>
                <a:cubicBezTo>
                  <a:pt x="622865" y="816731"/>
                  <a:pt x="18996" y="647810"/>
                  <a:pt x="0" y="411480"/>
                </a:cubicBezTo>
                <a:close/>
              </a:path>
            </a:pathLst>
          </a:custGeom>
          <a:noFill/>
          <a:ln w="25400">
            <a:solidFill>
              <a:srgbClr val="FF0000"/>
            </a:solidFill>
            <a:prstDash val="dash"/>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2" name="Bilde 21">
            <a:extLst>
              <a:ext uri="{FF2B5EF4-FFF2-40B4-BE49-F238E27FC236}">
                <a16:creationId xmlns:a16="http://schemas.microsoft.com/office/drawing/2014/main" id="{5F086A9F-26B7-487B-803F-815915C2D3CB}"/>
              </a:ext>
            </a:extLst>
          </p:cNvPr>
          <p:cNvPicPr>
            <a:picLocks noChangeAspect="1"/>
          </p:cNvPicPr>
          <p:nvPr/>
        </p:nvPicPr>
        <p:blipFill>
          <a:blip r:embed="rId6"/>
          <a:stretch>
            <a:fillRect/>
          </a:stretch>
        </p:blipFill>
        <p:spPr>
          <a:xfrm>
            <a:off x="14987588" y="227004"/>
            <a:ext cx="1266825" cy="1600200"/>
          </a:xfrm>
          <a:prstGeom prst="rect">
            <a:avLst/>
          </a:prstGeom>
        </p:spPr>
      </p:pic>
      <p:sp>
        <p:nvSpPr>
          <p:cNvPr id="4" name="TekstSylinder 3">
            <a:extLst>
              <a:ext uri="{FF2B5EF4-FFF2-40B4-BE49-F238E27FC236}">
                <a16:creationId xmlns:a16="http://schemas.microsoft.com/office/drawing/2014/main" id="{30983B2A-0C36-4C56-841D-36951B6C0DB5}"/>
              </a:ext>
            </a:extLst>
          </p:cNvPr>
          <p:cNvSpPr txBox="1"/>
          <p:nvPr/>
        </p:nvSpPr>
        <p:spPr>
          <a:xfrm>
            <a:off x="11246332" y="6680099"/>
            <a:ext cx="4180673" cy="1015663"/>
          </a:xfrm>
          <a:prstGeom prst="rect">
            <a:avLst/>
          </a:prstGeom>
          <a:noFill/>
        </p:spPr>
        <p:txBody>
          <a:bodyPr wrap="square" rtlCol="0">
            <a:spAutoFit/>
          </a:bodyPr>
          <a:lstStyle/>
          <a:p>
            <a:r>
              <a:rPr lang="en-US" sz="2000" i="1" dirty="0"/>
              <a:t>Federated model</a:t>
            </a:r>
            <a:r>
              <a:rPr lang="en-US" sz="2000" dirty="0"/>
              <a:t> with computational policies embedded in the nodes on the mesh</a:t>
            </a:r>
            <a:endParaRPr lang="nb-NO" sz="2000" dirty="0"/>
          </a:p>
        </p:txBody>
      </p:sp>
      <p:cxnSp>
        <p:nvCxnSpPr>
          <p:cNvPr id="9" name="Rett linje 8">
            <a:extLst>
              <a:ext uri="{FF2B5EF4-FFF2-40B4-BE49-F238E27FC236}">
                <a16:creationId xmlns:a16="http://schemas.microsoft.com/office/drawing/2014/main" id="{99997535-D0DA-4561-AB4E-2AE89BD23178}"/>
              </a:ext>
            </a:extLst>
          </p:cNvPr>
          <p:cNvCxnSpPr>
            <a:endCxn id="4" idx="1"/>
          </p:cNvCxnSpPr>
          <p:nvPr/>
        </p:nvCxnSpPr>
        <p:spPr>
          <a:xfrm>
            <a:off x="10134600" y="7040880"/>
            <a:ext cx="1111732" cy="14705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585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11" grpId="0"/>
      <p:bldP spid="21"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549741-266C-4C76-B920-272DBC684BBC}"/>
              </a:ext>
            </a:extLst>
          </p:cNvPr>
          <p:cNvSpPr>
            <a:spLocks noGrp="1"/>
          </p:cNvSpPr>
          <p:nvPr>
            <p:ph type="title"/>
          </p:nvPr>
        </p:nvSpPr>
        <p:spPr>
          <a:xfrm>
            <a:off x="2364232" y="1480956"/>
            <a:ext cx="12295197" cy="1093297"/>
          </a:xfrm>
        </p:spPr>
        <p:txBody>
          <a:bodyPr/>
          <a:lstStyle/>
          <a:p>
            <a:r>
              <a:rPr lang="nb-NO" dirty="0"/>
              <a:t>Close </a:t>
            </a:r>
            <a:r>
              <a:rPr lang="nb-NO" dirty="0" err="1"/>
              <a:t>the</a:t>
            </a:r>
            <a:r>
              <a:rPr lang="nb-NO" dirty="0"/>
              <a:t> gap </a:t>
            </a:r>
            <a:r>
              <a:rPr lang="nb-NO" dirty="0" err="1"/>
              <a:t>between</a:t>
            </a:r>
            <a:r>
              <a:rPr lang="nb-NO" dirty="0"/>
              <a:t> </a:t>
            </a:r>
            <a:r>
              <a:rPr lang="nb-NO" dirty="0" err="1"/>
              <a:t>analytical</a:t>
            </a:r>
            <a:r>
              <a:rPr lang="nb-NO" dirty="0"/>
              <a:t> and </a:t>
            </a:r>
            <a:r>
              <a:rPr lang="nb-NO" dirty="0" err="1"/>
              <a:t>operational</a:t>
            </a:r>
            <a:r>
              <a:rPr lang="nb-NO" dirty="0"/>
              <a:t> data</a:t>
            </a:r>
          </a:p>
        </p:txBody>
      </p:sp>
      <p:pic>
        <p:nvPicPr>
          <p:cNvPr id="5" name="Bilde 4">
            <a:extLst>
              <a:ext uri="{FF2B5EF4-FFF2-40B4-BE49-F238E27FC236}">
                <a16:creationId xmlns:a16="http://schemas.microsoft.com/office/drawing/2014/main" id="{4D60C4D4-7313-4D32-B00F-C7E465830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1343" y="2514809"/>
            <a:ext cx="4854517" cy="2934921"/>
          </a:xfrm>
          <a:prstGeom prst="rect">
            <a:avLst/>
          </a:prstGeom>
        </p:spPr>
      </p:pic>
      <p:pic>
        <p:nvPicPr>
          <p:cNvPr id="6" name="Bilde 5">
            <a:extLst>
              <a:ext uri="{FF2B5EF4-FFF2-40B4-BE49-F238E27FC236}">
                <a16:creationId xmlns:a16="http://schemas.microsoft.com/office/drawing/2014/main" id="{8103C6A0-DC9D-460B-A053-80C98AEE3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6350" y="2738185"/>
            <a:ext cx="7688489" cy="2934921"/>
          </a:xfrm>
          <a:prstGeom prst="rect">
            <a:avLst/>
          </a:prstGeom>
        </p:spPr>
      </p:pic>
      <p:sp>
        <p:nvSpPr>
          <p:cNvPr id="7" name="Pil: ned 6">
            <a:extLst>
              <a:ext uri="{FF2B5EF4-FFF2-40B4-BE49-F238E27FC236}">
                <a16:creationId xmlns:a16="http://schemas.microsoft.com/office/drawing/2014/main" id="{9D5A4597-A1C0-4F7D-8344-649629B4F3E2}"/>
              </a:ext>
            </a:extLst>
          </p:cNvPr>
          <p:cNvSpPr/>
          <p:nvPr/>
        </p:nvSpPr>
        <p:spPr>
          <a:xfrm rot="16200000">
            <a:off x="9388408" y="3536804"/>
            <a:ext cx="769241" cy="890932"/>
          </a:xfrm>
          <a:prstGeom prst="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FF0000"/>
              </a:solidFill>
              <a:highlight>
                <a:srgbClr val="00FF00"/>
              </a:highlight>
            </a:endParaRPr>
          </a:p>
        </p:txBody>
      </p:sp>
      <p:sp>
        <p:nvSpPr>
          <p:cNvPr id="8" name="TekstSylinder 7">
            <a:extLst>
              <a:ext uri="{FF2B5EF4-FFF2-40B4-BE49-F238E27FC236}">
                <a16:creationId xmlns:a16="http://schemas.microsoft.com/office/drawing/2014/main" id="{8D29BB05-0FA0-41FA-95C9-7BC9FA89E3D5}"/>
              </a:ext>
            </a:extLst>
          </p:cNvPr>
          <p:cNvSpPr txBox="1"/>
          <p:nvPr/>
        </p:nvSpPr>
        <p:spPr>
          <a:xfrm>
            <a:off x="2364232" y="5618651"/>
            <a:ext cx="12295197" cy="1200329"/>
          </a:xfrm>
          <a:prstGeom prst="rect">
            <a:avLst/>
          </a:prstGeom>
          <a:noFill/>
        </p:spPr>
        <p:txBody>
          <a:bodyPr wrap="square" rtlCol="0">
            <a:spAutoFit/>
          </a:bodyPr>
          <a:lstStyle/>
          <a:p>
            <a:r>
              <a:rPr lang="nb-NO" sz="2400" dirty="0"/>
              <a:t>«</a:t>
            </a:r>
            <a:r>
              <a:rPr lang="en-US" sz="2400" dirty="0"/>
              <a:t>…unprecedented scale of diversity of sources, requires a shift in data management. A shift away from collecting data from sources into one big centralized place, repeatedly across every single organization, to connecting data, wherever it is.”</a:t>
            </a:r>
            <a:endParaRPr lang="nb-NO" sz="2400" dirty="0"/>
          </a:p>
        </p:txBody>
      </p:sp>
      <p:sp>
        <p:nvSpPr>
          <p:cNvPr id="10" name="TekstSylinder 9">
            <a:extLst>
              <a:ext uri="{FF2B5EF4-FFF2-40B4-BE49-F238E27FC236}">
                <a16:creationId xmlns:a16="http://schemas.microsoft.com/office/drawing/2014/main" id="{C265DF11-5D4A-4D3F-972C-34A37EAA0C9E}"/>
              </a:ext>
            </a:extLst>
          </p:cNvPr>
          <p:cNvSpPr txBox="1"/>
          <p:nvPr/>
        </p:nvSpPr>
        <p:spPr>
          <a:xfrm>
            <a:off x="2279768" y="6903578"/>
            <a:ext cx="12295196" cy="789190"/>
          </a:xfrm>
          <a:prstGeom prst="rect">
            <a:avLst/>
          </a:prstGeom>
          <a:noFill/>
        </p:spPr>
        <p:txBody>
          <a:bodyPr wrap="square">
            <a:spAutoFit/>
          </a:bodyPr>
          <a:lstStyle/>
          <a:p>
            <a:r>
              <a:rPr lang="en-US" dirty="0"/>
              <a:t>“Data pipelines must dissolve and give way to a new way of providing the analytical data and capabilities as close to the source as possible.”</a:t>
            </a:r>
            <a:endParaRPr lang="nb-NO" dirty="0"/>
          </a:p>
        </p:txBody>
      </p:sp>
      <p:sp>
        <p:nvSpPr>
          <p:cNvPr id="12" name="TekstSylinder 11">
            <a:extLst>
              <a:ext uri="{FF2B5EF4-FFF2-40B4-BE49-F238E27FC236}">
                <a16:creationId xmlns:a16="http://schemas.microsoft.com/office/drawing/2014/main" id="{4E96A24C-6D89-4A77-8982-A59179D2DF6A}"/>
              </a:ext>
            </a:extLst>
          </p:cNvPr>
          <p:cNvSpPr txBox="1"/>
          <p:nvPr/>
        </p:nvSpPr>
        <p:spPr>
          <a:xfrm>
            <a:off x="2279768" y="7709637"/>
            <a:ext cx="12644845" cy="789190"/>
          </a:xfrm>
          <a:prstGeom prst="rect">
            <a:avLst/>
          </a:prstGeom>
          <a:noFill/>
        </p:spPr>
        <p:txBody>
          <a:bodyPr wrap="square">
            <a:spAutoFit/>
          </a:bodyPr>
          <a:lstStyle/>
          <a:p>
            <a:r>
              <a:rPr lang="en-US" dirty="0"/>
              <a:t>“Data mesh connects these two planes under a different structure - </a:t>
            </a:r>
            <a:r>
              <a:rPr lang="en-US" i="1" dirty="0"/>
              <a:t>an inverted model and topology based on domains and not technology stack”</a:t>
            </a:r>
            <a:endParaRPr lang="nb-NO" dirty="0"/>
          </a:p>
        </p:txBody>
      </p:sp>
      <p:pic>
        <p:nvPicPr>
          <p:cNvPr id="9" name="Bilde 8">
            <a:extLst>
              <a:ext uri="{FF2B5EF4-FFF2-40B4-BE49-F238E27FC236}">
                <a16:creationId xmlns:a16="http://schemas.microsoft.com/office/drawing/2014/main" id="{DD44CDC5-2DE6-475F-BC09-C0AF784B1E71}"/>
              </a:ext>
            </a:extLst>
          </p:cNvPr>
          <p:cNvPicPr>
            <a:picLocks noChangeAspect="1"/>
          </p:cNvPicPr>
          <p:nvPr/>
        </p:nvPicPr>
        <p:blipFill>
          <a:blip r:embed="rId4"/>
          <a:stretch>
            <a:fillRect/>
          </a:stretch>
        </p:blipFill>
        <p:spPr>
          <a:xfrm>
            <a:off x="14987588" y="227004"/>
            <a:ext cx="1266825" cy="1600200"/>
          </a:xfrm>
          <a:prstGeom prst="rect">
            <a:avLst/>
          </a:prstGeom>
        </p:spPr>
      </p:pic>
    </p:spTree>
    <p:extLst>
      <p:ext uri="{BB962C8B-B14F-4D97-AF65-F5344CB8AC3E}">
        <p14:creationId xmlns:p14="http://schemas.microsoft.com/office/powerpoint/2010/main" val="4204896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28B22FB-116B-42BF-894F-3A6B4435032D}"/>
              </a:ext>
            </a:extLst>
          </p:cNvPr>
          <p:cNvSpPr>
            <a:spLocks noGrp="1"/>
          </p:cNvSpPr>
          <p:nvPr>
            <p:ph type="ctrTitle"/>
          </p:nvPr>
        </p:nvSpPr>
        <p:spPr/>
        <p:txBody>
          <a:bodyPr/>
          <a:lstStyle/>
          <a:p>
            <a:r>
              <a:rPr lang="nb-NO" dirty="0"/>
              <a:t>Mer om Data Spaces (EU)</a:t>
            </a:r>
          </a:p>
        </p:txBody>
      </p:sp>
    </p:spTree>
    <p:extLst>
      <p:ext uri="{BB962C8B-B14F-4D97-AF65-F5344CB8AC3E}">
        <p14:creationId xmlns:p14="http://schemas.microsoft.com/office/powerpoint/2010/main" val="1454377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E44B188-1613-4B97-B5AE-416E46CBDA4A}"/>
              </a:ext>
            </a:extLst>
          </p:cNvPr>
          <p:cNvSpPr>
            <a:spLocks noGrp="1"/>
          </p:cNvSpPr>
          <p:nvPr>
            <p:ph type="title"/>
          </p:nvPr>
        </p:nvSpPr>
        <p:spPr/>
        <p:txBody>
          <a:bodyPr/>
          <a:lstStyle/>
          <a:p>
            <a:r>
              <a:rPr lang="nb-NO" dirty="0"/>
              <a:t>Sagt om Data Spaces</a:t>
            </a:r>
          </a:p>
        </p:txBody>
      </p:sp>
      <p:sp>
        <p:nvSpPr>
          <p:cNvPr id="2" name="TekstSylinder 1">
            <a:extLst>
              <a:ext uri="{FF2B5EF4-FFF2-40B4-BE49-F238E27FC236}">
                <a16:creationId xmlns:a16="http://schemas.microsoft.com/office/drawing/2014/main" id="{C5A7F25F-DB03-4130-A20E-C54A488186FD}"/>
              </a:ext>
            </a:extLst>
          </p:cNvPr>
          <p:cNvSpPr txBox="1"/>
          <p:nvPr/>
        </p:nvSpPr>
        <p:spPr>
          <a:xfrm>
            <a:off x="2364232" y="2520348"/>
            <a:ext cx="13165328" cy="4103303"/>
          </a:xfrm>
          <a:prstGeom prst="rect">
            <a:avLst/>
          </a:prstGeom>
          <a:noFill/>
        </p:spPr>
        <p:txBody>
          <a:bodyPr wrap="square" rtlCol="0">
            <a:spAutoFit/>
          </a:bodyPr>
          <a:lstStyle/>
          <a:p>
            <a:pPr algn="l"/>
            <a:r>
              <a:rPr lang="en-US" sz="2000" b="0" i="0" u="none" strike="noStrike" baseline="0" dirty="0">
                <a:latin typeface="Arial" panose="020B0604020202020204" pitchFamily="34" charset="0"/>
              </a:rPr>
              <a:t>The </a:t>
            </a:r>
            <a:r>
              <a:rPr lang="en-US" sz="2000" b="0" i="0" u="none" strike="noStrike" baseline="0" dirty="0" err="1">
                <a:highlight>
                  <a:srgbClr val="FFFF00"/>
                </a:highlight>
                <a:latin typeface="Arial" panose="020B0604020202020204" pitchFamily="34" charset="0"/>
              </a:rPr>
              <a:t>centrepiece</a:t>
            </a:r>
            <a:r>
              <a:rPr lang="en-US" sz="2000" b="0" i="0" u="none" strike="noStrike" baseline="0" dirty="0">
                <a:highlight>
                  <a:srgbClr val="FFFF00"/>
                </a:highlight>
                <a:latin typeface="Arial" panose="020B0604020202020204" pitchFamily="34" charset="0"/>
              </a:rPr>
              <a:t> of the European Data Strategy </a:t>
            </a:r>
            <a:r>
              <a:rPr lang="en-US" sz="2000" b="0" i="0" u="none" strike="noStrike" baseline="0" dirty="0">
                <a:latin typeface="Arial" panose="020B0604020202020204" pitchFamily="34" charset="0"/>
              </a:rPr>
              <a:t>is the concept of “Data Spaces”…</a:t>
            </a:r>
          </a:p>
          <a:p>
            <a:pPr algn="l"/>
            <a:endParaRPr lang="en-US" sz="2000" dirty="0">
              <a:latin typeface="Arial" panose="020B0604020202020204" pitchFamily="34" charset="0"/>
            </a:endParaRPr>
          </a:p>
          <a:p>
            <a:pPr marL="0" indent="0">
              <a:buNone/>
            </a:pPr>
            <a:r>
              <a:rPr lang="en-US" sz="2000" dirty="0">
                <a:solidFill>
                  <a:schemeClr val="tx1"/>
                </a:solidFill>
                <a:latin typeface="Arial" panose="020B0604020202020204" pitchFamily="34" charset="0"/>
              </a:rPr>
              <a:t>In general, the term “data space” refers to a type of data relationship between trusted partners, each of whom apply the </a:t>
            </a:r>
            <a:r>
              <a:rPr lang="en-US" sz="2000" dirty="0">
                <a:highlight>
                  <a:srgbClr val="FFFF00"/>
                </a:highlight>
                <a:latin typeface="Arial" panose="020B0604020202020204" pitchFamily="34" charset="0"/>
              </a:rPr>
              <a:t>same high standards and rules to the storage and sharing </a:t>
            </a:r>
            <a:r>
              <a:rPr lang="en-US" sz="2000" dirty="0">
                <a:solidFill>
                  <a:schemeClr val="tx1"/>
                </a:solidFill>
                <a:latin typeface="Arial" panose="020B0604020202020204" pitchFamily="34" charset="0"/>
              </a:rPr>
              <a:t>of their data.</a:t>
            </a:r>
          </a:p>
          <a:p>
            <a:pPr marL="0" indent="0">
              <a:buNone/>
            </a:pPr>
            <a:endParaRPr lang="en-US" sz="2000" dirty="0">
              <a:latin typeface="Arial" panose="020B0604020202020204" pitchFamily="34" charset="0"/>
            </a:endParaRPr>
          </a:p>
          <a:p>
            <a:pPr marL="0" indent="0">
              <a:buNone/>
            </a:pPr>
            <a:r>
              <a:rPr lang="en-US" sz="2000" dirty="0">
                <a:latin typeface="Arial" panose="020B0604020202020204" pitchFamily="34" charset="0"/>
              </a:rPr>
              <a:t>O</a:t>
            </a:r>
            <a:r>
              <a:rPr lang="en-US" sz="2000" dirty="0">
                <a:solidFill>
                  <a:schemeClr val="tx1"/>
                </a:solidFill>
                <a:latin typeface="Arial" panose="020B0604020202020204" pitchFamily="34" charset="0"/>
              </a:rPr>
              <a:t>f key importance to the concept of a data space is that data are </a:t>
            </a:r>
            <a:r>
              <a:rPr lang="en-US" sz="2000" dirty="0">
                <a:solidFill>
                  <a:schemeClr val="tx1"/>
                </a:solidFill>
                <a:highlight>
                  <a:srgbClr val="FFFF00"/>
                </a:highlight>
                <a:latin typeface="Arial" panose="020B0604020202020204" pitchFamily="34" charset="0"/>
              </a:rPr>
              <a:t>not stored centrally but at source</a:t>
            </a:r>
            <a:r>
              <a:rPr lang="en-US" sz="2000" dirty="0">
                <a:solidFill>
                  <a:schemeClr val="tx1"/>
                </a:solidFill>
                <a:latin typeface="Arial" panose="020B0604020202020204" pitchFamily="34" charset="0"/>
              </a:rPr>
              <a:t> and are therefore only shared (via semantic interoperability) when necessary.</a:t>
            </a:r>
          </a:p>
          <a:p>
            <a:pPr marL="0" indent="0">
              <a:buNone/>
            </a:pPr>
            <a:endParaRPr lang="en-US" sz="1800" dirty="0">
              <a:solidFill>
                <a:srgbClr val="000000"/>
              </a:solidFill>
              <a:latin typeface="Segoe UI" panose="020B0502040204020203" pitchFamily="34" charset="0"/>
            </a:endParaRPr>
          </a:p>
          <a:p>
            <a:pPr algn="l"/>
            <a:r>
              <a:rPr lang="en-US" sz="2000" dirty="0"/>
              <a:t>The main challenge towards interoperable data spaces is to </a:t>
            </a:r>
            <a:r>
              <a:rPr lang="en-US" sz="2000" dirty="0">
                <a:highlight>
                  <a:srgbClr val="FFFF00"/>
                </a:highlight>
              </a:rPr>
              <a:t>agree on open standard-based building blocks and design principles that are accepted by all participants</a:t>
            </a:r>
            <a:r>
              <a:rPr lang="en-US" sz="2000" dirty="0"/>
              <a:t>. While making it work in pilot applications, proof of concepts, and living labs is relatively easy, the real challenge lies in the convergence of interoperability to new norms and allowing for mass adoption and scalability</a:t>
            </a:r>
            <a:endParaRPr lang="nb-NO" sz="2000" dirty="0"/>
          </a:p>
          <a:p>
            <a:endParaRPr lang="nb-NO" dirty="0"/>
          </a:p>
        </p:txBody>
      </p:sp>
      <p:pic>
        <p:nvPicPr>
          <p:cNvPr id="5" name="Bilde 4">
            <a:extLst>
              <a:ext uri="{FF2B5EF4-FFF2-40B4-BE49-F238E27FC236}">
                <a16:creationId xmlns:a16="http://schemas.microsoft.com/office/drawing/2014/main" id="{1038CA47-1441-4E8A-9335-C0D33E72FFA9}"/>
              </a:ext>
            </a:extLst>
          </p:cNvPr>
          <p:cNvPicPr>
            <a:picLocks noChangeAspect="1"/>
          </p:cNvPicPr>
          <p:nvPr/>
        </p:nvPicPr>
        <p:blipFill>
          <a:blip r:embed="rId3"/>
          <a:stretch>
            <a:fillRect/>
          </a:stretch>
        </p:blipFill>
        <p:spPr>
          <a:xfrm>
            <a:off x="7898215" y="6522519"/>
            <a:ext cx="3664463" cy="2281049"/>
          </a:xfrm>
          <a:prstGeom prst="rect">
            <a:avLst/>
          </a:prstGeom>
        </p:spPr>
      </p:pic>
    </p:spTree>
    <p:extLst>
      <p:ext uri="{BB962C8B-B14F-4D97-AF65-F5344CB8AC3E}">
        <p14:creationId xmlns:p14="http://schemas.microsoft.com/office/powerpoint/2010/main" val="2877759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8BF84853-3C90-4E3A-A5C2-C99E9EA187BF}"/>
              </a:ext>
            </a:extLst>
          </p:cNvPr>
          <p:cNvSpPr>
            <a:spLocks noGrp="1"/>
          </p:cNvSpPr>
          <p:nvPr>
            <p:ph type="title"/>
          </p:nvPr>
        </p:nvSpPr>
        <p:spPr/>
        <p:txBody>
          <a:bodyPr/>
          <a:lstStyle/>
          <a:p>
            <a:r>
              <a:rPr lang="nb-NO" dirty="0" err="1"/>
              <a:t>Common</a:t>
            </a:r>
            <a:r>
              <a:rPr lang="nb-NO" dirty="0"/>
              <a:t> EU Data Spaces</a:t>
            </a:r>
          </a:p>
        </p:txBody>
      </p:sp>
      <p:pic>
        <p:nvPicPr>
          <p:cNvPr id="3" name="Bilde 2">
            <a:extLst>
              <a:ext uri="{FF2B5EF4-FFF2-40B4-BE49-F238E27FC236}">
                <a16:creationId xmlns:a16="http://schemas.microsoft.com/office/drawing/2014/main" id="{688F0DFD-387A-42FA-96C7-43070C1D6590}"/>
              </a:ext>
            </a:extLst>
          </p:cNvPr>
          <p:cNvPicPr>
            <a:picLocks noChangeAspect="1"/>
          </p:cNvPicPr>
          <p:nvPr/>
        </p:nvPicPr>
        <p:blipFill>
          <a:blip r:embed="rId2"/>
          <a:stretch>
            <a:fillRect/>
          </a:stretch>
        </p:blipFill>
        <p:spPr>
          <a:xfrm>
            <a:off x="2364231" y="2428874"/>
            <a:ext cx="13384047" cy="5663565"/>
          </a:xfrm>
          <a:prstGeom prst="rect">
            <a:avLst/>
          </a:prstGeom>
        </p:spPr>
      </p:pic>
    </p:spTree>
    <p:extLst>
      <p:ext uri="{BB962C8B-B14F-4D97-AF65-F5344CB8AC3E}">
        <p14:creationId xmlns:p14="http://schemas.microsoft.com/office/powerpoint/2010/main" val="4011787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169C1826-0D63-40E7-8D2E-C6BAF19B921C}"/>
              </a:ext>
            </a:extLst>
          </p:cNvPr>
          <p:cNvSpPr>
            <a:spLocks noGrp="1"/>
          </p:cNvSpPr>
          <p:nvPr>
            <p:ph sz="half" idx="1"/>
          </p:nvPr>
        </p:nvSpPr>
        <p:spPr>
          <a:xfrm>
            <a:off x="6888445" y="2509432"/>
            <a:ext cx="7770984" cy="4894624"/>
          </a:xfrm>
        </p:spPr>
        <p:txBody>
          <a:bodyPr>
            <a:normAutofit fontScale="77500" lnSpcReduction="20000"/>
          </a:bodyPr>
          <a:lstStyle/>
          <a:p>
            <a:r>
              <a:rPr lang="nb-NO" dirty="0"/>
              <a:t>Fylle et hull i møteplanen</a:t>
            </a:r>
          </a:p>
          <a:p>
            <a:r>
              <a:rPr lang="nb-NO" dirty="0"/>
              <a:t>Gjenta en vellykket illusjon?</a:t>
            </a:r>
          </a:p>
          <a:p>
            <a:r>
              <a:rPr lang="nb-NO" dirty="0"/>
              <a:t>Tipse om spennende saker fra EU (overordnet intro)</a:t>
            </a:r>
          </a:p>
          <a:p>
            <a:endParaRPr lang="nb-NO" dirty="0"/>
          </a:p>
          <a:p>
            <a:r>
              <a:rPr lang="nb-NO" dirty="0"/>
              <a:t>Personlig meningsinnlegg/diskusjon</a:t>
            </a:r>
          </a:p>
          <a:p>
            <a:pPr marL="0" indent="0">
              <a:buNone/>
            </a:pPr>
            <a:endParaRPr lang="nb-NO" dirty="0"/>
          </a:p>
          <a:p>
            <a:r>
              <a:rPr lang="nb-NO" dirty="0"/>
              <a:t>På vei mot felles (EU-)målbilder?</a:t>
            </a:r>
          </a:p>
          <a:p>
            <a:endParaRPr lang="nb-NO" dirty="0"/>
          </a:p>
        </p:txBody>
      </p:sp>
      <p:sp>
        <p:nvSpPr>
          <p:cNvPr id="4" name="Tittel 3">
            <a:extLst>
              <a:ext uri="{FF2B5EF4-FFF2-40B4-BE49-F238E27FC236}">
                <a16:creationId xmlns:a16="http://schemas.microsoft.com/office/drawing/2014/main" id="{1F0F2A22-1DFA-49DD-9B1C-6507930ECEE2}"/>
              </a:ext>
            </a:extLst>
          </p:cNvPr>
          <p:cNvSpPr>
            <a:spLocks noGrp="1"/>
          </p:cNvSpPr>
          <p:nvPr>
            <p:ph type="title"/>
          </p:nvPr>
        </p:nvSpPr>
        <p:spPr/>
        <p:txBody>
          <a:bodyPr/>
          <a:lstStyle/>
          <a:p>
            <a:r>
              <a:rPr lang="nb-NO" dirty="0"/>
              <a:t>Formål med denne presentasjonen</a:t>
            </a:r>
          </a:p>
        </p:txBody>
      </p:sp>
      <p:pic>
        <p:nvPicPr>
          <p:cNvPr id="3074" name="Picture 2" descr="Mancunian Way collapse: Huge hole opens in road after rain - BBC News">
            <a:extLst>
              <a:ext uri="{FF2B5EF4-FFF2-40B4-BE49-F238E27FC236}">
                <a16:creationId xmlns:a16="http://schemas.microsoft.com/office/drawing/2014/main" id="{34850DD7-D099-404C-BB8B-DCD79BAA8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232" y="2542496"/>
            <a:ext cx="3625089" cy="29029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alytical Strategy and Roadmap Development - Elite Analytical Solutions">
            <a:extLst>
              <a:ext uri="{FF2B5EF4-FFF2-40B4-BE49-F238E27FC236}">
                <a16:creationId xmlns:a16="http://schemas.microsoft.com/office/drawing/2014/main" id="{485AB904-8C8D-4FA8-83D1-4BE8DC200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3363" y="6053290"/>
            <a:ext cx="2530583" cy="23044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isclaimer – SaiyanFit Blog">
            <a:extLst>
              <a:ext uri="{FF2B5EF4-FFF2-40B4-BE49-F238E27FC236}">
                <a16:creationId xmlns:a16="http://schemas.microsoft.com/office/drawing/2014/main" id="{C33859CF-DA20-4288-B994-087A211D63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61050" y="4956744"/>
            <a:ext cx="2192805" cy="164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16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down)">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wipe(down)">
                                      <p:cBhvr>
                                        <p:cTn id="27" dur="500"/>
                                        <p:tgtEl>
                                          <p:spTgt spid="2">
                                            <p:txEl>
                                              <p:pRg st="6" end="6"/>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076"/>
                                        </p:tgtEl>
                                        <p:attrNameLst>
                                          <p:attrName>style.visibility</p:attrName>
                                        </p:attrNameLst>
                                      </p:cBhvr>
                                      <p:to>
                                        <p:strVal val="visible"/>
                                      </p:to>
                                    </p:set>
                                    <p:animEffect transition="in" filter="wipe(down)">
                                      <p:cBhvr>
                                        <p:cTn id="30" dur="500"/>
                                        <p:tgtEl>
                                          <p:spTgt spid="3076"/>
                                        </p:tgtEl>
                                      </p:cBhvr>
                                    </p:animEffect>
                                  </p:childTnLst>
                                </p:cTn>
                              </p:par>
                              <p:par>
                                <p:cTn id="31" presetID="3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style.rotation</p:attrName>
                                        </p:attrNameLst>
                                      </p:cBhvr>
                                      <p:tavLst>
                                        <p:tav tm="0">
                                          <p:val>
                                            <p:fltVal val="90"/>
                                          </p:val>
                                        </p:tav>
                                        <p:tav tm="100000">
                                          <p:val>
                                            <p:fltVal val="0"/>
                                          </p:val>
                                        </p:tav>
                                      </p:tavLst>
                                    </p:anim>
                                    <p:animEffect transition="in" filter="fade">
                                      <p:cBhvr>
                                        <p:cTn id="3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DCCD93-8978-42DE-AD1F-BB1DFA29AFB2}"/>
              </a:ext>
            </a:extLst>
          </p:cNvPr>
          <p:cNvSpPr>
            <a:spLocks noGrp="1"/>
          </p:cNvSpPr>
          <p:nvPr>
            <p:ph type="title"/>
          </p:nvPr>
        </p:nvSpPr>
        <p:spPr/>
        <p:txBody>
          <a:bodyPr/>
          <a:lstStyle/>
          <a:p>
            <a:r>
              <a:rPr lang="nb-NO" dirty="0"/>
              <a:t>Data Spaces </a:t>
            </a:r>
            <a:r>
              <a:rPr lang="nb-NO" dirty="0" err="1"/>
              <a:t>Patterns</a:t>
            </a:r>
            <a:r>
              <a:rPr lang="nb-NO" dirty="0"/>
              <a:t> (</a:t>
            </a:r>
            <a:r>
              <a:rPr lang="nb-NO" dirty="0" err="1"/>
              <a:t>high</a:t>
            </a:r>
            <a:r>
              <a:rPr lang="nb-NO" dirty="0"/>
              <a:t> </a:t>
            </a:r>
            <a:r>
              <a:rPr lang="nb-NO" dirty="0" err="1"/>
              <a:t>level</a:t>
            </a:r>
            <a:r>
              <a:rPr lang="nb-NO" dirty="0"/>
              <a:t>)</a:t>
            </a:r>
          </a:p>
        </p:txBody>
      </p:sp>
      <p:pic>
        <p:nvPicPr>
          <p:cNvPr id="5" name="Bilde 4">
            <a:extLst>
              <a:ext uri="{FF2B5EF4-FFF2-40B4-BE49-F238E27FC236}">
                <a16:creationId xmlns:a16="http://schemas.microsoft.com/office/drawing/2014/main" id="{060CD2D6-A332-45A0-BEAC-AAF66F23A1CA}"/>
              </a:ext>
            </a:extLst>
          </p:cNvPr>
          <p:cNvPicPr>
            <a:picLocks noChangeAspect="1"/>
          </p:cNvPicPr>
          <p:nvPr/>
        </p:nvPicPr>
        <p:blipFill>
          <a:blip r:embed="rId3"/>
          <a:stretch>
            <a:fillRect/>
          </a:stretch>
        </p:blipFill>
        <p:spPr>
          <a:xfrm>
            <a:off x="2257196" y="2456036"/>
            <a:ext cx="13639800" cy="4924425"/>
          </a:xfrm>
          <a:prstGeom prst="rect">
            <a:avLst/>
          </a:prstGeom>
        </p:spPr>
      </p:pic>
      <p:sp>
        <p:nvSpPr>
          <p:cNvPr id="7" name="TekstSylinder 6">
            <a:extLst>
              <a:ext uri="{FF2B5EF4-FFF2-40B4-BE49-F238E27FC236}">
                <a16:creationId xmlns:a16="http://schemas.microsoft.com/office/drawing/2014/main" id="{A5BCECC8-E647-4921-8E38-A40AC2C0E87D}"/>
              </a:ext>
            </a:extLst>
          </p:cNvPr>
          <p:cNvSpPr txBox="1"/>
          <p:nvPr/>
        </p:nvSpPr>
        <p:spPr>
          <a:xfrm>
            <a:off x="2364232" y="7524624"/>
            <a:ext cx="13374297" cy="1200329"/>
          </a:xfrm>
          <a:prstGeom prst="rect">
            <a:avLst/>
          </a:prstGeom>
          <a:noFill/>
        </p:spPr>
        <p:txBody>
          <a:bodyPr wrap="square">
            <a:spAutoFit/>
          </a:bodyPr>
          <a:lstStyle/>
          <a:p>
            <a:pPr algn="l"/>
            <a:r>
              <a:rPr lang="en-US" sz="2400" b="0" i="0" u="none" strike="noStrike" baseline="0" dirty="0">
                <a:latin typeface="DroidSans"/>
              </a:rPr>
              <a:t>In general, the use of Blockchain technology can ensure data consistency and transparency in combination with the general </a:t>
            </a:r>
            <a:r>
              <a:rPr lang="en-US" sz="2400" b="0" i="0" u="none" strike="noStrike" baseline="0" dirty="0">
                <a:highlight>
                  <a:srgbClr val="FFFF00"/>
                </a:highlight>
                <a:latin typeface="DroidSans"/>
              </a:rPr>
              <a:t>IDS approach for data sovereignty and secure data exchange and sharing</a:t>
            </a:r>
            <a:r>
              <a:rPr lang="en-US" sz="2400" b="0" i="0" u="none" strike="noStrike" baseline="0" dirty="0">
                <a:latin typeface="DroidSans"/>
              </a:rPr>
              <a:t>. </a:t>
            </a:r>
            <a:r>
              <a:rPr lang="en-US" sz="2400" b="0" i="1" u="none" strike="noStrike" baseline="0" dirty="0">
                <a:latin typeface="DroidSans"/>
              </a:rPr>
              <a:t>In contrast, typical Data Lakes focus on the integration of data for the purpose of knowledge </a:t>
            </a:r>
            <a:r>
              <a:rPr lang="nb-NO" sz="2400" b="0" i="1" u="none" strike="noStrike" baseline="0" dirty="0" err="1">
                <a:latin typeface="DroidSans"/>
              </a:rPr>
              <a:t>extraction</a:t>
            </a:r>
            <a:r>
              <a:rPr lang="nb-NO" sz="2400" b="0" i="1" u="none" strike="noStrike" baseline="0" dirty="0">
                <a:latin typeface="DroidSans"/>
              </a:rPr>
              <a:t>.</a:t>
            </a:r>
            <a:endParaRPr lang="nb-NO" i="1" dirty="0"/>
          </a:p>
        </p:txBody>
      </p:sp>
      <p:sp>
        <p:nvSpPr>
          <p:cNvPr id="8" name="Ellipse 7">
            <a:extLst>
              <a:ext uri="{FF2B5EF4-FFF2-40B4-BE49-F238E27FC236}">
                <a16:creationId xmlns:a16="http://schemas.microsoft.com/office/drawing/2014/main" id="{8F25CC8D-EE99-48AD-81C7-CE47FC1AF047}"/>
              </a:ext>
            </a:extLst>
          </p:cNvPr>
          <p:cNvSpPr/>
          <p:nvPr/>
        </p:nvSpPr>
        <p:spPr>
          <a:xfrm>
            <a:off x="8313763" y="2311873"/>
            <a:ext cx="5588598" cy="2373979"/>
          </a:xfrm>
          <a:prstGeom prst="ellipse">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560105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AEC60-CB16-419F-9F35-C8C930C0A84D}"/>
              </a:ext>
            </a:extLst>
          </p:cNvPr>
          <p:cNvSpPr>
            <a:spLocks noGrp="1"/>
          </p:cNvSpPr>
          <p:nvPr>
            <p:ph type="title"/>
          </p:nvPr>
        </p:nvSpPr>
        <p:spPr/>
        <p:txBody>
          <a:bodyPr/>
          <a:lstStyle/>
          <a:p>
            <a:r>
              <a:rPr lang="nb-NO" dirty="0"/>
              <a:t>Evolution </a:t>
            </a:r>
            <a:r>
              <a:rPr lang="nb-NO" dirty="0" err="1"/>
              <a:t>of</a:t>
            </a:r>
            <a:r>
              <a:rPr lang="nb-NO" dirty="0"/>
              <a:t> Data Spaces</a:t>
            </a:r>
          </a:p>
        </p:txBody>
      </p:sp>
      <p:pic>
        <p:nvPicPr>
          <p:cNvPr id="5" name="Picture 4">
            <a:extLst>
              <a:ext uri="{FF2B5EF4-FFF2-40B4-BE49-F238E27FC236}">
                <a16:creationId xmlns:a16="http://schemas.microsoft.com/office/drawing/2014/main" id="{CDFC29C4-542A-47D8-8743-BDF4885E4A9A}"/>
              </a:ext>
            </a:extLst>
          </p:cNvPr>
          <p:cNvPicPr>
            <a:picLocks noChangeAspect="1"/>
          </p:cNvPicPr>
          <p:nvPr/>
        </p:nvPicPr>
        <p:blipFill>
          <a:blip r:embed="rId3"/>
          <a:stretch>
            <a:fillRect/>
          </a:stretch>
        </p:blipFill>
        <p:spPr>
          <a:xfrm>
            <a:off x="2244197" y="2435621"/>
            <a:ext cx="14339445" cy="5227423"/>
          </a:xfrm>
          <a:prstGeom prst="rect">
            <a:avLst/>
          </a:prstGeom>
        </p:spPr>
      </p:pic>
    </p:spTree>
    <p:extLst>
      <p:ext uri="{BB962C8B-B14F-4D97-AF65-F5344CB8AC3E}">
        <p14:creationId xmlns:p14="http://schemas.microsoft.com/office/powerpoint/2010/main" val="19572475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9FD12A0-7C72-4075-A0F0-83D08C6197AB}"/>
              </a:ext>
            </a:extLst>
          </p:cNvPr>
          <p:cNvSpPr>
            <a:spLocks noGrp="1"/>
          </p:cNvSpPr>
          <p:nvPr>
            <p:ph type="title"/>
          </p:nvPr>
        </p:nvSpPr>
        <p:spPr/>
        <p:txBody>
          <a:bodyPr/>
          <a:lstStyle/>
          <a:p>
            <a:r>
              <a:rPr lang="nb-NO" dirty="0"/>
              <a:t>IDS – </a:t>
            </a:r>
            <a:r>
              <a:rPr lang="nb-NO" dirty="0" err="1"/>
              <a:t>connector</a:t>
            </a:r>
            <a:r>
              <a:rPr lang="nb-NO" dirty="0"/>
              <a:t>-konsept</a:t>
            </a:r>
          </a:p>
        </p:txBody>
      </p:sp>
      <p:pic>
        <p:nvPicPr>
          <p:cNvPr id="5" name="Bilde 4">
            <a:extLst>
              <a:ext uri="{FF2B5EF4-FFF2-40B4-BE49-F238E27FC236}">
                <a16:creationId xmlns:a16="http://schemas.microsoft.com/office/drawing/2014/main" id="{86FEF57D-E92C-4ACD-9537-B0529E9E5BA4}"/>
              </a:ext>
            </a:extLst>
          </p:cNvPr>
          <p:cNvPicPr>
            <a:picLocks noChangeAspect="1"/>
          </p:cNvPicPr>
          <p:nvPr/>
        </p:nvPicPr>
        <p:blipFill>
          <a:blip r:embed="rId3"/>
          <a:stretch>
            <a:fillRect/>
          </a:stretch>
        </p:blipFill>
        <p:spPr>
          <a:xfrm>
            <a:off x="2364232" y="2495539"/>
            <a:ext cx="9228181" cy="5094094"/>
          </a:xfrm>
          <a:prstGeom prst="rect">
            <a:avLst/>
          </a:prstGeom>
        </p:spPr>
      </p:pic>
      <p:sp>
        <p:nvSpPr>
          <p:cNvPr id="12" name="TekstSylinder 11">
            <a:extLst>
              <a:ext uri="{FF2B5EF4-FFF2-40B4-BE49-F238E27FC236}">
                <a16:creationId xmlns:a16="http://schemas.microsoft.com/office/drawing/2014/main" id="{AA6C7638-8705-4354-B658-FD5B88125FCE}"/>
              </a:ext>
            </a:extLst>
          </p:cNvPr>
          <p:cNvSpPr txBox="1"/>
          <p:nvPr/>
        </p:nvSpPr>
        <p:spPr>
          <a:xfrm>
            <a:off x="8252750" y="5681074"/>
            <a:ext cx="3650326" cy="1323439"/>
          </a:xfrm>
          <a:prstGeom prst="rect">
            <a:avLst/>
          </a:prstGeom>
          <a:noFill/>
        </p:spPr>
        <p:txBody>
          <a:bodyPr wrap="square" rtlCol="0">
            <a:spAutoFit/>
          </a:bodyPr>
          <a:lstStyle/>
          <a:p>
            <a:r>
              <a:rPr lang="nb-NO" sz="1600" b="0" i="1" u="none" strike="noStrike" baseline="0" dirty="0">
                <a:latin typeface="DroidSans"/>
              </a:rPr>
              <a:t>PDP: Policy </a:t>
            </a:r>
            <a:r>
              <a:rPr lang="nb-NO" sz="1600" b="0" i="1" u="none" strike="noStrike" baseline="0" dirty="0" err="1">
                <a:latin typeface="DroidSans"/>
              </a:rPr>
              <a:t>Decision</a:t>
            </a:r>
            <a:r>
              <a:rPr lang="nb-NO" sz="1600" b="0" i="1" u="none" strike="noStrike" baseline="0" dirty="0">
                <a:latin typeface="DroidSans"/>
              </a:rPr>
              <a:t> Point</a:t>
            </a:r>
          </a:p>
          <a:p>
            <a:endParaRPr lang="nb-NO" sz="1600" i="1" dirty="0">
              <a:latin typeface="DroidSans"/>
            </a:endParaRPr>
          </a:p>
          <a:p>
            <a:endParaRPr lang="nb-NO" sz="1600" i="1" dirty="0">
              <a:latin typeface="DroidSans"/>
            </a:endParaRPr>
          </a:p>
          <a:p>
            <a:endParaRPr lang="nb-NO" sz="1600" i="1" dirty="0">
              <a:latin typeface="DroidSans"/>
            </a:endParaRPr>
          </a:p>
          <a:p>
            <a:r>
              <a:rPr lang="nb-NO" sz="1600" i="1" dirty="0">
                <a:latin typeface="DroidSans"/>
              </a:rPr>
              <a:t>PMP: </a:t>
            </a:r>
            <a:r>
              <a:rPr lang="nb-NO" sz="1600" b="0" i="1" u="none" strike="noStrike" baseline="0" dirty="0">
                <a:latin typeface="DroidSans"/>
              </a:rPr>
              <a:t>Policy Management Point  </a:t>
            </a:r>
            <a:endParaRPr lang="nb-NO" sz="1600" i="1" dirty="0"/>
          </a:p>
        </p:txBody>
      </p:sp>
      <p:sp>
        <p:nvSpPr>
          <p:cNvPr id="6" name="TekstSylinder 5">
            <a:extLst>
              <a:ext uri="{FF2B5EF4-FFF2-40B4-BE49-F238E27FC236}">
                <a16:creationId xmlns:a16="http://schemas.microsoft.com/office/drawing/2014/main" id="{BADD7B0C-D504-4D75-B6B2-F2838FAFA819}"/>
              </a:ext>
            </a:extLst>
          </p:cNvPr>
          <p:cNvSpPr txBox="1"/>
          <p:nvPr/>
        </p:nvSpPr>
        <p:spPr>
          <a:xfrm>
            <a:off x="2364232" y="8230085"/>
            <a:ext cx="10363066" cy="400110"/>
          </a:xfrm>
          <a:prstGeom prst="rect">
            <a:avLst/>
          </a:prstGeom>
          <a:noFill/>
        </p:spPr>
        <p:txBody>
          <a:bodyPr wrap="square">
            <a:spAutoFit/>
          </a:bodyPr>
          <a:lstStyle/>
          <a:p>
            <a:r>
              <a:rPr lang="nb-NO" sz="2000" dirty="0">
                <a:hlinkClick r:id="rId4"/>
              </a:rPr>
              <a:t>https://github.com/International-Data-Spaces-association/DataspaceConnector</a:t>
            </a:r>
            <a:endParaRPr lang="nb-NO" sz="2000" dirty="0"/>
          </a:p>
        </p:txBody>
      </p:sp>
      <p:sp>
        <p:nvSpPr>
          <p:cNvPr id="3" name="TekstSylinder 2">
            <a:extLst>
              <a:ext uri="{FF2B5EF4-FFF2-40B4-BE49-F238E27FC236}">
                <a16:creationId xmlns:a16="http://schemas.microsoft.com/office/drawing/2014/main" id="{9756D17C-C196-4021-96BB-540DABC6AFE1}"/>
              </a:ext>
            </a:extLst>
          </p:cNvPr>
          <p:cNvSpPr txBox="1"/>
          <p:nvPr/>
        </p:nvSpPr>
        <p:spPr>
          <a:xfrm>
            <a:off x="2364232" y="7802880"/>
            <a:ext cx="7785608" cy="440762"/>
          </a:xfrm>
          <a:prstGeom prst="rect">
            <a:avLst/>
          </a:prstGeom>
          <a:noFill/>
        </p:spPr>
        <p:txBody>
          <a:bodyPr wrap="square" rtlCol="0">
            <a:spAutoFit/>
          </a:bodyPr>
          <a:lstStyle/>
          <a:p>
            <a:r>
              <a:rPr lang="nb-NO" dirty="0"/>
              <a:t>Referanseimplementasjon (Apache Camel):</a:t>
            </a:r>
          </a:p>
        </p:txBody>
      </p:sp>
    </p:spTree>
    <p:extLst>
      <p:ext uri="{BB962C8B-B14F-4D97-AF65-F5344CB8AC3E}">
        <p14:creationId xmlns:p14="http://schemas.microsoft.com/office/powerpoint/2010/main" val="1482796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0894D7-45E8-4839-9C87-33DE0C9678B0}"/>
              </a:ext>
            </a:extLst>
          </p:cNvPr>
          <p:cNvSpPr>
            <a:spLocks noGrp="1"/>
          </p:cNvSpPr>
          <p:nvPr>
            <p:ph type="title"/>
          </p:nvPr>
        </p:nvSpPr>
        <p:spPr/>
        <p:txBody>
          <a:bodyPr/>
          <a:lstStyle/>
          <a:p>
            <a:r>
              <a:rPr lang="nb-NO"/>
              <a:t>1 Soft </a:t>
            </a:r>
            <a:r>
              <a:rPr lang="nb-NO" err="1"/>
              <a:t>infrastructure</a:t>
            </a:r>
            <a:r>
              <a:rPr lang="nb-NO"/>
              <a:t> / N Data Spaces</a:t>
            </a:r>
          </a:p>
        </p:txBody>
      </p:sp>
      <p:pic>
        <p:nvPicPr>
          <p:cNvPr id="4" name="Bilde 3">
            <a:extLst>
              <a:ext uri="{FF2B5EF4-FFF2-40B4-BE49-F238E27FC236}">
                <a16:creationId xmlns:a16="http://schemas.microsoft.com/office/drawing/2014/main" id="{E24E1755-96B1-4C61-A3FA-B4E84CE8452F}"/>
              </a:ext>
            </a:extLst>
          </p:cNvPr>
          <p:cNvPicPr>
            <a:picLocks noChangeAspect="1"/>
          </p:cNvPicPr>
          <p:nvPr/>
        </p:nvPicPr>
        <p:blipFill>
          <a:blip r:embed="rId3"/>
          <a:stretch>
            <a:fillRect/>
          </a:stretch>
        </p:blipFill>
        <p:spPr>
          <a:xfrm>
            <a:off x="2364232" y="2330840"/>
            <a:ext cx="11182242" cy="6254659"/>
          </a:xfrm>
          <a:prstGeom prst="rect">
            <a:avLst/>
          </a:prstGeom>
        </p:spPr>
      </p:pic>
    </p:spTree>
    <p:extLst>
      <p:ext uri="{BB962C8B-B14F-4D97-AF65-F5344CB8AC3E}">
        <p14:creationId xmlns:p14="http://schemas.microsoft.com/office/powerpoint/2010/main" val="1374534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6A7A35-C256-41D8-BC1A-F453EDD20D58}"/>
              </a:ext>
            </a:extLst>
          </p:cNvPr>
          <p:cNvSpPr>
            <a:spLocks noGrp="1"/>
          </p:cNvSpPr>
          <p:nvPr>
            <p:ph type="title"/>
          </p:nvPr>
        </p:nvSpPr>
        <p:spPr/>
        <p:txBody>
          <a:bodyPr/>
          <a:lstStyle/>
          <a:p>
            <a:r>
              <a:rPr lang="nb-NO"/>
              <a:t>IDS Reference Architecture</a:t>
            </a:r>
          </a:p>
        </p:txBody>
      </p:sp>
      <p:pic>
        <p:nvPicPr>
          <p:cNvPr id="5" name="Bilde 4">
            <a:extLst>
              <a:ext uri="{FF2B5EF4-FFF2-40B4-BE49-F238E27FC236}">
                <a16:creationId xmlns:a16="http://schemas.microsoft.com/office/drawing/2014/main" id="{7DEA4912-4256-461C-8D37-8635274607E7}"/>
              </a:ext>
            </a:extLst>
          </p:cNvPr>
          <p:cNvPicPr>
            <a:picLocks noChangeAspect="1"/>
          </p:cNvPicPr>
          <p:nvPr/>
        </p:nvPicPr>
        <p:blipFill>
          <a:blip r:embed="rId3"/>
          <a:stretch>
            <a:fillRect/>
          </a:stretch>
        </p:blipFill>
        <p:spPr>
          <a:xfrm>
            <a:off x="13003156" y="358597"/>
            <a:ext cx="2454388" cy="801304"/>
          </a:xfrm>
          <a:prstGeom prst="rect">
            <a:avLst/>
          </a:prstGeom>
        </p:spPr>
      </p:pic>
      <p:pic>
        <p:nvPicPr>
          <p:cNvPr id="7" name="Bilde 6">
            <a:extLst>
              <a:ext uri="{FF2B5EF4-FFF2-40B4-BE49-F238E27FC236}">
                <a16:creationId xmlns:a16="http://schemas.microsoft.com/office/drawing/2014/main" id="{D2496CDC-396C-45D4-B5C2-F2A4AF71FFD6}"/>
              </a:ext>
            </a:extLst>
          </p:cNvPr>
          <p:cNvPicPr>
            <a:picLocks noChangeAspect="1"/>
          </p:cNvPicPr>
          <p:nvPr/>
        </p:nvPicPr>
        <p:blipFill>
          <a:blip r:embed="rId4"/>
          <a:stretch>
            <a:fillRect/>
          </a:stretch>
        </p:blipFill>
        <p:spPr>
          <a:xfrm>
            <a:off x="2307432" y="2230187"/>
            <a:ext cx="3848100" cy="2466975"/>
          </a:xfrm>
          <a:prstGeom prst="rect">
            <a:avLst/>
          </a:prstGeom>
        </p:spPr>
      </p:pic>
      <p:pic>
        <p:nvPicPr>
          <p:cNvPr id="9" name="Bilde 8">
            <a:extLst>
              <a:ext uri="{FF2B5EF4-FFF2-40B4-BE49-F238E27FC236}">
                <a16:creationId xmlns:a16="http://schemas.microsoft.com/office/drawing/2014/main" id="{E7EE96DE-580E-4239-A25A-F85ABDFD4143}"/>
              </a:ext>
            </a:extLst>
          </p:cNvPr>
          <p:cNvPicPr>
            <a:picLocks noChangeAspect="1"/>
          </p:cNvPicPr>
          <p:nvPr/>
        </p:nvPicPr>
        <p:blipFill>
          <a:blip r:embed="rId5"/>
          <a:stretch>
            <a:fillRect/>
          </a:stretch>
        </p:blipFill>
        <p:spPr>
          <a:xfrm>
            <a:off x="2364232" y="4049154"/>
            <a:ext cx="3105150" cy="419100"/>
          </a:xfrm>
          <a:prstGeom prst="rect">
            <a:avLst/>
          </a:prstGeom>
        </p:spPr>
      </p:pic>
      <p:pic>
        <p:nvPicPr>
          <p:cNvPr id="11" name="Bilde 10">
            <a:extLst>
              <a:ext uri="{FF2B5EF4-FFF2-40B4-BE49-F238E27FC236}">
                <a16:creationId xmlns:a16="http://schemas.microsoft.com/office/drawing/2014/main" id="{EFCB14C2-E7C2-4FA8-BD50-A9872FE03A32}"/>
              </a:ext>
            </a:extLst>
          </p:cNvPr>
          <p:cNvPicPr>
            <a:picLocks noChangeAspect="1"/>
          </p:cNvPicPr>
          <p:nvPr/>
        </p:nvPicPr>
        <p:blipFill>
          <a:blip r:embed="rId6"/>
          <a:stretch>
            <a:fillRect/>
          </a:stretch>
        </p:blipFill>
        <p:spPr>
          <a:xfrm>
            <a:off x="9900761" y="2278841"/>
            <a:ext cx="3848100" cy="5063631"/>
          </a:xfrm>
          <a:prstGeom prst="rect">
            <a:avLst/>
          </a:prstGeom>
        </p:spPr>
      </p:pic>
      <p:pic>
        <p:nvPicPr>
          <p:cNvPr id="13" name="Bilde 12">
            <a:extLst>
              <a:ext uri="{FF2B5EF4-FFF2-40B4-BE49-F238E27FC236}">
                <a16:creationId xmlns:a16="http://schemas.microsoft.com/office/drawing/2014/main" id="{85D51DCC-CA8B-4307-AE3D-C3088B98248F}"/>
              </a:ext>
            </a:extLst>
          </p:cNvPr>
          <p:cNvPicPr>
            <a:picLocks noChangeAspect="1"/>
          </p:cNvPicPr>
          <p:nvPr/>
        </p:nvPicPr>
        <p:blipFill>
          <a:blip r:embed="rId7"/>
          <a:stretch>
            <a:fillRect/>
          </a:stretch>
        </p:blipFill>
        <p:spPr>
          <a:xfrm>
            <a:off x="10098881" y="7220873"/>
            <a:ext cx="4131469" cy="1783417"/>
          </a:xfrm>
          <a:prstGeom prst="rect">
            <a:avLst/>
          </a:prstGeom>
        </p:spPr>
      </p:pic>
      <p:pic>
        <p:nvPicPr>
          <p:cNvPr id="17" name="Bilde 16">
            <a:extLst>
              <a:ext uri="{FF2B5EF4-FFF2-40B4-BE49-F238E27FC236}">
                <a16:creationId xmlns:a16="http://schemas.microsoft.com/office/drawing/2014/main" id="{6B353619-9AF4-4B80-812C-8D546535A58D}"/>
              </a:ext>
            </a:extLst>
          </p:cNvPr>
          <p:cNvPicPr>
            <a:picLocks noChangeAspect="1"/>
          </p:cNvPicPr>
          <p:nvPr/>
        </p:nvPicPr>
        <p:blipFill>
          <a:blip r:embed="rId8"/>
          <a:stretch>
            <a:fillRect/>
          </a:stretch>
        </p:blipFill>
        <p:spPr>
          <a:xfrm>
            <a:off x="2234792" y="4982451"/>
            <a:ext cx="6469180" cy="3862723"/>
          </a:xfrm>
          <a:prstGeom prst="rect">
            <a:avLst/>
          </a:prstGeom>
        </p:spPr>
      </p:pic>
    </p:spTree>
    <p:extLst>
      <p:ext uri="{BB962C8B-B14F-4D97-AF65-F5344CB8AC3E}">
        <p14:creationId xmlns:p14="http://schemas.microsoft.com/office/powerpoint/2010/main" val="958783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EEC3EA-F50B-44C7-AFB4-070E0CEFD13C}"/>
              </a:ext>
            </a:extLst>
          </p:cNvPr>
          <p:cNvSpPr>
            <a:spLocks noGrp="1"/>
          </p:cNvSpPr>
          <p:nvPr>
            <p:ph type="title"/>
          </p:nvPr>
        </p:nvSpPr>
        <p:spPr/>
        <p:txBody>
          <a:bodyPr/>
          <a:lstStyle/>
          <a:p>
            <a:r>
              <a:rPr lang="nb-NO"/>
              <a:t>IDS </a:t>
            </a:r>
            <a:r>
              <a:rPr lang="nb-NO" err="1"/>
              <a:t>Process</a:t>
            </a:r>
            <a:r>
              <a:rPr lang="nb-NO"/>
              <a:t> </a:t>
            </a:r>
            <a:r>
              <a:rPr lang="nb-NO" err="1"/>
              <a:t>Layer</a:t>
            </a:r>
            <a:r>
              <a:rPr lang="nb-NO"/>
              <a:t> (eksempel)</a:t>
            </a:r>
          </a:p>
        </p:txBody>
      </p:sp>
      <p:pic>
        <p:nvPicPr>
          <p:cNvPr id="11" name="Bilde 10">
            <a:extLst>
              <a:ext uri="{FF2B5EF4-FFF2-40B4-BE49-F238E27FC236}">
                <a16:creationId xmlns:a16="http://schemas.microsoft.com/office/drawing/2014/main" id="{2E712E7E-E2C0-46D5-8A55-72DE10EE4C47}"/>
              </a:ext>
            </a:extLst>
          </p:cNvPr>
          <p:cNvPicPr>
            <a:picLocks noChangeAspect="1"/>
          </p:cNvPicPr>
          <p:nvPr/>
        </p:nvPicPr>
        <p:blipFill>
          <a:blip r:embed="rId2"/>
          <a:stretch>
            <a:fillRect/>
          </a:stretch>
        </p:blipFill>
        <p:spPr>
          <a:xfrm>
            <a:off x="2364233" y="2333626"/>
            <a:ext cx="11245088" cy="5893460"/>
          </a:xfrm>
          <a:prstGeom prst="rect">
            <a:avLst/>
          </a:prstGeom>
        </p:spPr>
      </p:pic>
      <p:sp>
        <p:nvSpPr>
          <p:cNvPr id="12" name="TekstSylinder 11">
            <a:extLst>
              <a:ext uri="{FF2B5EF4-FFF2-40B4-BE49-F238E27FC236}">
                <a16:creationId xmlns:a16="http://schemas.microsoft.com/office/drawing/2014/main" id="{3B7317C6-40AA-4E4C-8C07-B6253258AA15}"/>
              </a:ext>
            </a:extLst>
          </p:cNvPr>
          <p:cNvSpPr txBox="1"/>
          <p:nvPr/>
        </p:nvSpPr>
        <p:spPr>
          <a:xfrm>
            <a:off x="2198478" y="8387259"/>
            <a:ext cx="10430680" cy="400110"/>
          </a:xfrm>
          <a:prstGeom prst="rect">
            <a:avLst/>
          </a:prstGeom>
          <a:noFill/>
        </p:spPr>
        <p:txBody>
          <a:bodyPr wrap="square" rtlCol="0">
            <a:spAutoFit/>
          </a:bodyPr>
          <a:lstStyle/>
          <a:p>
            <a:r>
              <a:rPr lang="nb-NO" sz="2000" i="1" dirty="0">
                <a:solidFill>
                  <a:srgbClr val="00B050"/>
                </a:solidFill>
                <a:sym typeface="Wingdings" panose="05000000000000000000" pitchFamily="2" charset="2"/>
              </a:rPr>
              <a:t> Likner på tilnærmingen i våre referansearkitekturer;)</a:t>
            </a:r>
            <a:endParaRPr lang="nb-NO" sz="2000" i="1" dirty="0">
              <a:solidFill>
                <a:srgbClr val="00B050"/>
              </a:solidFill>
            </a:endParaRPr>
          </a:p>
        </p:txBody>
      </p:sp>
    </p:spTree>
    <p:extLst>
      <p:ext uri="{BB962C8B-B14F-4D97-AF65-F5344CB8AC3E}">
        <p14:creationId xmlns:p14="http://schemas.microsoft.com/office/powerpoint/2010/main" val="3961770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2836CD-0D64-4056-9E31-BD699B08097B}"/>
              </a:ext>
            </a:extLst>
          </p:cNvPr>
          <p:cNvSpPr>
            <a:spLocks noGrp="1"/>
          </p:cNvSpPr>
          <p:nvPr>
            <p:ph type="title"/>
          </p:nvPr>
        </p:nvSpPr>
        <p:spPr/>
        <p:txBody>
          <a:bodyPr/>
          <a:lstStyle/>
          <a:p>
            <a:r>
              <a:rPr lang="nb-NO" dirty="0"/>
              <a:t>IDS Information </a:t>
            </a:r>
            <a:r>
              <a:rPr lang="nb-NO" dirty="0" err="1"/>
              <a:t>Layer</a:t>
            </a:r>
            <a:endParaRPr lang="nb-NO" dirty="0"/>
          </a:p>
        </p:txBody>
      </p:sp>
      <p:pic>
        <p:nvPicPr>
          <p:cNvPr id="4" name="Bilde 3">
            <a:extLst>
              <a:ext uri="{FF2B5EF4-FFF2-40B4-BE49-F238E27FC236}">
                <a16:creationId xmlns:a16="http://schemas.microsoft.com/office/drawing/2014/main" id="{82C7421D-1BC3-4EC3-951E-9B7D48C565EC}"/>
              </a:ext>
            </a:extLst>
          </p:cNvPr>
          <p:cNvPicPr>
            <a:picLocks noChangeAspect="1"/>
          </p:cNvPicPr>
          <p:nvPr/>
        </p:nvPicPr>
        <p:blipFill>
          <a:blip r:embed="rId3"/>
          <a:stretch>
            <a:fillRect/>
          </a:stretch>
        </p:blipFill>
        <p:spPr>
          <a:xfrm>
            <a:off x="2027116" y="2275179"/>
            <a:ext cx="7009370" cy="6355763"/>
          </a:xfrm>
          <a:prstGeom prst="rect">
            <a:avLst/>
          </a:prstGeom>
        </p:spPr>
      </p:pic>
      <p:pic>
        <p:nvPicPr>
          <p:cNvPr id="5" name="Bilde 4">
            <a:extLst>
              <a:ext uri="{FF2B5EF4-FFF2-40B4-BE49-F238E27FC236}">
                <a16:creationId xmlns:a16="http://schemas.microsoft.com/office/drawing/2014/main" id="{D741E0AA-733D-4C10-85CD-31C4EC5F41E5}"/>
              </a:ext>
            </a:extLst>
          </p:cNvPr>
          <p:cNvPicPr>
            <a:picLocks noChangeAspect="1"/>
          </p:cNvPicPr>
          <p:nvPr/>
        </p:nvPicPr>
        <p:blipFill>
          <a:blip r:embed="rId4"/>
          <a:stretch>
            <a:fillRect/>
          </a:stretch>
        </p:blipFill>
        <p:spPr>
          <a:xfrm>
            <a:off x="9796237" y="2275179"/>
            <a:ext cx="6017177" cy="2537767"/>
          </a:xfrm>
          <a:prstGeom prst="rect">
            <a:avLst/>
          </a:prstGeom>
        </p:spPr>
      </p:pic>
      <p:pic>
        <p:nvPicPr>
          <p:cNvPr id="6" name="Bilde 5">
            <a:extLst>
              <a:ext uri="{FF2B5EF4-FFF2-40B4-BE49-F238E27FC236}">
                <a16:creationId xmlns:a16="http://schemas.microsoft.com/office/drawing/2014/main" id="{61A48A50-B518-4CC3-847C-646427094A5C}"/>
              </a:ext>
            </a:extLst>
          </p:cNvPr>
          <p:cNvPicPr>
            <a:picLocks noChangeAspect="1"/>
          </p:cNvPicPr>
          <p:nvPr/>
        </p:nvPicPr>
        <p:blipFill>
          <a:blip r:embed="rId5"/>
          <a:stretch>
            <a:fillRect/>
          </a:stretch>
        </p:blipFill>
        <p:spPr>
          <a:xfrm>
            <a:off x="10447034" y="5097145"/>
            <a:ext cx="5366380" cy="2607029"/>
          </a:xfrm>
          <a:prstGeom prst="rect">
            <a:avLst/>
          </a:prstGeom>
        </p:spPr>
      </p:pic>
      <p:sp>
        <p:nvSpPr>
          <p:cNvPr id="7" name="TekstSylinder 6">
            <a:extLst>
              <a:ext uri="{FF2B5EF4-FFF2-40B4-BE49-F238E27FC236}">
                <a16:creationId xmlns:a16="http://schemas.microsoft.com/office/drawing/2014/main" id="{2BC2C400-1C21-4B73-B1D8-DB2ECD9A1F70}"/>
              </a:ext>
            </a:extLst>
          </p:cNvPr>
          <p:cNvSpPr txBox="1"/>
          <p:nvPr/>
        </p:nvSpPr>
        <p:spPr>
          <a:xfrm>
            <a:off x="4051716" y="8540161"/>
            <a:ext cx="13282511" cy="400110"/>
          </a:xfrm>
          <a:prstGeom prst="rect">
            <a:avLst/>
          </a:prstGeom>
          <a:noFill/>
        </p:spPr>
        <p:txBody>
          <a:bodyPr wrap="square" rtlCol="0">
            <a:spAutoFit/>
          </a:bodyPr>
          <a:lstStyle/>
          <a:p>
            <a:r>
              <a:rPr lang="nb-NO" sz="2000" i="1" dirty="0">
                <a:solidFill>
                  <a:srgbClr val="FF0000"/>
                </a:solidFill>
                <a:sym typeface="Wingdings" panose="05000000000000000000" pitchFamily="2" charset="2"/>
              </a:rPr>
              <a:t> Stemmer IKKE med tilnærmingen i våre referansearkitekturer (eMelding, </a:t>
            </a:r>
            <a:r>
              <a:rPr lang="nb-NO" sz="2000" i="1" dirty="0" err="1">
                <a:solidFill>
                  <a:srgbClr val="FF0000"/>
                </a:solidFill>
                <a:sym typeface="Wingdings" panose="05000000000000000000" pitchFamily="2" charset="2"/>
              </a:rPr>
              <a:t>eOppslag</a:t>
            </a:r>
            <a:r>
              <a:rPr lang="nb-NO" sz="2000" i="1" dirty="0">
                <a:solidFill>
                  <a:srgbClr val="FF0000"/>
                </a:solidFill>
                <a:sym typeface="Wingdings" panose="05000000000000000000" pitchFamily="2" charset="2"/>
              </a:rPr>
              <a:t>, eNotifikasjon ;(</a:t>
            </a:r>
            <a:endParaRPr lang="nb-NO" sz="2000" i="1" dirty="0">
              <a:solidFill>
                <a:srgbClr val="FF0000"/>
              </a:solidFill>
            </a:endParaRPr>
          </a:p>
        </p:txBody>
      </p:sp>
      <p:sp>
        <p:nvSpPr>
          <p:cNvPr id="8" name="TekstSylinder 7">
            <a:extLst>
              <a:ext uri="{FF2B5EF4-FFF2-40B4-BE49-F238E27FC236}">
                <a16:creationId xmlns:a16="http://schemas.microsoft.com/office/drawing/2014/main" id="{9D0E5A89-EA8D-4CCF-ACF3-DAE3297E006B}"/>
              </a:ext>
            </a:extLst>
          </p:cNvPr>
          <p:cNvSpPr txBox="1"/>
          <p:nvPr/>
        </p:nvSpPr>
        <p:spPr>
          <a:xfrm>
            <a:off x="10893091" y="1515572"/>
            <a:ext cx="4474265" cy="440762"/>
          </a:xfrm>
          <a:prstGeom prst="rect">
            <a:avLst/>
          </a:prstGeom>
          <a:noFill/>
        </p:spPr>
        <p:txBody>
          <a:bodyPr wrap="square" rtlCol="0">
            <a:spAutoFit/>
          </a:bodyPr>
          <a:lstStyle/>
          <a:p>
            <a:r>
              <a:rPr lang="nb-NO" dirty="0"/>
              <a:t>Eksempler (</a:t>
            </a:r>
            <a:r>
              <a:rPr lang="nb-NO" dirty="0" err="1"/>
              <a:t>Communication</a:t>
            </a:r>
            <a:r>
              <a:rPr lang="nb-NO" dirty="0"/>
              <a:t>):</a:t>
            </a:r>
          </a:p>
        </p:txBody>
      </p:sp>
    </p:spTree>
    <p:extLst>
      <p:ext uri="{BB962C8B-B14F-4D97-AF65-F5344CB8AC3E}">
        <p14:creationId xmlns:p14="http://schemas.microsoft.com/office/powerpoint/2010/main" val="1323842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C33EB5-7B14-4EB9-929D-FEC89EBE35B1}"/>
              </a:ext>
            </a:extLst>
          </p:cNvPr>
          <p:cNvSpPr>
            <a:spLocks noGrp="1"/>
          </p:cNvSpPr>
          <p:nvPr>
            <p:ph type="title"/>
          </p:nvPr>
        </p:nvSpPr>
        <p:spPr>
          <a:xfrm>
            <a:off x="2364231" y="1480956"/>
            <a:ext cx="13890181" cy="1186044"/>
          </a:xfrm>
        </p:spPr>
        <p:txBody>
          <a:bodyPr/>
          <a:lstStyle/>
          <a:p>
            <a:r>
              <a:rPr lang="nb-NO" dirty="0"/>
              <a:t>Vår referansearkitektur for hendelsesstrømming</a:t>
            </a:r>
            <a:br>
              <a:rPr lang="nb-NO" dirty="0"/>
            </a:br>
            <a:r>
              <a:rPr lang="nb-NO" sz="4000" dirty="0"/>
              <a:t>Eksempel</a:t>
            </a:r>
            <a:endParaRPr lang="nb-NO" dirty="0"/>
          </a:p>
        </p:txBody>
      </p:sp>
      <p:pic>
        <p:nvPicPr>
          <p:cNvPr id="5" name="Bilde 4">
            <a:extLst>
              <a:ext uri="{FF2B5EF4-FFF2-40B4-BE49-F238E27FC236}">
                <a16:creationId xmlns:a16="http://schemas.microsoft.com/office/drawing/2014/main" id="{C486DF0C-1D8B-43B7-A8A4-5C3F895AE6D2}"/>
              </a:ext>
            </a:extLst>
          </p:cNvPr>
          <p:cNvPicPr>
            <a:picLocks noChangeAspect="1"/>
          </p:cNvPicPr>
          <p:nvPr/>
        </p:nvPicPr>
        <p:blipFill>
          <a:blip r:embed="rId3"/>
          <a:stretch>
            <a:fillRect/>
          </a:stretch>
        </p:blipFill>
        <p:spPr>
          <a:xfrm>
            <a:off x="2470911" y="3181990"/>
            <a:ext cx="11270075" cy="4481054"/>
          </a:xfrm>
          <a:prstGeom prst="rect">
            <a:avLst/>
          </a:prstGeom>
        </p:spPr>
      </p:pic>
    </p:spTree>
    <p:extLst>
      <p:ext uri="{BB962C8B-B14F-4D97-AF65-F5344CB8AC3E}">
        <p14:creationId xmlns:p14="http://schemas.microsoft.com/office/powerpoint/2010/main" val="4186152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28B22FB-116B-42BF-894F-3A6B4435032D}"/>
              </a:ext>
            </a:extLst>
          </p:cNvPr>
          <p:cNvSpPr>
            <a:spLocks noGrp="1"/>
          </p:cNvSpPr>
          <p:nvPr>
            <p:ph type="ctrTitle"/>
          </p:nvPr>
        </p:nvSpPr>
        <p:spPr/>
        <p:txBody>
          <a:bodyPr/>
          <a:lstStyle/>
          <a:p>
            <a:r>
              <a:rPr lang="nb-NO" dirty="0"/>
              <a:t>Konklusjon/diskusjon</a:t>
            </a:r>
          </a:p>
        </p:txBody>
      </p:sp>
    </p:spTree>
    <p:extLst>
      <p:ext uri="{BB962C8B-B14F-4D97-AF65-F5344CB8AC3E}">
        <p14:creationId xmlns:p14="http://schemas.microsoft.com/office/powerpoint/2010/main" val="2632629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E44B188-1613-4B97-B5AE-416E46CBDA4A}"/>
              </a:ext>
            </a:extLst>
          </p:cNvPr>
          <p:cNvSpPr>
            <a:spLocks noGrp="1"/>
          </p:cNvSpPr>
          <p:nvPr>
            <p:ph type="title"/>
          </p:nvPr>
        </p:nvSpPr>
        <p:spPr>
          <a:xfrm>
            <a:off x="2364232" y="1480956"/>
            <a:ext cx="12967208" cy="692497"/>
          </a:xfrm>
        </p:spPr>
        <p:txBody>
          <a:bodyPr/>
          <a:lstStyle/>
          <a:p>
            <a:r>
              <a:rPr lang="nb-NO" dirty="0"/>
              <a:t>Data Mesh og EU Data Spaces – same, same?</a:t>
            </a:r>
          </a:p>
        </p:txBody>
      </p:sp>
      <p:sp>
        <p:nvSpPr>
          <p:cNvPr id="8" name="TekstSylinder 7">
            <a:extLst>
              <a:ext uri="{FF2B5EF4-FFF2-40B4-BE49-F238E27FC236}">
                <a16:creationId xmlns:a16="http://schemas.microsoft.com/office/drawing/2014/main" id="{056B480B-A267-4A13-B6CC-6847200A4060}"/>
              </a:ext>
            </a:extLst>
          </p:cNvPr>
          <p:cNvSpPr txBox="1"/>
          <p:nvPr/>
        </p:nvSpPr>
        <p:spPr>
          <a:xfrm>
            <a:off x="2364232" y="2643721"/>
            <a:ext cx="10578353" cy="5463034"/>
          </a:xfrm>
          <a:prstGeom prst="rect">
            <a:avLst/>
          </a:prstGeom>
          <a:noFill/>
        </p:spPr>
        <p:txBody>
          <a:bodyPr wrap="square" rtlCol="0">
            <a:spAutoFit/>
          </a:bodyPr>
          <a:lstStyle/>
          <a:p>
            <a:pPr marL="540000" indent="-540000" defTabSz="1219085">
              <a:spcBef>
                <a:spcPts val="2500"/>
              </a:spcBef>
              <a:buClr>
                <a:schemeClr val="accent3"/>
              </a:buClr>
              <a:buFont typeface="Arial" panose="020B0604020202020204" pitchFamily="34" charset="0"/>
              <a:buChar char="•"/>
            </a:pPr>
            <a:r>
              <a:rPr lang="nb-NO" sz="2800" dirty="0">
                <a:solidFill>
                  <a:schemeClr val="tx2"/>
                </a:solidFill>
              </a:rPr>
              <a:t>Distribuert/føderert arkitektur</a:t>
            </a:r>
          </a:p>
          <a:p>
            <a:pPr marL="540000" indent="-540000" defTabSz="1219085">
              <a:spcBef>
                <a:spcPts val="2500"/>
              </a:spcBef>
              <a:buClr>
                <a:schemeClr val="accent3"/>
              </a:buClr>
              <a:buFont typeface="Arial" panose="020B0604020202020204" pitchFamily="34" charset="0"/>
              <a:buChar char="•"/>
            </a:pPr>
            <a:r>
              <a:rPr lang="en-US" sz="2800" dirty="0" err="1">
                <a:solidFill>
                  <a:schemeClr val="tx2"/>
                </a:solidFill>
              </a:rPr>
              <a:t>Domener</a:t>
            </a:r>
            <a:r>
              <a:rPr lang="en-US" sz="2800" dirty="0">
                <a:solidFill>
                  <a:schemeClr val="tx2"/>
                </a:solidFill>
              </a:rPr>
              <a:t>/</a:t>
            </a:r>
            <a:r>
              <a:rPr lang="en-US" sz="2800" dirty="0" err="1">
                <a:solidFill>
                  <a:schemeClr val="tx2"/>
                </a:solidFill>
              </a:rPr>
              <a:t>økosystemer</a:t>
            </a:r>
            <a:endParaRPr lang="en-US" sz="2800" dirty="0">
              <a:solidFill>
                <a:schemeClr val="tx2"/>
              </a:solidFill>
            </a:endParaRPr>
          </a:p>
          <a:p>
            <a:pPr marL="540000" indent="-540000" defTabSz="1219085">
              <a:spcBef>
                <a:spcPts val="2500"/>
              </a:spcBef>
              <a:buClr>
                <a:schemeClr val="accent3"/>
              </a:buClr>
              <a:buFont typeface="Arial" panose="020B0604020202020204" pitchFamily="34" charset="0"/>
              <a:buChar char="•"/>
            </a:pPr>
            <a:r>
              <a:rPr lang="nb-NO" sz="2800" dirty="0">
                <a:solidFill>
                  <a:schemeClr val="tx2"/>
                </a:solidFill>
              </a:rPr>
              <a:t>Felles infrastruktur, </a:t>
            </a:r>
            <a:r>
              <a:rPr lang="nb-NO" sz="2800" dirty="0" err="1">
                <a:solidFill>
                  <a:schemeClr val="tx2"/>
                </a:solidFill>
              </a:rPr>
              <a:t>domain</a:t>
            </a:r>
            <a:r>
              <a:rPr lang="nb-NO" sz="2800" dirty="0">
                <a:solidFill>
                  <a:schemeClr val="tx2"/>
                </a:solidFill>
              </a:rPr>
              <a:t> </a:t>
            </a:r>
            <a:r>
              <a:rPr lang="nb-NO" sz="2800" dirty="0" err="1">
                <a:solidFill>
                  <a:schemeClr val="tx2"/>
                </a:solidFill>
              </a:rPr>
              <a:t>agnostic</a:t>
            </a:r>
            <a:endParaRPr lang="nb-NO" sz="2800" dirty="0">
              <a:solidFill>
                <a:schemeClr val="tx2"/>
              </a:solidFill>
            </a:endParaRPr>
          </a:p>
          <a:p>
            <a:pPr marL="540000" indent="-540000" defTabSz="1219085">
              <a:spcBef>
                <a:spcPts val="2500"/>
              </a:spcBef>
              <a:buClr>
                <a:schemeClr val="accent3"/>
              </a:buClr>
              <a:buFont typeface="Arial" panose="020B0604020202020204" pitchFamily="34" charset="0"/>
              <a:buChar char="•"/>
            </a:pPr>
            <a:r>
              <a:rPr lang="en-US" sz="2800" dirty="0">
                <a:solidFill>
                  <a:schemeClr val="tx2"/>
                </a:solidFill>
              </a:rPr>
              <a:t>DDD Bounded Context - Context Mapping + D</a:t>
            </a:r>
            <a:r>
              <a:rPr lang="nb-NO" sz="2800" dirty="0">
                <a:solidFill>
                  <a:schemeClr val="tx2"/>
                </a:solidFill>
              </a:rPr>
              <a:t>DD </a:t>
            </a:r>
            <a:r>
              <a:rPr lang="nb-NO" sz="2800" dirty="0" err="1">
                <a:solidFill>
                  <a:schemeClr val="tx2"/>
                </a:solidFill>
              </a:rPr>
              <a:t>Shared</a:t>
            </a:r>
            <a:r>
              <a:rPr lang="nb-NO" sz="2800" dirty="0">
                <a:solidFill>
                  <a:schemeClr val="tx2"/>
                </a:solidFill>
              </a:rPr>
              <a:t> </a:t>
            </a:r>
            <a:r>
              <a:rPr lang="nb-NO" sz="2800" dirty="0" err="1">
                <a:solidFill>
                  <a:schemeClr val="tx2"/>
                </a:solidFill>
              </a:rPr>
              <a:t>kernel</a:t>
            </a:r>
            <a:r>
              <a:rPr lang="nb-NO" sz="2800" dirty="0">
                <a:solidFill>
                  <a:schemeClr val="tx2"/>
                </a:solidFill>
              </a:rPr>
              <a:t> (EU </a:t>
            </a:r>
            <a:r>
              <a:rPr lang="nb-NO" sz="2800" dirty="0" err="1">
                <a:solidFill>
                  <a:schemeClr val="tx2"/>
                </a:solidFill>
              </a:rPr>
              <a:t>Core</a:t>
            </a:r>
            <a:r>
              <a:rPr lang="nb-NO" sz="2800" dirty="0">
                <a:solidFill>
                  <a:schemeClr val="tx2"/>
                </a:solidFill>
              </a:rPr>
              <a:t> </a:t>
            </a:r>
            <a:r>
              <a:rPr lang="nb-NO" sz="2800" dirty="0" err="1">
                <a:solidFill>
                  <a:schemeClr val="tx2"/>
                </a:solidFill>
              </a:rPr>
              <a:t>Vocabularies</a:t>
            </a:r>
            <a:r>
              <a:rPr lang="nb-NO" sz="2800" dirty="0">
                <a:solidFill>
                  <a:schemeClr val="tx2"/>
                </a:solidFill>
              </a:rPr>
              <a:t>)</a:t>
            </a:r>
          </a:p>
          <a:p>
            <a:pPr marL="540000" indent="-540000" defTabSz="1219085">
              <a:spcBef>
                <a:spcPts val="2500"/>
              </a:spcBef>
              <a:buClr>
                <a:schemeClr val="accent3"/>
              </a:buClr>
              <a:buFont typeface="Arial" panose="020B0604020202020204" pitchFamily="34" charset="0"/>
              <a:buChar char="•"/>
            </a:pPr>
            <a:r>
              <a:rPr lang="en-US" sz="2800" dirty="0" err="1">
                <a:solidFill>
                  <a:schemeClr val="tx2"/>
                </a:solidFill>
              </a:rPr>
              <a:t>Unike</a:t>
            </a:r>
            <a:r>
              <a:rPr lang="en-US" sz="2800" dirty="0">
                <a:solidFill>
                  <a:schemeClr val="tx2"/>
                </a:solidFill>
              </a:rPr>
              <a:t> ID-er</a:t>
            </a:r>
          </a:p>
          <a:p>
            <a:pPr marL="540000" indent="-540000" defTabSz="1219085">
              <a:spcBef>
                <a:spcPts val="2500"/>
              </a:spcBef>
              <a:buClr>
                <a:schemeClr val="accent3"/>
              </a:buClr>
              <a:buFont typeface="Arial" panose="020B0604020202020204" pitchFamily="34" charset="0"/>
              <a:buChar char="•"/>
            </a:pPr>
            <a:r>
              <a:rPr lang="nb-NO" sz="2800" dirty="0">
                <a:solidFill>
                  <a:schemeClr val="tx2"/>
                </a:solidFill>
              </a:rPr>
              <a:t>Standardiserts API-er</a:t>
            </a:r>
            <a:endParaRPr lang="nb-NO" sz="2800" dirty="0">
              <a:solidFill>
                <a:srgbClr val="002060"/>
              </a:solidFill>
            </a:endParaRPr>
          </a:p>
          <a:p>
            <a:pPr marL="540000" indent="-540000" defTabSz="1219085">
              <a:spcBef>
                <a:spcPts val="2500"/>
              </a:spcBef>
              <a:buClr>
                <a:schemeClr val="accent3"/>
              </a:buClr>
              <a:buFont typeface="Arial" panose="020B0604020202020204" pitchFamily="34" charset="0"/>
              <a:buChar char="•"/>
            </a:pPr>
            <a:r>
              <a:rPr lang="nb-NO" sz="2800" dirty="0">
                <a:solidFill>
                  <a:schemeClr val="tx2"/>
                </a:solidFill>
              </a:rPr>
              <a:t>Dataprodukter / </a:t>
            </a:r>
            <a:r>
              <a:rPr lang="nb-NO" sz="2800" dirty="0">
                <a:solidFill>
                  <a:schemeClr val="accent3"/>
                </a:solidFill>
              </a:rPr>
              <a:t>Lenkede data</a:t>
            </a:r>
          </a:p>
        </p:txBody>
      </p:sp>
      <p:pic>
        <p:nvPicPr>
          <p:cNvPr id="9218" name="Picture 2" descr="One Stop Shop - Home | Facebook">
            <a:extLst>
              <a:ext uri="{FF2B5EF4-FFF2-40B4-BE49-F238E27FC236}">
                <a16:creationId xmlns:a16="http://schemas.microsoft.com/office/drawing/2014/main" id="{E80A0EFA-E851-44AC-BEAD-02B0119BE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991" y="6204661"/>
            <a:ext cx="2805874" cy="2805874"/>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a:extLst>
              <a:ext uri="{FF2B5EF4-FFF2-40B4-BE49-F238E27FC236}">
                <a16:creationId xmlns:a16="http://schemas.microsoft.com/office/drawing/2014/main" id="{0C2E3468-09EE-45DF-B4C9-5F2A4B276F89}"/>
              </a:ext>
            </a:extLst>
          </p:cNvPr>
          <p:cNvSpPr txBox="1"/>
          <p:nvPr/>
        </p:nvSpPr>
        <p:spPr>
          <a:xfrm>
            <a:off x="13075920" y="6690360"/>
            <a:ext cx="2072640" cy="1834477"/>
          </a:xfrm>
          <a:prstGeom prst="rect">
            <a:avLst/>
          </a:prstGeom>
          <a:noFill/>
        </p:spPr>
        <p:txBody>
          <a:bodyPr wrap="square" rtlCol="0">
            <a:spAutoFit/>
          </a:bodyPr>
          <a:lstStyle/>
          <a:p>
            <a:r>
              <a:rPr lang="nb-NO" dirty="0">
                <a:solidFill>
                  <a:srgbClr val="FF0000"/>
                </a:solidFill>
              </a:rPr>
              <a:t>Er EU Data Spaces den ultimate løsningen på Data Mesh?</a:t>
            </a:r>
          </a:p>
        </p:txBody>
      </p:sp>
    </p:spTree>
    <p:extLst>
      <p:ext uri="{BB962C8B-B14F-4D97-AF65-F5344CB8AC3E}">
        <p14:creationId xmlns:p14="http://schemas.microsoft.com/office/powerpoint/2010/main" val="2567744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28B22FB-116B-42BF-894F-3A6B4435032D}"/>
              </a:ext>
            </a:extLst>
          </p:cNvPr>
          <p:cNvSpPr>
            <a:spLocks noGrp="1"/>
          </p:cNvSpPr>
          <p:nvPr>
            <p:ph type="ctrTitle"/>
          </p:nvPr>
        </p:nvSpPr>
        <p:spPr>
          <a:xfrm>
            <a:off x="6411816" y="3599727"/>
            <a:ext cx="5857349" cy="1490433"/>
          </a:xfrm>
        </p:spPr>
        <p:txBody>
          <a:bodyPr>
            <a:normAutofit fontScale="90000"/>
          </a:bodyPr>
          <a:lstStyle/>
          <a:p>
            <a:r>
              <a:rPr lang="nb-NO" dirty="0"/>
              <a:t>Bakgrunn – </a:t>
            </a:r>
            <a:r>
              <a:rPr lang="nb-NO" dirty="0" err="1"/>
              <a:t>Norstella</a:t>
            </a:r>
            <a:r>
              <a:rPr lang="nb-NO" dirty="0"/>
              <a:t>-diskusjoner</a:t>
            </a:r>
          </a:p>
        </p:txBody>
      </p:sp>
    </p:spTree>
    <p:extLst>
      <p:ext uri="{BB962C8B-B14F-4D97-AF65-F5344CB8AC3E}">
        <p14:creationId xmlns:p14="http://schemas.microsoft.com/office/powerpoint/2010/main" val="3753658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D5FC14A2-FED4-4D36-BABF-4CD3110C2372}"/>
              </a:ext>
            </a:extLst>
          </p:cNvPr>
          <p:cNvSpPr>
            <a:spLocks noGrp="1"/>
          </p:cNvSpPr>
          <p:nvPr>
            <p:ph type="title"/>
          </p:nvPr>
        </p:nvSpPr>
        <p:spPr/>
        <p:txBody>
          <a:bodyPr/>
          <a:lstStyle/>
          <a:p>
            <a:r>
              <a:rPr lang="nb-NO" dirty="0"/>
              <a:t>Sentralisert vs. desentralisert?</a:t>
            </a:r>
          </a:p>
        </p:txBody>
      </p:sp>
      <p:pic>
        <p:nvPicPr>
          <p:cNvPr id="4098" name="Picture 2">
            <a:extLst>
              <a:ext uri="{FF2B5EF4-FFF2-40B4-BE49-F238E27FC236}">
                <a16:creationId xmlns:a16="http://schemas.microsoft.com/office/drawing/2014/main" id="{04BAA62F-4682-4C81-9B2A-685739A01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794" y="5372974"/>
            <a:ext cx="218122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k 10" descr="Fabrikk med heldekkende fyll">
            <a:extLst>
              <a:ext uri="{FF2B5EF4-FFF2-40B4-BE49-F238E27FC236}">
                <a16:creationId xmlns:a16="http://schemas.microsoft.com/office/drawing/2014/main" id="{FB0D08E2-CDAA-4D39-BB72-AAFF341573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29983" y="6639628"/>
            <a:ext cx="914400" cy="914400"/>
          </a:xfrm>
          <a:prstGeom prst="rect">
            <a:avLst/>
          </a:prstGeom>
        </p:spPr>
      </p:pic>
      <p:pic>
        <p:nvPicPr>
          <p:cNvPr id="13" name="Grafikk 12" descr="Sky med heldekkende fyll">
            <a:extLst>
              <a:ext uri="{FF2B5EF4-FFF2-40B4-BE49-F238E27FC236}">
                <a16:creationId xmlns:a16="http://schemas.microsoft.com/office/drawing/2014/main" id="{59FA1D36-0C55-4AB1-A4A9-43C73F3B1C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79839" y="7468473"/>
            <a:ext cx="914400" cy="914400"/>
          </a:xfrm>
          <a:prstGeom prst="rect">
            <a:avLst/>
          </a:prstGeom>
        </p:spPr>
      </p:pic>
      <p:pic>
        <p:nvPicPr>
          <p:cNvPr id="15" name="Grafikk 14" descr="Database med heldekkende fyll">
            <a:extLst>
              <a:ext uri="{FF2B5EF4-FFF2-40B4-BE49-F238E27FC236}">
                <a16:creationId xmlns:a16="http://schemas.microsoft.com/office/drawing/2014/main" id="{692B2BB8-9AB6-4CED-AA3C-A522DF26CEE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24471" y="4907596"/>
            <a:ext cx="914400" cy="564128"/>
          </a:xfrm>
          <a:prstGeom prst="rect">
            <a:avLst/>
          </a:prstGeom>
        </p:spPr>
      </p:pic>
      <p:pic>
        <p:nvPicPr>
          <p:cNvPr id="17" name="Grafikk 16" descr="Fisk med heldekkende fyll">
            <a:extLst>
              <a:ext uri="{FF2B5EF4-FFF2-40B4-BE49-F238E27FC236}">
                <a16:creationId xmlns:a16="http://schemas.microsoft.com/office/drawing/2014/main" id="{236FB5C7-C461-4762-B16C-FC94879C2C6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92831" y="5770553"/>
            <a:ext cx="776804" cy="776804"/>
          </a:xfrm>
          <a:prstGeom prst="rect">
            <a:avLst/>
          </a:prstGeom>
        </p:spPr>
      </p:pic>
      <p:pic>
        <p:nvPicPr>
          <p:cNvPr id="19" name="Grafikk 18" descr="Bil med heldekkende fyll">
            <a:extLst>
              <a:ext uri="{FF2B5EF4-FFF2-40B4-BE49-F238E27FC236}">
                <a16:creationId xmlns:a16="http://schemas.microsoft.com/office/drawing/2014/main" id="{BA9153A6-04A8-4141-8528-D53920AFAB3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17626" y="6420724"/>
            <a:ext cx="777991" cy="777991"/>
          </a:xfrm>
          <a:prstGeom prst="rect">
            <a:avLst/>
          </a:prstGeom>
        </p:spPr>
      </p:pic>
      <p:pic>
        <p:nvPicPr>
          <p:cNvPr id="25" name="Grafikk 24" descr="Server med heldekkende fyll">
            <a:extLst>
              <a:ext uri="{FF2B5EF4-FFF2-40B4-BE49-F238E27FC236}">
                <a16:creationId xmlns:a16="http://schemas.microsoft.com/office/drawing/2014/main" id="{7C7D811C-695C-4307-AE55-9FDCE881FF4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492993" y="4823362"/>
            <a:ext cx="914400" cy="914400"/>
          </a:xfrm>
          <a:prstGeom prst="rect">
            <a:avLst/>
          </a:prstGeom>
        </p:spPr>
      </p:pic>
      <p:pic>
        <p:nvPicPr>
          <p:cNvPr id="4102" name="Picture 6" descr="Azure Data Lake Icon png download - 512*512 - Free Transparent Data Lake  png Download. - CleanPNG / KissPNG">
            <a:extLst>
              <a:ext uri="{FF2B5EF4-FFF2-40B4-BE49-F238E27FC236}">
                <a16:creationId xmlns:a16="http://schemas.microsoft.com/office/drawing/2014/main" id="{CB3E2FBA-0343-41CB-B1BD-F79C80B7081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64232" y="5855778"/>
            <a:ext cx="1230546" cy="580786"/>
          </a:xfrm>
          <a:prstGeom prst="rect">
            <a:avLst/>
          </a:prstGeom>
          <a:noFill/>
          <a:extLst>
            <a:ext uri="{909E8E84-426E-40DD-AFC4-6F175D3DCCD1}">
              <a14:hiddenFill xmlns:a14="http://schemas.microsoft.com/office/drawing/2010/main">
                <a:solidFill>
                  <a:srgbClr val="FFFFFF"/>
                </a:solidFill>
              </a14:hiddenFill>
            </a:ext>
          </a:extLst>
        </p:spPr>
      </p:pic>
      <p:pic>
        <p:nvPicPr>
          <p:cNvPr id="29" name="Grafikk 28" descr="Databehandling i skyen med heldekkende fyll">
            <a:extLst>
              <a:ext uri="{FF2B5EF4-FFF2-40B4-BE49-F238E27FC236}">
                <a16:creationId xmlns:a16="http://schemas.microsoft.com/office/drawing/2014/main" id="{EC967E01-6C1C-4120-8CE2-08E2FE14846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499706" y="7147682"/>
            <a:ext cx="777991" cy="777991"/>
          </a:xfrm>
          <a:prstGeom prst="rect">
            <a:avLst/>
          </a:prstGeom>
        </p:spPr>
      </p:pic>
      <p:pic>
        <p:nvPicPr>
          <p:cNvPr id="3" name="Grafikk 2" descr="Tannhjul med heldekkende fyll">
            <a:extLst>
              <a:ext uri="{FF2B5EF4-FFF2-40B4-BE49-F238E27FC236}">
                <a16:creationId xmlns:a16="http://schemas.microsoft.com/office/drawing/2014/main" id="{522FE163-4F80-45F6-86E2-E8C4F676BE3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506836" y="7461143"/>
            <a:ext cx="628104" cy="628104"/>
          </a:xfrm>
          <a:prstGeom prst="rect">
            <a:avLst/>
          </a:prstGeom>
        </p:spPr>
      </p:pic>
      <p:sp>
        <p:nvSpPr>
          <p:cNvPr id="12" name="TekstSylinder 11">
            <a:extLst>
              <a:ext uri="{FF2B5EF4-FFF2-40B4-BE49-F238E27FC236}">
                <a16:creationId xmlns:a16="http://schemas.microsoft.com/office/drawing/2014/main" id="{1B8B71AA-F88C-4017-87E2-1020C61154E5}"/>
              </a:ext>
            </a:extLst>
          </p:cNvPr>
          <p:cNvSpPr txBox="1"/>
          <p:nvPr/>
        </p:nvSpPr>
        <p:spPr>
          <a:xfrm>
            <a:off x="2306783" y="2301016"/>
            <a:ext cx="12170658" cy="1384995"/>
          </a:xfrm>
          <a:prstGeom prst="rect">
            <a:avLst/>
          </a:prstGeom>
          <a:noFill/>
        </p:spPr>
        <p:txBody>
          <a:bodyPr wrap="square" rtlCol="0">
            <a:spAutoFit/>
          </a:bodyPr>
          <a:lstStyle/>
          <a:p>
            <a:r>
              <a:rPr lang="nb-NO" sz="2800" dirty="0"/>
              <a:t>Foreløpig forsøk på konklusjon #2:</a:t>
            </a:r>
          </a:p>
          <a:p>
            <a:r>
              <a:rPr lang="nb-NO" sz="2800" b="1" i="1" dirty="0"/>
              <a:t>Desentralisert, føderert modell, med åpning for lokal desentralisering og </a:t>
            </a:r>
            <a:r>
              <a:rPr lang="nb-NO" sz="2800" b="1" i="1" dirty="0" err="1"/>
              <a:t>datavirtualisering</a:t>
            </a:r>
            <a:r>
              <a:rPr lang="nb-NO" sz="2800" b="1" i="1" dirty="0"/>
              <a:t>.</a:t>
            </a:r>
          </a:p>
        </p:txBody>
      </p:sp>
      <p:pic>
        <p:nvPicPr>
          <p:cNvPr id="16" name="Grafikk 15" descr="Gruppe med menn med heldekkende fyll">
            <a:extLst>
              <a:ext uri="{FF2B5EF4-FFF2-40B4-BE49-F238E27FC236}">
                <a16:creationId xmlns:a16="http://schemas.microsoft.com/office/drawing/2014/main" id="{49A46366-BA83-4DEA-97F5-488754EDAAE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311477" y="4076167"/>
            <a:ext cx="639769" cy="639769"/>
          </a:xfrm>
          <a:prstGeom prst="rect">
            <a:avLst/>
          </a:prstGeom>
        </p:spPr>
      </p:pic>
      <p:pic>
        <p:nvPicPr>
          <p:cNvPr id="20" name="Grafikk 19" descr="Åpen hånd med plante med heldekkende fyll">
            <a:extLst>
              <a:ext uri="{FF2B5EF4-FFF2-40B4-BE49-F238E27FC236}">
                <a16:creationId xmlns:a16="http://schemas.microsoft.com/office/drawing/2014/main" id="{B153250A-A6BA-4DD8-A838-401FE51A404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163025" y="4556991"/>
            <a:ext cx="881659" cy="881659"/>
          </a:xfrm>
          <a:prstGeom prst="rect">
            <a:avLst/>
          </a:prstGeom>
        </p:spPr>
      </p:pic>
      <p:sp>
        <p:nvSpPr>
          <p:cNvPr id="21" name="TekstSylinder 20">
            <a:extLst>
              <a:ext uri="{FF2B5EF4-FFF2-40B4-BE49-F238E27FC236}">
                <a16:creationId xmlns:a16="http://schemas.microsoft.com/office/drawing/2014/main" id="{CD3D7B86-7D54-4379-9DAE-E28BED6EDF1C}"/>
              </a:ext>
            </a:extLst>
          </p:cNvPr>
          <p:cNvSpPr txBox="1"/>
          <p:nvPr/>
        </p:nvSpPr>
        <p:spPr>
          <a:xfrm>
            <a:off x="7513717" y="3686011"/>
            <a:ext cx="8041709" cy="5318764"/>
          </a:xfrm>
          <a:prstGeom prst="rect">
            <a:avLst/>
          </a:prstGeom>
          <a:noFill/>
        </p:spPr>
        <p:txBody>
          <a:bodyPr wrap="square" rtlCol="0">
            <a:spAutoFit/>
          </a:bodyPr>
          <a:lstStyle/>
          <a:p>
            <a:r>
              <a:rPr lang="nb-NO" b="1" dirty="0"/>
              <a:t>Kople sammen datakilder i web-skala, store og små, ved å legge til rette for </a:t>
            </a:r>
            <a:r>
              <a:rPr lang="nb-NO" b="1" dirty="0" err="1"/>
              <a:t>datavirtualisering</a:t>
            </a:r>
            <a:r>
              <a:rPr lang="nb-NO" b="1" dirty="0"/>
              <a:t> og å kunne la </a:t>
            </a:r>
            <a:r>
              <a:rPr lang="nb-NO" b="1" i="1" dirty="0"/>
              <a:t>dataprodukter</a:t>
            </a:r>
            <a:r>
              <a:rPr lang="nb-NO" b="1" dirty="0"/>
              <a:t> ligge distribuert (operasjonelle data og analytiske data, der også sammenstilte data har en plass).</a:t>
            </a:r>
          </a:p>
          <a:p>
            <a:endParaRPr lang="nb-NO" dirty="0"/>
          </a:p>
          <a:p>
            <a:pPr marL="342900" indent="-342900">
              <a:buFont typeface="Arial" panose="020B0604020202020204" pitchFamily="34" charset="0"/>
              <a:buChar char="•"/>
            </a:pPr>
            <a:r>
              <a:rPr lang="nb-NO" dirty="0"/>
              <a:t>«Global» teknisk interoperabilitet gjennom standardiserte konnektorer (ref. EU/IDS) og globalt unike ID-er</a:t>
            </a:r>
          </a:p>
          <a:p>
            <a:pPr marL="342900" indent="-342900">
              <a:buFont typeface="Arial" panose="020B0604020202020204" pitchFamily="34" charset="0"/>
              <a:buChar char="•"/>
            </a:pPr>
            <a:r>
              <a:rPr lang="nb-NO" dirty="0"/>
              <a:t>Styring og juridisk interoperabilitet gjennom felles kjøreregler; med felles avtaler, sertifisering, sporing og overvåking</a:t>
            </a:r>
          </a:p>
          <a:p>
            <a:pPr marL="342900" indent="-342900">
              <a:buFont typeface="Arial" panose="020B0604020202020204" pitchFamily="34" charset="0"/>
              <a:buChar char="•"/>
            </a:pPr>
            <a:r>
              <a:rPr lang="nb-NO" dirty="0"/>
              <a:t>Semantisk interoperabilitet med utgangspunkt i felles, samt domenebaserte kjernemodeller og API-er</a:t>
            </a:r>
          </a:p>
          <a:p>
            <a:pPr marL="342900" indent="-342900">
              <a:buFont typeface="Arial" panose="020B0604020202020204" pitchFamily="34" charset="0"/>
              <a:buChar char="•"/>
            </a:pPr>
            <a:r>
              <a:rPr lang="nb-NO" dirty="0"/>
              <a:t>Forutsetning for organisatorisk interoperabilitet og sammenhengende tjenester</a:t>
            </a:r>
          </a:p>
        </p:txBody>
      </p:sp>
      <p:pic>
        <p:nvPicPr>
          <p:cNvPr id="26" name="Grafikk 25" descr="Kaptein maler med heldekkende fyll">
            <a:extLst>
              <a:ext uri="{FF2B5EF4-FFF2-40B4-BE49-F238E27FC236}">
                <a16:creationId xmlns:a16="http://schemas.microsoft.com/office/drawing/2014/main" id="{848D9F79-F1A8-4914-B7D4-FD5D8A699FD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141439" y="5248061"/>
            <a:ext cx="914400" cy="914400"/>
          </a:xfrm>
          <a:prstGeom prst="rect">
            <a:avLst/>
          </a:prstGeom>
        </p:spPr>
      </p:pic>
      <p:pic>
        <p:nvPicPr>
          <p:cNvPr id="31" name="Grafikk 30" descr="Kryss av i merket med heldekkende fyll">
            <a:extLst>
              <a:ext uri="{FF2B5EF4-FFF2-40B4-BE49-F238E27FC236}">
                <a16:creationId xmlns:a16="http://schemas.microsoft.com/office/drawing/2014/main" id="{3289B38E-AF98-4578-82A3-8BF47AA8A2BA}"/>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274268" y="5897249"/>
            <a:ext cx="475177" cy="475177"/>
          </a:xfrm>
          <a:prstGeom prst="rect">
            <a:avLst/>
          </a:prstGeom>
        </p:spPr>
      </p:pic>
      <p:pic>
        <p:nvPicPr>
          <p:cNvPr id="36" name="Grafikk 35" descr="Kryss av i merket med heldekkende fyll">
            <a:extLst>
              <a:ext uri="{FF2B5EF4-FFF2-40B4-BE49-F238E27FC236}">
                <a16:creationId xmlns:a16="http://schemas.microsoft.com/office/drawing/2014/main" id="{8D06FD38-F22D-4762-AB3A-E80D7B6403AA}"/>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683616" y="5325378"/>
            <a:ext cx="475177" cy="475177"/>
          </a:xfrm>
          <a:prstGeom prst="rect">
            <a:avLst/>
          </a:prstGeom>
        </p:spPr>
      </p:pic>
      <p:pic>
        <p:nvPicPr>
          <p:cNvPr id="37" name="Grafikk 36" descr="Kryss av i merket med heldekkende fyll">
            <a:extLst>
              <a:ext uri="{FF2B5EF4-FFF2-40B4-BE49-F238E27FC236}">
                <a16:creationId xmlns:a16="http://schemas.microsoft.com/office/drawing/2014/main" id="{057CEA11-B3C8-488E-989F-61603753AD3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327081" y="6607671"/>
            <a:ext cx="475177" cy="475177"/>
          </a:xfrm>
          <a:prstGeom prst="rect">
            <a:avLst/>
          </a:prstGeom>
        </p:spPr>
      </p:pic>
      <p:pic>
        <p:nvPicPr>
          <p:cNvPr id="38" name="Grafikk 37" descr="Kryss av i merket med heldekkende fyll">
            <a:extLst>
              <a:ext uri="{FF2B5EF4-FFF2-40B4-BE49-F238E27FC236}">
                <a16:creationId xmlns:a16="http://schemas.microsoft.com/office/drawing/2014/main" id="{1A0344F4-70DA-4532-B461-D536E3D7D23E}"/>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883544" y="7066095"/>
            <a:ext cx="475177" cy="475177"/>
          </a:xfrm>
          <a:prstGeom prst="rect">
            <a:avLst/>
          </a:prstGeom>
        </p:spPr>
      </p:pic>
      <p:pic>
        <p:nvPicPr>
          <p:cNvPr id="39" name="Grafikk 38" descr="Kryss av i merket med heldekkende fyll">
            <a:extLst>
              <a:ext uri="{FF2B5EF4-FFF2-40B4-BE49-F238E27FC236}">
                <a16:creationId xmlns:a16="http://schemas.microsoft.com/office/drawing/2014/main" id="{0FA5FEA7-6F5B-4E7F-85B7-2E7801BB610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4457156" y="7231365"/>
            <a:ext cx="475177" cy="475177"/>
          </a:xfrm>
          <a:prstGeom prst="rect">
            <a:avLst/>
          </a:prstGeom>
        </p:spPr>
      </p:pic>
      <p:pic>
        <p:nvPicPr>
          <p:cNvPr id="40" name="Grafikk 39" descr="Kryss av i merket med heldekkende fyll">
            <a:extLst>
              <a:ext uri="{FF2B5EF4-FFF2-40B4-BE49-F238E27FC236}">
                <a16:creationId xmlns:a16="http://schemas.microsoft.com/office/drawing/2014/main" id="{1AD30856-91AE-424C-A962-3ACE7C2EA5A5}"/>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446430" y="6495857"/>
            <a:ext cx="475177" cy="475177"/>
          </a:xfrm>
          <a:prstGeom prst="rect">
            <a:avLst/>
          </a:prstGeom>
        </p:spPr>
      </p:pic>
      <p:pic>
        <p:nvPicPr>
          <p:cNvPr id="41" name="Grafikk 40" descr="Kryss av i merket med heldekkende fyll">
            <a:extLst>
              <a:ext uri="{FF2B5EF4-FFF2-40B4-BE49-F238E27FC236}">
                <a16:creationId xmlns:a16="http://schemas.microsoft.com/office/drawing/2014/main" id="{7AC8B469-53A9-451A-B5AE-B4C933170C85}"/>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094904" y="5380601"/>
            <a:ext cx="475177" cy="475177"/>
          </a:xfrm>
          <a:prstGeom prst="rect">
            <a:avLst/>
          </a:prstGeom>
        </p:spPr>
      </p:pic>
      <p:pic>
        <p:nvPicPr>
          <p:cNvPr id="42" name="Grafikk 41" descr="Kryss av i merket med heldekkende fyll">
            <a:extLst>
              <a:ext uri="{FF2B5EF4-FFF2-40B4-BE49-F238E27FC236}">
                <a16:creationId xmlns:a16="http://schemas.microsoft.com/office/drawing/2014/main" id="{B5500728-F613-4348-8D43-BA002C0ABE6C}"/>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483705" y="5976757"/>
            <a:ext cx="475177" cy="475177"/>
          </a:xfrm>
          <a:prstGeom prst="rect">
            <a:avLst/>
          </a:prstGeom>
        </p:spPr>
      </p:pic>
      <p:pic>
        <p:nvPicPr>
          <p:cNvPr id="43" name="Grafikk 42" descr="Kryss av i merket med heldekkende fyll">
            <a:extLst>
              <a:ext uri="{FF2B5EF4-FFF2-40B4-BE49-F238E27FC236}">
                <a16:creationId xmlns:a16="http://schemas.microsoft.com/office/drawing/2014/main" id="{6769AB14-966D-47ED-9AE5-C3BC4EE85A2F}"/>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094904" y="7001962"/>
            <a:ext cx="475177" cy="475177"/>
          </a:xfrm>
          <a:prstGeom prst="rect">
            <a:avLst/>
          </a:prstGeom>
        </p:spPr>
      </p:pic>
    </p:spTree>
    <p:extLst>
      <p:ext uri="{BB962C8B-B14F-4D97-AF65-F5344CB8AC3E}">
        <p14:creationId xmlns:p14="http://schemas.microsoft.com/office/powerpoint/2010/main" val="1880788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E44B188-1613-4B97-B5AE-416E46CBDA4A}"/>
              </a:ext>
            </a:extLst>
          </p:cNvPr>
          <p:cNvSpPr>
            <a:spLocks noGrp="1"/>
          </p:cNvSpPr>
          <p:nvPr>
            <p:ph type="title"/>
          </p:nvPr>
        </p:nvSpPr>
        <p:spPr/>
        <p:txBody>
          <a:bodyPr/>
          <a:lstStyle/>
          <a:p>
            <a:r>
              <a:rPr lang="nb-NO" dirty="0"/>
              <a:t>Går vi for en desentralisert/føderert modell?</a:t>
            </a:r>
          </a:p>
        </p:txBody>
      </p:sp>
      <p:pic>
        <p:nvPicPr>
          <p:cNvPr id="2050" name="Picture 2" descr="Ja Gjennomgang - Gratis vektorgrafikk på Pixabay">
            <a:extLst>
              <a:ext uri="{FF2B5EF4-FFF2-40B4-BE49-F238E27FC236}">
                <a16:creationId xmlns:a16="http://schemas.microsoft.com/office/drawing/2014/main" id="{17E91ACB-0DCE-4CC9-A9E0-5F5778BB7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848" y="3247073"/>
            <a:ext cx="3602672" cy="272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322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E44B188-1613-4B97-B5AE-416E46CBDA4A}"/>
              </a:ext>
            </a:extLst>
          </p:cNvPr>
          <p:cNvSpPr>
            <a:spLocks noGrp="1"/>
          </p:cNvSpPr>
          <p:nvPr>
            <p:ph type="title"/>
          </p:nvPr>
        </p:nvSpPr>
        <p:spPr/>
        <p:txBody>
          <a:bodyPr/>
          <a:lstStyle/>
          <a:p>
            <a:r>
              <a:rPr lang="nb-NO" dirty="0"/>
              <a:t>Vil vi ha felles målbilder og veikart?</a:t>
            </a:r>
          </a:p>
        </p:txBody>
      </p:sp>
      <p:pic>
        <p:nvPicPr>
          <p:cNvPr id="2050" name="Picture 2" descr="Ja Gjennomgang - Gratis vektorgrafikk på Pixabay">
            <a:extLst>
              <a:ext uri="{FF2B5EF4-FFF2-40B4-BE49-F238E27FC236}">
                <a16:creationId xmlns:a16="http://schemas.microsoft.com/office/drawing/2014/main" id="{17E91ACB-0DCE-4CC9-A9E0-5F5778BB7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848" y="3247073"/>
            <a:ext cx="3602672" cy="272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829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E44B188-1613-4B97-B5AE-416E46CBDA4A}"/>
              </a:ext>
            </a:extLst>
          </p:cNvPr>
          <p:cNvSpPr>
            <a:spLocks noGrp="1"/>
          </p:cNvSpPr>
          <p:nvPr>
            <p:ph type="title"/>
          </p:nvPr>
        </p:nvSpPr>
        <p:spPr/>
        <p:txBody>
          <a:bodyPr/>
          <a:lstStyle/>
          <a:p>
            <a:r>
              <a:rPr lang="nb-NO" dirty="0"/>
              <a:t>Er </a:t>
            </a:r>
            <a:r>
              <a:rPr lang="nb-NO" u="sng" dirty="0"/>
              <a:t>tiden</a:t>
            </a:r>
            <a:r>
              <a:rPr lang="nb-NO" dirty="0"/>
              <a:t> moden for å gå i takt med EU?</a:t>
            </a:r>
          </a:p>
        </p:txBody>
      </p:sp>
      <p:pic>
        <p:nvPicPr>
          <p:cNvPr id="2050" name="Picture 2" descr="Ja Gjennomgang - Gratis vektorgrafikk på Pixabay">
            <a:extLst>
              <a:ext uri="{FF2B5EF4-FFF2-40B4-BE49-F238E27FC236}">
                <a16:creationId xmlns:a16="http://schemas.microsoft.com/office/drawing/2014/main" id="{17E91ACB-0DCE-4CC9-A9E0-5F5778BB7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848" y="3247073"/>
            <a:ext cx="3602672" cy="272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989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E44B188-1613-4B97-B5AE-416E46CBDA4A}"/>
              </a:ext>
            </a:extLst>
          </p:cNvPr>
          <p:cNvSpPr>
            <a:spLocks noGrp="1"/>
          </p:cNvSpPr>
          <p:nvPr>
            <p:ph type="title"/>
          </p:nvPr>
        </p:nvSpPr>
        <p:spPr/>
        <p:txBody>
          <a:bodyPr/>
          <a:lstStyle/>
          <a:p>
            <a:r>
              <a:rPr lang="nb-NO" dirty="0"/>
              <a:t>Er </a:t>
            </a:r>
            <a:r>
              <a:rPr lang="nb-NO" u="sng" dirty="0"/>
              <a:t>vi</a:t>
            </a:r>
            <a:r>
              <a:rPr lang="nb-NO" dirty="0"/>
              <a:t> modne for å gå i takt med EU?</a:t>
            </a:r>
          </a:p>
        </p:txBody>
      </p:sp>
      <p:sp>
        <p:nvSpPr>
          <p:cNvPr id="2" name="Rektangel 1">
            <a:extLst>
              <a:ext uri="{FF2B5EF4-FFF2-40B4-BE49-F238E27FC236}">
                <a16:creationId xmlns:a16="http://schemas.microsoft.com/office/drawing/2014/main" id="{10C3CD9C-A7E2-4DED-A5C3-701ED2D689C3}"/>
              </a:ext>
            </a:extLst>
          </p:cNvPr>
          <p:cNvSpPr/>
          <p:nvPr/>
        </p:nvSpPr>
        <p:spPr>
          <a:xfrm flipH="1">
            <a:off x="2364232" y="3653135"/>
            <a:ext cx="1551470" cy="3154710"/>
          </a:xfrm>
          <a:prstGeom prst="rect">
            <a:avLst/>
          </a:prstGeom>
          <a:noFill/>
        </p:spPr>
        <p:txBody>
          <a:bodyPr wrap="square" lIns="91440" tIns="45720" rIns="91440" bIns="45720">
            <a:spAutoFit/>
          </a:bodyPr>
          <a:lstStyle/>
          <a:p>
            <a:pPr algn="ctr"/>
            <a:endParaRPr lang="nb-NO" sz="199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6" name="TekstSylinder 5">
            <a:extLst>
              <a:ext uri="{FF2B5EF4-FFF2-40B4-BE49-F238E27FC236}">
                <a16:creationId xmlns:a16="http://schemas.microsoft.com/office/drawing/2014/main" id="{E930A6B4-4A88-4700-BC07-E4DB1AB17942}"/>
              </a:ext>
            </a:extLst>
          </p:cNvPr>
          <p:cNvSpPr txBox="1"/>
          <p:nvPr/>
        </p:nvSpPr>
        <p:spPr>
          <a:xfrm>
            <a:off x="2658846" y="3025170"/>
            <a:ext cx="1551470" cy="2646878"/>
          </a:xfrm>
          <a:prstGeom prst="rect">
            <a:avLst/>
          </a:prstGeom>
          <a:solidFill>
            <a:schemeClr val="bg1"/>
          </a:solidFill>
        </p:spPr>
        <p:txBody>
          <a:bodyPr wrap="square">
            <a:spAutoFit/>
          </a:bodyPr>
          <a:lstStyle/>
          <a:p>
            <a:pPr algn="ctr"/>
            <a:r>
              <a:rPr lang="nb-NO" sz="16600" b="1" cap="none" spc="0" dirty="0">
                <a:ln w="12700">
                  <a:solidFill>
                    <a:schemeClr val="accent5"/>
                  </a:solidFill>
                  <a:prstDash val="solid"/>
                </a:ln>
                <a:pattFill prst="pct40">
                  <a:fgClr>
                    <a:srgbClr val="FF0000"/>
                  </a:fgClr>
                  <a:bgClr>
                    <a:schemeClr val="bg1"/>
                  </a:bgClr>
                </a:pattFill>
                <a:effectLst/>
              </a:rPr>
              <a:t>T</a:t>
            </a:r>
          </a:p>
        </p:txBody>
      </p:sp>
      <p:pic>
        <p:nvPicPr>
          <p:cNvPr id="2050" name="Picture 2" descr="Ja Gjennomgang - Gratis vektorgrafikk på Pixabay">
            <a:extLst>
              <a:ext uri="{FF2B5EF4-FFF2-40B4-BE49-F238E27FC236}">
                <a16:creationId xmlns:a16="http://schemas.microsoft.com/office/drawing/2014/main" id="{17E91ACB-0DCE-4CC9-A9E0-5F5778BB7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848" y="3247073"/>
            <a:ext cx="3602672" cy="272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313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E44B188-1613-4B97-B5AE-416E46CBDA4A}"/>
              </a:ext>
            </a:extLst>
          </p:cNvPr>
          <p:cNvSpPr>
            <a:spLocks noGrp="1"/>
          </p:cNvSpPr>
          <p:nvPr>
            <p:ph type="title"/>
          </p:nvPr>
        </p:nvSpPr>
        <p:spPr/>
        <p:txBody>
          <a:bodyPr/>
          <a:lstStyle/>
          <a:p>
            <a:r>
              <a:rPr lang="nb-NO" dirty="0"/>
              <a:t>Spørsmål-svar-diskusjon</a:t>
            </a:r>
          </a:p>
        </p:txBody>
      </p:sp>
      <p:sp>
        <p:nvSpPr>
          <p:cNvPr id="8" name="TekstSylinder 7">
            <a:extLst>
              <a:ext uri="{FF2B5EF4-FFF2-40B4-BE49-F238E27FC236}">
                <a16:creationId xmlns:a16="http://schemas.microsoft.com/office/drawing/2014/main" id="{056B480B-A267-4A13-B6CC-6847200A4060}"/>
              </a:ext>
            </a:extLst>
          </p:cNvPr>
          <p:cNvSpPr txBox="1"/>
          <p:nvPr/>
        </p:nvSpPr>
        <p:spPr>
          <a:xfrm>
            <a:off x="2364233" y="2643721"/>
            <a:ext cx="11384424" cy="3270126"/>
          </a:xfrm>
          <a:prstGeom prst="rect">
            <a:avLst/>
          </a:prstGeom>
          <a:noFill/>
        </p:spPr>
        <p:txBody>
          <a:bodyPr wrap="square" rtlCol="0">
            <a:spAutoFit/>
          </a:bodyPr>
          <a:lstStyle/>
          <a:p>
            <a:pPr marL="540000" indent="-540000" defTabSz="1219085">
              <a:spcBef>
                <a:spcPts val="2500"/>
              </a:spcBef>
              <a:buClr>
                <a:schemeClr val="accent3"/>
              </a:buClr>
              <a:buFont typeface="Arial" panose="020B0604020202020204" pitchFamily="34" charset="0"/>
              <a:buChar char="•"/>
            </a:pPr>
            <a:r>
              <a:rPr lang="nb-NO" sz="3600" dirty="0">
                <a:solidFill>
                  <a:schemeClr val="tx2"/>
                </a:solidFill>
              </a:rPr>
              <a:t>Fasitsvar?</a:t>
            </a:r>
          </a:p>
          <a:p>
            <a:pPr marL="540000" indent="-540000" defTabSz="1219085">
              <a:spcBef>
                <a:spcPts val="2500"/>
              </a:spcBef>
              <a:buClr>
                <a:schemeClr val="accent3"/>
              </a:buClr>
              <a:buFont typeface="Arial" panose="020B0604020202020204" pitchFamily="34" charset="0"/>
              <a:buChar char="•"/>
            </a:pPr>
            <a:r>
              <a:rPr lang="nb-NO" sz="3600" dirty="0">
                <a:solidFill>
                  <a:schemeClr val="tx2"/>
                </a:solidFill>
              </a:rPr>
              <a:t>Noen for lenkede data/semantiske teknologier?</a:t>
            </a:r>
          </a:p>
          <a:p>
            <a:pPr marL="540000" indent="-540000" defTabSz="1219085">
              <a:spcBef>
                <a:spcPts val="2500"/>
              </a:spcBef>
              <a:buClr>
                <a:schemeClr val="accent3"/>
              </a:buClr>
              <a:buFont typeface="Arial" panose="020B0604020202020204" pitchFamily="34" charset="0"/>
              <a:buChar char="•"/>
            </a:pPr>
            <a:r>
              <a:rPr lang="nb-NO" sz="3600" dirty="0">
                <a:solidFill>
                  <a:schemeClr val="tx2"/>
                </a:solidFill>
              </a:rPr>
              <a:t>Tips til Digdir?</a:t>
            </a:r>
            <a:endParaRPr lang="en-US" sz="3600" dirty="0">
              <a:solidFill>
                <a:schemeClr val="tx2"/>
              </a:solidFill>
            </a:endParaRPr>
          </a:p>
          <a:p>
            <a:pPr marL="540000" indent="-540000" defTabSz="1219085">
              <a:spcBef>
                <a:spcPts val="2500"/>
              </a:spcBef>
              <a:buClr>
                <a:schemeClr val="accent3"/>
              </a:buClr>
              <a:buFont typeface="Arial" panose="020B0604020202020204" pitchFamily="34" charset="0"/>
              <a:buChar char="•"/>
            </a:pPr>
            <a:r>
              <a:rPr lang="en-US" sz="3600" dirty="0" err="1">
                <a:solidFill>
                  <a:schemeClr val="tx2"/>
                </a:solidFill>
              </a:rPr>
              <a:t>Fritt</a:t>
            </a:r>
            <a:r>
              <a:rPr lang="en-US" sz="3600" dirty="0">
                <a:solidFill>
                  <a:schemeClr val="tx2"/>
                </a:solidFill>
              </a:rPr>
              <a:t> </a:t>
            </a:r>
            <a:r>
              <a:rPr lang="en-US" sz="3600" dirty="0" err="1">
                <a:solidFill>
                  <a:schemeClr val="tx2"/>
                </a:solidFill>
              </a:rPr>
              <a:t>fram</a:t>
            </a:r>
            <a:r>
              <a:rPr lang="en-US" sz="3600" dirty="0">
                <a:solidFill>
                  <a:schemeClr val="tx2"/>
                </a:solidFill>
              </a:rPr>
              <a:t>…</a:t>
            </a:r>
            <a:endParaRPr lang="nb-NO" sz="3600" dirty="0">
              <a:solidFill>
                <a:schemeClr val="tx2"/>
              </a:solidFill>
            </a:endParaRPr>
          </a:p>
        </p:txBody>
      </p:sp>
      <p:pic>
        <p:nvPicPr>
          <p:cNvPr id="15" name="Picture 2" descr="Disclaimer – SaiyanFit Blog">
            <a:extLst>
              <a:ext uri="{FF2B5EF4-FFF2-40B4-BE49-F238E27FC236}">
                <a16:creationId xmlns:a16="http://schemas.microsoft.com/office/drawing/2014/main" id="{55F0E3C5-F40F-4919-90C4-C9F026CF2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2995" y="689735"/>
            <a:ext cx="3362699" cy="2518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321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429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319230BE-DE81-4D72-AA5B-5C757EDD5191}"/>
              </a:ext>
            </a:extLst>
          </p:cNvPr>
          <p:cNvPicPr>
            <a:picLocks noChangeAspect="1"/>
          </p:cNvPicPr>
          <p:nvPr/>
        </p:nvPicPr>
        <p:blipFill>
          <a:blip r:embed="rId2"/>
          <a:stretch>
            <a:fillRect/>
          </a:stretch>
        </p:blipFill>
        <p:spPr>
          <a:xfrm>
            <a:off x="2240515" y="3435877"/>
            <a:ext cx="2047875" cy="657225"/>
          </a:xfrm>
          <a:prstGeom prst="rect">
            <a:avLst/>
          </a:prstGeom>
        </p:spPr>
      </p:pic>
      <p:pic>
        <p:nvPicPr>
          <p:cNvPr id="13" name="Bilde 12">
            <a:extLst>
              <a:ext uri="{FF2B5EF4-FFF2-40B4-BE49-F238E27FC236}">
                <a16:creationId xmlns:a16="http://schemas.microsoft.com/office/drawing/2014/main" id="{C8F5B912-F385-4E73-931F-94F2FF966C94}"/>
              </a:ext>
            </a:extLst>
          </p:cNvPr>
          <p:cNvPicPr>
            <a:picLocks noChangeAspect="1"/>
          </p:cNvPicPr>
          <p:nvPr/>
        </p:nvPicPr>
        <p:blipFill>
          <a:blip r:embed="rId3"/>
          <a:stretch>
            <a:fillRect/>
          </a:stretch>
        </p:blipFill>
        <p:spPr>
          <a:xfrm>
            <a:off x="2123660" y="4419600"/>
            <a:ext cx="10488311" cy="3078480"/>
          </a:xfrm>
          <a:prstGeom prst="rect">
            <a:avLst/>
          </a:prstGeom>
        </p:spPr>
      </p:pic>
      <p:sp>
        <p:nvSpPr>
          <p:cNvPr id="15" name="Title 1">
            <a:extLst>
              <a:ext uri="{FF2B5EF4-FFF2-40B4-BE49-F238E27FC236}">
                <a16:creationId xmlns:a16="http://schemas.microsoft.com/office/drawing/2014/main" id="{9F507D3E-1D86-4EC0-B804-5096C9AF74C1}"/>
              </a:ext>
            </a:extLst>
          </p:cNvPr>
          <p:cNvSpPr txBox="1">
            <a:spLocks/>
          </p:cNvSpPr>
          <p:nvPr/>
        </p:nvSpPr>
        <p:spPr>
          <a:xfrm>
            <a:off x="2211832" y="1480956"/>
            <a:ext cx="13409168" cy="692497"/>
          </a:xfrm>
          <a:prstGeom prst="rect">
            <a:avLst/>
          </a:prstGeom>
        </p:spPr>
        <p:txBody>
          <a:bodyPr/>
          <a:lst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a:lstStyle>
          <a:p>
            <a:r>
              <a:rPr lang="nb-NO" dirty="0"/>
              <a:t>Diskusjonstema i </a:t>
            </a:r>
            <a:r>
              <a:rPr lang="nb-NO" dirty="0" err="1"/>
              <a:t>Norstella</a:t>
            </a:r>
            <a:r>
              <a:rPr lang="nb-NO" dirty="0"/>
              <a:t> ekspertgruppe 23/11</a:t>
            </a:r>
          </a:p>
        </p:txBody>
      </p:sp>
      <p:sp>
        <p:nvSpPr>
          <p:cNvPr id="16" name="TekstSylinder 15">
            <a:extLst>
              <a:ext uri="{FF2B5EF4-FFF2-40B4-BE49-F238E27FC236}">
                <a16:creationId xmlns:a16="http://schemas.microsoft.com/office/drawing/2014/main" id="{D69E9F6E-4D29-48AA-B751-3899669A3CA9}"/>
              </a:ext>
            </a:extLst>
          </p:cNvPr>
          <p:cNvSpPr txBox="1"/>
          <p:nvPr/>
        </p:nvSpPr>
        <p:spPr>
          <a:xfrm>
            <a:off x="2211832" y="2166029"/>
            <a:ext cx="9667187" cy="584775"/>
          </a:xfrm>
          <a:prstGeom prst="rect">
            <a:avLst/>
          </a:prstGeom>
          <a:noFill/>
        </p:spPr>
        <p:txBody>
          <a:bodyPr wrap="square" rtlCol="0">
            <a:spAutoFit/>
          </a:bodyPr>
          <a:lstStyle/>
          <a:p>
            <a:r>
              <a:rPr lang="nb-NO" sz="3200" dirty="0"/>
              <a:t>Sentralisert eller desentralisert lagring/forvaltning?</a:t>
            </a:r>
          </a:p>
        </p:txBody>
      </p:sp>
      <p:sp>
        <p:nvSpPr>
          <p:cNvPr id="17" name="TekstSylinder 16">
            <a:extLst>
              <a:ext uri="{FF2B5EF4-FFF2-40B4-BE49-F238E27FC236}">
                <a16:creationId xmlns:a16="http://schemas.microsoft.com/office/drawing/2014/main" id="{9FC23041-A640-4CB6-9308-1775F4E6898D}"/>
              </a:ext>
            </a:extLst>
          </p:cNvPr>
          <p:cNvSpPr txBox="1"/>
          <p:nvPr/>
        </p:nvSpPr>
        <p:spPr>
          <a:xfrm>
            <a:off x="8223406" y="570153"/>
            <a:ext cx="3407568" cy="523220"/>
          </a:xfrm>
          <a:prstGeom prst="rect">
            <a:avLst/>
          </a:prstGeom>
          <a:noFill/>
        </p:spPr>
        <p:txBody>
          <a:bodyPr wrap="square">
            <a:spAutoFit/>
          </a:bodyPr>
          <a:lstStyle/>
          <a:p>
            <a:r>
              <a:rPr lang="nb-NO" sz="2800" dirty="0">
                <a:solidFill>
                  <a:srgbClr val="002060"/>
                </a:solidFill>
              </a:rPr>
              <a:t>-diskusjon</a:t>
            </a:r>
          </a:p>
        </p:txBody>
      </p:sp>
      <p:pic>
        <p:nvPicPr>
          <p:cNvPr id="18" name="Bilde 17">
            <a:extLst>
              <a:ext uri="{FF2B5EF4-FFF2-40B4-BE49-F238E27FC236}">
                <a16:creationId xmlns:a16="http://schemas.microsoft.com/office/drawing/2014/main" id="{A58699AC-4405-4A1B-A5FB-41FA1121716D}"/>
              </a:ext>
            </a:extLst>
          </p:cNvPr>
          <p:cNvPicPr>
            <a:picLocks noChangeAspect="1"/>
          </p:cNvPicPr>
          <p:nvPr/>
        </p:nvPicPr>
        <p:blipFill>
          <a:blip r:embed="rId2"/>
          <a:stretch>
            <a:fillRect/>
          </a:stretch>
        </p:blipFill>
        <p:spPr>
          <a:xfrm>
            <a:off x="6222205" y="499728"/>
            <a:ext cx="2047875" cy="657225"/>
          </a:xfrm>
          <a:prstGeom prst="rect">
            <a:avLst/>
          </a:prstGeom>
        </p:spPr>
      </p:pic>
      <p:sp>
        <p:nvSpPr>
          <p:cNvPr id="19" name="TekstSylinder 18">
            <a:extLst>
              <a:ext uri="{FF2B5EF4-FFF2-40B4-BE49-F238E27FC236}">
                <a16:creationId xmlns:a16="http://schemas.microsoft.com/office/drawing/2014/main" id="{D40432B2-638E-46CD-87AC-CB9407DF57AB}"/>
              </a:ext>
            </a:extLst>
          </p:cNvPr>
          <p:cNvSpPr txBox="1"/>
          <p:nvPr/>
        </p:nvSpPr>
        <p:spPr>
          <a:xfrm>
            <a:off x="4288390" y="548412"/>
            <a:ext cx="1838090" cy="523220"/>
          </a:xfrm>
          <a:prstGeom prst="rect">
            <a:avLst/>
          </a:prstGeom>
          <a:noFill/>
        </p:spPr>
        <p:txBody>
          <a:bodyPr wrap="square">
            <a:spAutoFit/>
          </a:bodyPr>
          <a:lstStyle/>
          <a:p>
            <a:r>
              <a:rPr lang="nb-NO" sz="2800" dirty="0">
                <a:solidFill>
                  <a:srgbClr val="002060"/>
                </a:solidFill>
              </a:rPr>
              <a:t>Bakgrunn</a:t>
            </a:r>
            <a:r>
              <a:rPr lang="nb-NO" sz="2800" dirty="0">
                <a:solidFill>
                  <a:srgbClr val="FF0000"/>
                </a:solidFill>
              </a:rPr>
              <a:t>: </a:t>
            </a:r>
          </a:p>
        </p:txBody>
      </p:sp>
    </p:spTree>
    <p:extLst>
      <p:ext uri="{BB962C8B-B14F-4D97-AF65-F5344CB8AC3E}">
        <p14:creationId xmlns:p14="http://schemas.microsoft.com/office/powerpoint/2010/main" val="1616737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Bilde 56">
            <a:extLst>
              <a:ext uri="{FF2B5EF4-FFF2-40B4-BE49-F238E27FC236}">
                <a16:creationId xmlns:a16="http://schemas.microsoft.com/office/drawing/2014/main" id="{A1B735F1-704E-4934-93EB-2B39575A9603}"/>
              </a:ext>
            </a:extLst>
          </p:cNvPr>
          <p:cNvPicPr>
            <a:picLocks noChangeAspect="1"/>
          </p:cNvPicPr>
          <p:nvPr/>
        </p:nvPicPr>
        <p:blipFill>
          <a:blip r:embed="rId3"/>
          <a:stretch>
            <a:fillRect/>
          </a:stretch>
        </p:blipFill>
        <p:spPr>
          <a:xfrm>
            <a:off x="2706176" y="5421091"/>
            <a:ext cx="4722368" cy="3082657"/>
          </a:xfrm>
          <a:prstGeom prst="rect">
            <a:avLst/>
          </a:prstGeom>
        </p:spPr>
      </p:pic>
      <p:sp>
        <p:nvSpPr>
          <p:cNvPr id="58" name="Title 1">
            <a:extLst>
              <a:ext uri="{FF2B5EF4-FFF2-40B4-BE49-F238E27FC236}">
                <a16:creationId xmlns:a16="http://schemas.microsoft.com/office/drawing/2014/main" id="{0A3DA381-566B-4991-8F52-5B8982B490AA}"/>
              </a:ext>
            </a:extLst>
          </p:cNvPr>
          <p:cNvSpPr txBox="1">
            <a:spLocks/>
          </p:cNvSpPr>
          <p:nvPr/>
        </p:nvSpPr>
        <p:spPr>
          <a:xfrm>
            <a:off x="2364232" y="1480956"/>
            <a:ext cx="13256768" cy="692497"/>
          </a:xfrm>
          <a:prstGeom prst="rect">
            <a:avLst/>
          </a:prstGeom>
        </p:spPr>
        <p:txBody>
          <a:bodyPr/>
          <a:lst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a:lstStyle>
          <a:p>
            <a:r>
              <a:rPr lang="nb-NO" dirty="0"/>
              <a:t>Semantiske teknologier (</a:t>
            </a:r>
            <a:r>
              <a:rPr lang="nb-NO" dirty="0" err="1"/>
              <a:t>STIRData</a:t>
            </a:r>
            <a:r>
              <a:rPr lang="nb-NO" dirty="0"/>
              <a:t>-prosjektet)</a:t>
            </a:r>
          </a:p>
        </p:txBody>
      </p:sp>
      <p:pic>
        <p:nvPicPr>
          <p:cNvPr id="60" name="Bilde 59">
            <a:extLst>
              <a:ext uri="{FF2B5EF4-FFF2-40B4-BE49-F238E27FC236}">
                <a16:creationId xmlns:a16="http://schemas.microsoft.com/office/drawing/2014/main" id="{D2CA4357-404F-438F-9658-8F3F8E09D67B}"/>
              </a:ext>
            </a:extLst>
          </p:cNvPr>
          <p:cNvPicPr>
            <a:picLocks noChangeAspect="1"/>
          </p:cNvPicPr>
          <p:nvPr/>
        </p:nvPicPr>
        <p:blipFill>
          <a:blip r:embed="rId4"/>
          <a:stretch>
            <a:fillRect/>
          </a:stretch>
        </p:blipFill>
        <p:spPr>
          <a:xfrm>
            <a:off x="7641904" y="5898048"/>
            <a:ext cx="4095750" cy="2190750"/>
          </a:xfrm>
          <a:prstGeom prst="rect">
            <a:avLst/>
          </a:prstGeom>
        </p:spPr>
      </p:pic>
      <p:pic>
        <p:nvPicPr>
          <p:cNvPr id="5122" name="Picture 2" descr="Chapter 4: Interaction with Linked Data | EUCLID">
            <a:extLst>
              <a:ext uri="{FF2B5EF4-FFF2-40B4-BE49-F238E27FC236}">
                <a16:creationId xmlns:a16="http://schemas.microsoft.com/office/drawing/2014/main" id="{183F63C6-F145-4A31-A038-33C1A42B29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37654" y="5654979"/>
            <a:ext cx="3704219" cy="2433819"/>
          </a:xfrm>
          <a:prstGeom prst="rect">
            <a:avLst/>
          </a:prstGeom>
          <a:noFill/>
          <a:extLst>
            <a:ext uri="{909E8E84-426E-40DD-AFC4-6F175D3DCCD1}">
              <a14:hiddenFill xmlns:a14="http://schemas.microsoft.com/office/drawing/2010/main">
                <a:solidFill>
                  <a:srgbClr val="FFFFFF"/>
                </a:solidFill>
              </a14:hiddenFill>
            </a:ext>
          </a:extLst>
        </p:spPr>
      </p:pic>
      <p:sp>
        <p:nvSpPr>
          <p:cNvPr id="62" name="TekstSylinder 61">
            <a:extLst>
              <a:ext uri="{FF2B5EF4-FFF2-40B4-BE49-F238E27FC236}">
                <a16:creationId xmlns:a16="http://schemas.microsoft.com/office/drawing/2014/main" id="{A8D62034-1788-4692-BE6B-67C18792E113}"/>
              </a:ext>
            </a:extLst>
          </p:cNvPr>
          <p:cNvSpPr txBox="1"/>
          <p:nvPr/>
        </p:nvSpPr>
        <p:spPr>
          <a:xfrm>
            <a:off x="8223406" y="570153"/>
            <a:ext cx="3407568" cy="523220"/>
          </a:xfrm>
          <a:prstGeom prst="rect">
            <a:avLst/>
          </a:prstGeom>
          <a:noFill/>
        </p:spPr>
        <p:txBody>
          <a:bodyPr wrap="square">
            <a:spAutoFit/>
          </a:bodyPr>
          <a:lstStyle/>
          <a:p>
            <a:r>
              <a:rPr lang="nb-NO" sz="2800" dirty="0">
                <a:solidFill>
                  <a:srgbClr val="002060"/>
                </a:solidFill>
              </a:rPr>
              <a:t>-diskusjon</a:t>
            </a:r>
          </a:p>
        </p:txBody>
      </p:sp>
      <p:pic>
        <p:nvPicPr>
          <p:cNvPr id="63" name="Bilde 62">
            <a:extLst>
              <a:ext uri="{FF2B5EF4-FFF2-40B4-BE49-F238E27FC236}">
                <a16:creationId xmlns:a16="http://schemas.microsoft.com/office/drawing/2014/main" id="{E36832A9-2464-43F8-B900-D5557704D70B}"/>
              </a:ext>
            </a:extLst>
          </p:cNvPr>
          <p:cNvPicPr>
            <a:picLocks noChangeAspect="1"/>
          </p:cNvPicPr>
          <p:nvPr/>
        </p:nvPicPr>
        <p:blipFill>
          <a:blip r:embed="rId6"/>
          <a:stretch>
            <a:fillRect/>
          </a:stretch>
        </p:blipFill>
        <p:spPr>
          <a:xfrm>
            <a:off x="6222205" y="499728"/>
            <a:ext cx="2047875" cy="657225"/>
          </a:xfrm>
          <a:prstGeom prst="rect">
            <a:avLst/>
          </a:prstGeom>
        </p:spPr>
      </p:pic>
      <p:sp>
        <p:nvSpPr>
          <p:cNvPr id="65" name="TekstSylinder 64">
            <a:extLst>
              <a:ext uri="{FF2B5EF4-FFF2-40B4-BE49-F238E27FC236}">
                <a16:creationId xmlns:a16="http://schemas.microsoft.com/office/drawing/2014/main" id="{8ECB2422-5A12-44F9-9939-6C86713D08A0}"/>
              </a:ext>
            </a:extLst>
          </p:cNvPr>
          <p:cNvSpPr txBox="1"/>
          <p:nvPr/>
        </p:nvSpPr>
        <p:spPr>
          <a:xfrm>
            <a:off x="4288390" y="548412"/>
            <a:ext cx="1838090" cy="523220"/>
          </a:xfrm>
          <a:prstGeom prst="rect">
            <a:avLst/>
          </a:prstGeom>
          <a:noFill/>
        </p:spPr>
        <p:txBody>
          <a:bodyPr wrap="square">
            <a:spAutoFit/>
          </a:bodyPr>
          <a:lstStyle/>
          <a:p>
            <a:r>
              <a:rPr lang="nb-NO" sz="2800" dirty="0">
                <a:solidFill>
                  <a:srgbClr val="002060"/>
                </a:solidFill>
              </a:rPr>
              <a:t>Bakgrunn</a:t>
            </a:r>
            <a:r>
              <a:rPr lang="nb-NO" sz="2800" dirty="0">
                <a:solidFill>
                  <a:srgbClr val="FF0000"/>
                </a:solidFill>
              </a:rPr>
              <a:t>: </a:t>
            </a:r>
          </a:p>
        </p:txBody>
      </p:sp>
      <p:sp>
        <p:nvSpPr>
          <p:cNvPr id="69" name="TekstSylinder 68">
            <a:extLst>
              <a:ext uri="{FF2B5EF4-FFF2-40B4-BE49-F238E27FC236}">
                <a16:creationId xmlns:a16="http://schemas.microsoft.com/office/drawing/2014/main" id="{29054254-35D1-4B34-B437-391F86C8CA13}"/>
              </a:ext>
            </a:extLst>
          </p:cNvPr>
          <p:cNvSpPr txBox="1"/>
          <p:nvPr/>
        </p:nvSpPr>
        <p:spPr>
          <a:xfrm>
            <a:off x="2353276" y="2272111"/>
            <a:ext cx="13511563" cy="3050322"/>
          </a:xfrm>
          <a:prstGeom prst="rect">
            <a:avLst/>
          </a:prstGeom>
          <a:noFill/>
        </p:spPr>
        <p:txBody>
          <a:bodyPr wrap="square">
            <a:spAutoFit/>
          </a:bodyPr>
          <a:lstStyle/>
          <a:p>
            <a:pPr marL="457200" indent="-331109">
              <a:lnSpc>
                <a:spcPct val="150000"/>
              </a:lnSpc>
              <a:spcBef>
                <a:spcPts val="1000"/>
              </a:spcBef>
              <a:buSzPct val="100000"/>
              <a:buFontTx/>
              <a:buChar char="●"/>
            </a:pPr>
            <a:r>
              <a:rPr lang="en" sz="2400" dirty="0"/>
              <a:t>“the accessibility, visibility, and reusability potential of the available data remains limited due to poor quality and lack of standardisation both at the level of content and metadata”</a:t>
            </a:r>
            <a:endParaRPr lang="en-US" sz="2400" dirty="0"/>
          </a:p>
          <a:p>
            <a:pPr marL="457200" lvl="0" indent="-331109" algn="l" rtl="0">
              <a:lnSpc>
                <a:spcPct val="150000"/>
              </a:lnSpc>
              <a:spcBef>
                <a:spcPts val="1000"/>
              </a:spcBef>
              <a:spcAft>
                <a:spcPts val="0"/>
              </a:spcAft>
              <a:buSzPct val="100000"/>
              <a:buChar char="●"/>
            </a:pPr>
            <a:r>
              <a:rPr lang="nb-NO" sz="2400" dirty="0"/>
              <a:t>3 </a:t>
            </a:r>
            <a:r>
              <a:rPr lang="nb-NO" sz="2400" dirty="0" err="1"/>
              <a:t>years</a:t>
            </a:r>
            <a:r>
              <a:rPr lang="nb-NO" sz="2400" dirty="0"/>
              <a:t> </a:t>
            </a:r>
            <a:r>
              <a:rPr lang="nb-NO" sz="2400" dirty="0" err="1"/>
              <a:t>project</a:t>
            </a:r>
            <a:r>
              <a:rPr lang="nb-NO" sz="2400" dirty="0"/>
              <a:t>, </a:t>
            </a:r>
            <a:r>
              <a:rPr lang="nb-NO" sz="2400" dirty="0" err="1"/>
              <a:t>started</a:t>
            </a:r>
            <a:r>
              <a:rPr lang="nb-NO" sz="2400" dirty="0"/>
              <a:t> </a:t>
            </a:r>
            <a:r>
              <a:rPr lang="nb-NO" sz="2400" dirty="0" err="1"/>
              <a:t>Oct</a:t>
            </a:r>
            <a:r>
              <a:rPr lang="nb-NO" sz="2400" dirty="0"/>
              <a:t>. 2020, </a:t>
            </a:r>
            <a:r>
              <a:rPr lang="en" sz="2400" dirty="0"/>
              <a:t>8 partners, 3 member states + Norway</a:t>
            </a:r>
          </a:p>
          <a:p>
            <a:pPr marL="457200" indent="-331109">
              <a:lnSpc>
                <a:spcPct val="150000"/>
              </a:lnSpc>
              <a:spcBef>
                <a:spcPts val="1000"/>
              </a:spcBef>
              <a:buSzPct val="100000"/>
              <a:buFontTx/>
              <a:buChar char="●"/>
            </a:pPr>
            <a:r>
              <a:rPr lang="en-US" sz="2400" dirty="0"/>
              <a:t>“showcase the value of Linked Data and inspire public administrations to get started in building their Linked Data environment”</a:t>
            </a:r>
          </a:p>
        </p:txBody>
      </p:sp>
    </p:spTree>
    <p:extLst>
      <p:ext uri="{BB962C8B-B14F-4D97-AF65-F5344CB8AC3E}">
        <p14:creationId xmlns:p14="http://schemas.microsoft.com/office/powerpoint/2010/main" val="3920560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EB9728D-1437-4F72-839C-29083E390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382" y="1163798"/>
            <a:ext cx="13254243" cy="5201752"/>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4A0B998C-55BB-44E1-87E5-2AF145459F44}"/>
              </a:ext>
            </a:extLst>
          </p:cNvPr>
          <p:cNvSpPr txBox="1"/>
          <p:nvPr/>
        </p:nvSpPr>
        <p:spPr>
          <a:xfrm>
            <a:off x="2085974" y="6655338"/>
            <a:ext cx="13245780" cy="1631216"/>
          </a:xfrm>
          <a:prstGeom prst="rect">
            <a:avLst/>
          </a:prstGeom>
          <a:noFill/>
        </p:spPr>
        <p:txBody>
          <a:bodyPr wrap="square" rtlCol="0">
            <a:spAutoFit/>
          </a:bodyPr>
          <a:lstStyle/>
          <a:p>
            <a:pPr marL="342900" indent="-342900">
              <a:buFont typeface="Wingdings" panose="05000000000000000000" pitchFamily="2" charset="2"/>
              <a:buChar char="Ø"/>
            </a:pPr>
            <a:r>
              <a:rPr lang="nb-NO" sz="2000" dirty="0">
                <a:solidFill>
                  <a:srgbClr val="FF0000"/>
                </a:solidFill>
              </a:rPr>
              <a:t>Lagring vs. arkitektur vs. styring vs. forvaltning?</a:t>
            </a:r>
          </a:p>
          <a:p>
            <a:pPr marL="342900" indent="-342900">
              <a:buFont typeface="Wingdings" panose="05000000000000000000" pitchFamily="2" charset="2"/>
              <a:buChar char="Ø"/>
            </a:pPr>
            <a:r>
              <a:rPr lang="nb-NO" sz="2000" dirty="0">
                <a:solidFill>
                  <a:srgbClr val="FF0000"/>
                </a:solidFill>
              </a:rPr>
              <a:t>Skille mellom operasjonelle data vs. analytiske data?</a:t>
            </a:r>
          </a:p>
          <a:p>
            <a:pPr marL="342900" indent="-342900">
              <a:buFont typeface="Wingdings" panose="05000000000000000000" pitchFamily="2" charset="2"/>
              <a:buChar char="Ø"/>
            </a:pPr>
            <a:r>
              <a:rPr lang="nb-NO" sz="2000" dirty="0">
                <a:solidFill>
                  <a:srgbClr val="FF0000"/>
                </a:solidFill>
              </a:rPr>
              <a:t>«Kopisett» kun relevant ved «ren» formidling gjennom </a:t>
            </a:r>
            <a:r>
              <a:rPr lang="nb-NO" sz="2000" i="1" dirty="0" err="1">
                <a:solidFill>
                  <a:srgbClr val="FF0000"/>
                </a:solidFill>
              </a:rPr>
              <a:t>intermediaries</a:t>
            </a:r>
            <a:r>
              <a:rPr lang="nb-NO" sz="2000" dirty="0">
                <a:solidFill>
                  <a:srgbClr val="FF0000"/>
                </a:solidFill>
              </a:rPr>
              <a:t>, ellers kombineres data til nye datasett?</a:t>
            </a:r>
          </a:p>
          <a:p>
            <a:pPr marL="342900" indent="-342900">
              <a:buFont typeface="Wingdings" panose="05000000000000000000" pitchFamily="2" charset="2"/>
              <a:buChar char="Ø"/>
            </a:pPr>
            <a:r>
              <a:rPr lang="nb-NO" sz="2000" dirty="0">
                <a:solidFill>
                  <a:srgbClr val="FF0000"/>
                </a:solidFill>
              </a:rPr>
              <a:t>Hva er en virksomhet vs. domene eller sammenhengende tjenester?</a:t>
            </a:r>
          </a:p>
          <a:p>
            <a:pPr marL="342900" indent="-342900">
              <a:buFont typeface="Wingdings" panose="05000000000000000000" pitchFamily="2" charset="2"/>
              <a:buChar char="Ø"/>
            </a:pPr>
            <a:r>
              <a:rPr lang="nb-NO" sz="2000" b="1" dirty="0">
                <a:solidFill>
                  <a:srgbClr val="FF0000"/>
                </a:solidFill>
              </a:rPr>
              <a:t>Distribuert lagring </a:t>
            </a:r>
            <a:r>
              <a:rPr lang="nb-NO" sz="2000" b="1">
                <a:solidFill>
                  <a:srgbClr val="FF0000"/>
                </a:solidFill>
              </a:rPr>
              <a:t>er smart </a:t>
            </a:r>
            <a:r>
              <a:rPr lang="nb-NO" sz="2000" b="1" dirty="0">
                <a:solidFill>
                  <a:srgbClr val="FF0000"/>
                </a:solidFill>
              </a:rPr>
              <a:t>av flere grunner - spesielt når det er MANGE involverte aktører?</a:t>
            </a:r>
          </a:p>
        </p:txBody>
      </p:sp>
      <p:sp>
        <p:nvSpPr>
          <p:cNvPr id="7" name="Rektangel 6">
            <a:extLst>
              <a:ext uri="{FF2B5EF4-FFF2-40B4-BE49-F238E27FC236}">
                <a16:creationId xmlns:a16="http://schemas.microsoft.com/office/drawing/2014/main" id="{83B64C05-8556-45C1-9EA1-B271688021C5}"/>
              </a:ext>
            </a:extLst>
          </p:cNvPr>
          <p:cNvSpPr/>
          <p:nvPr/>
        </p:nvSpPr>
        <p:spPr>
          <a:xfrm>
            <a:off x="15187625" y="2967551"/>
            <a:ext cx="607859" cy="923330"/>
          </a:xfrm>
          <a:prstGeom prst="rect">
            <a:avLst/>
          </a:prstGeom>
          <a:noFill/>
        </p:spPr>
        <p:txBody>
          <a:bodyPr wrap="none" lIns="91440" tIns="45720" rIns="91440" bIns="45720">
            <a:spAutoFit/>
          </a:bodyPr>
          <a:lstStyle/>
          <a:p>
            <a:pPr algn="ctr"/>
            <a:r>
              <a:rPr lang="nb-NO" sz="5400" b="1" cap="none" spc="0" dirty="0">
                <a:ln w="22225">
                  <a:solidFill>
                    <a:schemeClr val="accent2"/>
                  </a:solidFill>
                  <a:prstDash val="solid"/>
                </a:ln>
                <a:solidFill>
                  <a:schemeClr val="accent2">
                    <a:lumMod val="40000"/>
                    <a:lumOff val="60000"/>
                  </a:schemeClr>
                </a:solidFill>
                <a:effectLst/>
              </a:rPr>
              <a:t>?</a:t>
            </a:r>
          </a:p>
        </p:txBody>
      </p:sp>
      <p:sp>
        <p:nvSpPr>
          <p:cNvPr id="10" name="Rektangel 9">
            <a:extLst>
              <a:ext uri="{FF2B5EF4-FFF2-40B4-BE49-F238E27FC236}">
                <a16:creationId xmlns:a16="http://schemas.microsoft.com/office/drawing/2014/main" id="{7205B268-9EA1-4190-9B87-F4AA85823070}"/>
              </a:ext>
            </a:extLst>
          </p:cNvPr>
          <p:cNvSpPr/>
          <p:nvPr/>
        </p:nvSpPr>
        <p:spPr>
          <a:xfrm>
            <a:off x="15187625" y="7009281"/>
            <a:ext cx="607859" cy="923330"/>
          </a:xfrm>
          <a:prstGeom prst="rect">
            <a:avLst/>
          </a:prstGeom>
          <a:noFill/>
        </p:spPr>
        <p:txBody>
          <a:bodyPr wrap="none" lIns="91440" tIns="45720" rIns="91440" bIns="45720">
            <a:spAutoFit/>
          </a:bodyPr>
          <a:lstStyle/>
          <a:p>
            <a:pPr algn="ctr"/>
            <a:r>
              <a:rPr lang="nb-NO" sz="5400" b="1" cap="none" spc="0" dirty="0">
                <a:ln w="22225">
                  <a:solidFill>
                    <a:schemeClr val="accent2"/>
                  </a:solidFill>
                  <a:prstDash val="solid"/>
                </a:ln>
                <a:solidFill>
                  <a:schemeClr val="accent2">
                    <a:lumMod val="40000"/>
                    <a:lumOff val="60000"/>
                  </a:schemeClr>
                </a:solidFill>
                <a:effectLst/>
              </a:rPr>
              <a:t>?</a:t>
            </a:r>
          </a:p>
        </p:txBody>
      </p:sp>
      <p:sp>
        <p:nvSpPr>
          <p:cNvPr id="11" name="TekstSylinder 10">
            <a:extLst>
              <a:ext uri="{FF2B5EF4-FFF2-40B4-BE49-F238E27FC236}">
                <a16:creationId xmlns:a16="http://schemas.microsoft.com/office/drawing/2014/main" id="{8AF60723-100B-4459-BFDC-4D47A4851AFC}"/>
              </a:ext>
            </a:extLst>
          </p:cNvPr>
          <p:cNvSpPr txBox="1"/>
          <p:nvPr/>
        </p:nvSpPr>
        <p:spPr>
          <a:xfrm>
            <a:off x="8223406" y="570153"/>
            <a:ext cx="3407568" cy="523220"/>
          </a:xfrm>
          <a:prstGeom prst="rect">
            <a:avLst/>
          </a:prstGeom>
          <a:noFill/>
        </p:spPr>
        <p:txBody>
          <a:bodyPr wrap="square">
            <a:spAutoFit/>
          </a:bodyPr>
          <a:lstStyle/>
          <a:p>
            <a:r>
              <a:rPr lang="nb-NO" sz="2800" dirty="0">
                <a:solidFill>
                  <a:srgbClr val="002060"/>
                </a:solidFill>
              </a:rPr>
              <a:t>-diskusjon</a:t>
            </a:r>
          </a:p>
        </p:txBody>
      </p:sp>
      <p:pic>
        <p:nvPicPr>
          <p:cNvPr id="12" name="Bilde 11">
            <a:extLst>
              <a:ext uri="{FF2B5EF4-FFF2-40B4-BE49-F238E27FC236}">
                <a16:creationId xmlns:a16="http://schemas.microsoft.com/office/drawing/2014/main" id="{ADFC24CB-B73F-45AA-A460-E5B05F15C9FD}"/>
              </a:ext>
            </a:extLst>
          </p:cNvPr>
          <p:cNvPicPr>
            <a:picLocks noChangeAspect="1"/>
          </p:cNvPicPr>
          <p:nvPr/>
        </p:nvPicPr>
        <p:blipFill>
          <a:blip r:embed="rId4"/>
          <a:stretch>
            <a:fillRect/>
          </a:stretch>
        </p:blipFill>
        <p:spPr>
          <a:xfrm>
            <a:off x="6222205" y="499728"/>
            <a:ext cx="2047875" cy="657225"/>
          </a:xfrm>
          <a:prstGeom prst="rect">
            <a:avLst/>
          </a:prstGeom>
        </p:spPr>
      </p:pic>
      <p:sp>
        <p:nvSpPr>
          <p:cNvPr id="13" name="TekstSylinder 12">
            <a:extLst>
              <a:ext uri="{FF2B5EF4-FFF2-40B4-BE49-F238E27FC236}">
                <a16:creationId xmlns:a16="http://schemas.microsoft.com/office/drawing/2014/main" id="{20D8F8BF-E781-46E5-BE38-609B3DED6C51}"/>
              </a:ext>
            </a:extLst>
          </p:cNvPr>
          <p:cNvSpPr txBox="1"/>
          <p:nvPr/>
        </p:nvSpPr>
        <p:spPr>
          <a:xfrm>
            <a:off x="4288390" y="548412"/>
            <a:ext cx="1838090" cy="523220"/>
          </a:xfrm>
          <a:prstGeom prst="rect">
            <a:avLst/>
          </a:prstGeom>
          <a:noFill/>
        </p:spPr>
        <p:txBody>
          <a:bodyPr wrap="square">
            <a:spAutoFit/>
          </a:bodyPr>
          <a:lstStyle/>
          <a:p>
            <a:r>
              <a:rPr lang="nb-NO" sz="2800" dirty="0">
                <a:solidFill>
                  <a:srgbClr val="002060"/>
                </a:solidFill>
              </a:rPr>
              <a:t>Bakgrunn</a:t>
            </a:r>
            <a:r>
              <a:rPr lang="nb-NO" sz="2800" dirty="0">
                <a:solidFill>
                  <a:srgbClr val="FF0000"/>
                </a:solidFill>
              </a:rPr>
              <a:t>: </a:t>
            </a:r>
          </a:p>
        </p:txBody>
      </p:sp>
    </p:spTree>
    <p:extLst>
      <p:ext uri="{BB962C8B-B14F-4D97-AF65-F5344CB8AC3E}">
        <p14:creationId xmlns:p14="http://schemas.microsoft.com/office/powerpoint/2010/main" val="4245133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28B22FB-116B-42BF-894F-3A6B4435032D}"/>
              </a:ext>
            </a:extLst>
          </p:cNvPr>
          <p:cNvSpPr>
            <a:spLocks noGrp="1"/>
          </p:cNvSpPr>
          <p:nvPr>
            <p:ph type="ctrTitle"/>
          </p:nvPr>
        </p:nvSpPr>
        <p:spPr>
          <a:xfrm>
            <a:off x="6411817" y="4069081"/>
            <a:ext cx="6869292" cy="4038600"/>
          </a:xfrm>
        </p:spPr>
        <p:txBody>
          <a:bodyPr>
            <a:normAutofit fontScale="90000"/>
          </a:bodyPr>
          <a:lstStyle/>
          <a:p>
            <a:r>
              <a:rPr lang="nb-NO" dirty="0"/>
              <a:t>Bakgrunn – screening av arkitekturarbeid i EU++</a:t>
            </a:r>
            <a:br>
              <a:rPr lang="nb-NO" dirty="0"/>
            </a:br>
            <a:br>
              <a:rPr lang="nb-NO" dirty="0"/>
            </a:br>
            <a:r>
              <a:rPr lang="nb-NO" dirty="0"/>
              <a:t>Initiativer av strategisk betydning for våre referansearkitekturer og Felles økosystem?</a:t>
            </a:r>
          </a:p>
        </p:txBody>
      </p:sp>
    </p:spTree>
    <p:extLst>
      <p:ext uri="{BB962C8B-B14F-4D97-AF65-F5344CB8AC3E}">
        <p14:creationId xmlns:p14="http://schemas.microsoft.com/office/powerpoint/2010/main" val="3635215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D2CA-886D-4C5E-91D2-255327E5C72B}"/>
              </a:ext>
            </a:extLst>
          </p:cNvPr>
          <p:cNvSpPr>
            <a:spLocks noGrp="1"/>
          </p:cNvSpPr>
          <p:nvPr>
            <p:ph type="title"/>
          </p:nvPr>
        </p:nvSpPr>
        <p:spPr/>
        <p:txBody>
          <a:bodyPr/>
          <a:lstStyle/>
          <a:p>
            <a:br>
              <a:rPr lang="nb-NO" dirty="0"/>
            </a:br>
            <a:r>
              <a:rPr lang="nb-NO" dirty="0"/>
              <a:t>Først - EUs motivasjon</a:t>
            </a:r>
          </a:p>
        </p:txBody>
      </p:sp>
      <p:pic>
        <p:nvPicPr>
          <p:cNvPr id="10" name="Bilde 9">
            <a:extLst>
              <a:ext uri="{FF2B5EF4-FFF2-40B4-BE49-F238E27FC236}">
                <a16:creationId xmlns:a16="http://schemas.microsoft.com/office/drawing/2014/main" id="{2C406B8F-05E5-4555-8CC9-56C3FAAF658F}"/>
              </a:ext>
            </a:extLst>
          </p:cNvPr>
          <p:cNvPicPr>
            <a:picLocks noChangeAspect="1"/>
          </p:cNvPicPr>
          <p:nvPr/>
        </p:nvPicPr>
        <p:blipFill>
          <a:blip r:embed="rId3"/>
          <a:stretch>
            <a:fillRect/>
          </a:stretch>
        </p:blipFill>
        <p:spPr>
          <a:xfrm>
            <a:off x="2364232" y="2490969"/>
            <a:ext cx="6505448" cy="3396595"/>
          </a:xfrm>
          <a:prstGeom prst="rect">
            <a:avLst/>
          </a:prstGeom>
        </p:spPr>
      </p:pic>
      <p:pic>
        <p:nvPicPr>
          <p:cNvPr id="19" name="Bilde 18">
            <a:extLst>
              <a:ext uri="{FF2B5EF4-FFF2-40B4-BE49-F238E27FC236}">
                <a16:creationId xmlns:a16="http://schemas.microsoft.com/office/drawing/2014/main" id="{0CC4AAC3-C86B-499E-BB16-EBBF3E3D8017}"/>
              </a:ext>
            </a:extLst>
          </p:cNvPr>
          <p:cNvPicPr>
            <a:picLocks noChangeAspect="1"/>
          </p:cNvPicPr>
          <p:nvPr/>
        </p:nvPicPr>
        <p:blipFill>
          <a:blip r:embed="rId4"/>
          <a:stretch>
            <a:fillRect/>
          </a:stretch>
        </p:blipFill>
        <p:spPr>
          <a:xfrm>
            <a:off x="9915398" y="2955778"/>
            <a:ext cx="5572125" cy="2466975"/>
          </a:xfrm>
          <a:prstGeom prst="rect">
            <a:avLst/>
          </a:prstGeom>
        </p:spPr>
      </p:pic>
      <p:sp>
        <p:nvSpPr>
          <p:cNvPr id="22" name="TekstSylinder 21">
            <a:extLst>
              <a:ext uri="{FF2B5EF4-FFF2-40B4-BE49-F238E27FC236}">
                <a16:creationId xmlns:a16="http://schemas.microsoft.com/office/drawing/2014/main" id="{3D46FD04-3D13-4C8E-830C-1329FA3B9597}"/>
              </a:ext>
            </a:extLst>
          </p:cNvPr>
          <p:cNvSpPr txBox="1"/>
          <p:nvPr/>
        </p:nvSpPr>
        <p:spPr>
          <a:xfrm>
            <a:off x="3431032" y="6509880"/>
            <a:ext cx="9812528" cy="2182905"/>
          </a:xfrm>
          <a:prstGeom prst="rect">
            <a:avLst/>
          </a:prstGeom>
          <a:noFill/>
          <a:ln>
            <a:solidFill>
              <a:schemeClr val="accent1">
                <a:shade val="50000"/>
              </a:schemeClr>
            </a:solidFill>
          </a:ln>
        </p:spPr>
        <p:txBody>
          <a:bodyPr wrap="square" rtlCol="0">
            <a:spAutoFit/>
          </a:bodyPr>
          <a:lstStyle/>
          <a:p>
            <a:r>
              <a:rPr lang="nb-NO" dirty="0"/>
              <a:t>Med andre ord:</a:t>
            </a:r>
          </a:p>
          <a:p>
            <a:pPr marL="457200" indent="-457200">
              <a:buAutoNum type="arabicPeriod"/>
            </a:pPr>
            <a:r>
              <a:rPr lang="nb-NO" dirty="0"/>
              <a:t>Europeisk konkurransekraft (mye penger)</a:t>
            </a:r>
          </a:p>
          <a:p>
            <a:pPr marL="457200" indent="-457200">
              <a:buAutoNum type="arabicPeriod"/>
            </a:pPr>
            <a:r>
              <a:rPr lang="nb-NO" dirty="0"/>
              <a:t>Europeiske verdier = tillit, personvern, INNSYN (ikke prisgitt USA, Kina)</a:t>
            </a:r>
          </a:p>
          <a:p>
            <a:pPr marL="457200" indent="-457200">
              <a:buFontTx/>
              <a:buAutoNum type="arabicPeriod"/>
            </a:pPr>
            <a:r>
              <a:rPr lang="nb-NO" dirty="0"/>
              <a:t>Demokratisering av internettet - felles økosystem for felles plattform  – ikke proprietære plattformer som reguleres av «</a:t>
            </a:r>
            <a:r>
              <a:rPr lang="nb-NO" dirty="0" err="1"/>
              <a:t>hyperscalers</a:t>
            </a:r>
            <a:r>
              <a:rPr lang="nb-NO" dirty="0"/>
              <a:t>»</a:t>
            </a:r>
          </a:p>
          <a:p>
            <a:pPr marL="457200" indent="-457200">
              <a:buFontTx/>
              <a:buAutoNum type="arabicPeriod"/>
            </a:pPr>
            <a:r>
              <a:rPr lang="nb-NO" dirty="0"/>
              <a:t>Norges motivasjon er stort sett samme som EUs!?</a:t>
            </a:r>
          </a:p>
        </p:txBody>
      </p:sp>
    </p:spTree>
    <p:extLst>
      <p:ext uri="{BB962C8B-B14F-4D97-AF65-F5344CB8AC3E}">
        <p14:creationId xmlns:p14="http://schemas.microsoft.com/office/powerpoint/2010/main" val="4227664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heme/theme1.xml><?xml version="1.0" encoding="utf-8"?>
<a:theme xmlns:a="http://schemas.openxmlformats.org/drawingml/2006/main" name="Digdir PPTmal">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gelsk" id="{9590665C-7DCB-4A57-9613-66C5DCECD862}" vid="{44923206-AFD3-4E70-B03D-C6CA90A78EEC}"/>
    </a:ext>
  </a:extLst>
</a:theme>
</file>

<file path=ppt/theme/theme2.xml><?xml version="1.0" encoding="utf-8"?>
<a:theme xmlns:a="http://schemas.openxmlformats.org/drawingml/2006/main" name="Overgang Introslides - Med lyd">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gelsk" id="{9590665C-7DCB-4A57-9613-66C5DCECD862}" vid="{44923206-AFD3-4E70-B03D-C6CA90A78EEC}"/>
    </a:ext>
  </a:extLst>
</a:theme>
</file>

<file path=ppt/theme/theme3.xml><?xml version="1.0" encoding="utf-8"?>
<a:theme xmlns:a="http://schemas.openxmlformats.org/drawingml/2006/main" name="Overgang Introslides - Uten lyd">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gelsk" id="{9590665C-7DCB-4A57-9613-66C5DCECD862}" vid="{44923206-AFD3-4E70-B03D-C6CA90A78EEC}"/>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7570</TotalTime>
  <Words>2695</Words>
  <Application>Microsoft Office PowerPoint</Application>
  <PresentationFormat>Egendefinert</PresentationFormat>
  <Paragraphs>262</Paragraphs>
  <Slides>46</Slides>
  <Notes>28</Notes>
  <HiddenSlides>0</HiddenSlides>
  <MMClips>0</MMClips>
  <ScaleCrop>false</ScaleCrop>
  <HeadingPairs>
    <vt:vector size="6" baseType="variant">
      <vt:variant>
        <vt:lpstr>Brukte skrifter</vt:lpstr>
      </vt:variant>
      <vt:variant>
        <vt:i4>8</vt:i4>
      </vt:variant>
      <vt:variant>
        <vt:lpstr>Tema</vt:lpstr>
      </vt:variant>
      <vt:variant>
        <vt:i4>3</vt:i4>
      </vt:variant>
      <vt:variant>
        <vt:lpstr>Lysbildetitler</vt:lpstr>
      </vt:variant>
      <vt:variant>
        <vt:i4>46</vt:i4>
      </vt:variant>
    </vt:vector>
  </HeadingPairs>
  <TitlesOfParts>
    <vt:vector size="57" baseType="lpstr">
      <vt:lpstr>Arial</vt:lpstr>
      <vt:lpstr>Arial</vt:lpstr>
      <vt:lpstr>Calibri</vt:lpstr>
      <vt:lpstr>DroidSans</vt:lpstr>
      <vt:lpstr>Lora</vt:lpstr>
      <vt:lpstr>Segoe UI</vt:lpstr>
      <vt:lpstr>Ubuntu</vt:lpstr>
      <vt:lpstr>Wingdings</vt:lpstr>
      <vt:lpstr>Digdir PPTmal</vt:lpstr>
      <vt:lpstr>Overgang Introslides - Med lyd</vt:lpstr>
      <vt:lpstr>Overgang Introslides - Uten lyd</vt:lpstr>
      <vt:lpstr>Sentralisert eller desentralisert lagring og forvaltning av data?  Noen funn fra screening av internasjonalt arkitekturarbeid (EU) </vt:lpstr>
      <vt:lpstr>Agenda</vt:lpstr>
      <vt:lpstr>Formål med denne presentasjonen</vt:lpstr>
      <vt:lpstr>Bakgrunn – Norstella-diskusjoner</vt:lpstr>
      <vt:lpstr>PowerPoint-presentasjon</vt:lpstr>
      <vt:lpstr>PowerPoint-presentasjon</vt:lpstr>
      <vt:lpstr>PowerPoint-presentasjon</vt:lpstr>
      <vt:lpstr>Bakgrunn – screening av arkitekturarbeid i EU++  Initiativer av strategisk betydning for våre referansearkitekturer og Felles økosystem?</vt:lpstr>
      <vt:lpstr> Først - EUs motivasjon</vt:lpstr>
      <vt:lpstr>Felles økosystem (overordnet)</vt:lpstr>
      <vt:lpstr>En oppgave: Prioriter 2-3 internasjonale initiativ</vt:lpstr>
      <vt:lpstr>Endelig bekreftet! ref. Data Spaces Infoday 22/11</vt:lpstr>
      <vt:lpstr>Gaia-X / Data Spaces</vt:lpstr>
      <vt:lpstr>DIGITAL-reklame</vt:lpstr>
      <vt:lpstr>PowerPoint-presentasjon</vt:lpstr>
      <vt:lpstr>DIGITAL SO2</vt:lpstr>
      <vt:lpstr>Smart middleware for cloud and data spaces</vt:lpstr>
      <vt:lpstr>DIGITAL - Data Spaces Support Centre</vt:lpstr>
      <vt:lpstr>Tilnærminger til datadeling – evolusjoner og revolusjoner</vt:lpstr>
      <vt:lpstr>Tilnærminger til datadeling (omtrentlig)</vt:lpstr>
      <vt:lpstr>Kjerneteknologi: Federated Cloud</vt:lpstr>
      <vt:lpstr>Mer om Data Mesh</vt:lpstr>
      <vt:lpstr>Hvorfor Data Mesh</vt:lpstr>
      <vt:lpstr>Domeneeierskap  distribuert arkitektur</vt:lpstr>
      <vt:lpstr>Hva er «nytt» med Data Mesh?</vt:lpstr>
      <vt:lpstr>Close the gap between analytical and operational data</vt:lpstr>
      <vt:lpstr>Mer om Data Spaces (EU)</vt:lpstr>
      <vt:lpstr>Sagt om Data Spaces</vt:lpstr>
      <vt:lpstr>Common EU Data Spaces</vt:lpstr>
      <vt:lpstr>Data Spaces Patterns (high level)</vt:lpstr>
      <vt:lpstr>Evolution of Data Spaces</vt:lpstr>
      <vt:lpstr>IDS – connector-konsept</vt:lpstr>
      <vt:lpstr>1 Soft infrastructure / N Data Spaces</vt:lpstr>
      <vt:lpstr>IDS Reference Architecture</vt:lpstr>
      <vt:lpstr>IDS Process Layer (eksempel)</vt:lpstr>
      <vt:lpstr>IDS Information Layer</vt:lpstr>
      <vt:lpstr>Vår referansearkitektur for hendelsesstrømming Eksempel</vt:lpstr>
      <vt:lpstr>Konklusjon/diskusjon</vt:lpstr>
      <vt:lpstr>Data Mesh og EU Data Spaces – same, same?</vt:lpstr>
      <vt:lpstr>Sentralisert vs. desentralisert?</vt:lpstr>
      <vt:lpstr>Går vi for en desentralisert/føderert modell?</vt:lpstr>
      <vt:lpstr>Vil vi ha felles målbilder og veikart?</vt:lpstr>
      <vt:lpstr>Er tiden moden for å gå i takt med EU?</vt:lpstr>
      <vt:lpstr>Er vi modne for å gå i takt med EU?</vt:lpstr>
      <vt:lpstr>Spørsmål-svar-diskusjon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Evensen, Marcus Alexander</dc:creator>
  <cp:lastModifiedBy>Hagen, Erik</cp:lastModifiedBy>
  <cp:revision>23</cp:revision>
  <dcterms:created xsi:type="dcterms:W3CDTF">2017-11-06T06:44:02Z</dcterms:created>
  <dcterms:modified xsi:type="dcterms:W3CDTF">2021-12-01T08:50:41Z</dcterms:modified>
</cp:coreProperties>
</file>