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263" r:id="rId5"/>
    <p:sldMasterId id="2147484280" r:id="rId6"/>
    <p:sldMasterId id="2147484336" r:id="rId7"/>
    <p:sldMasterId id="2147484360" r:id="rId8"/>
    <p:sldMasterId id="2147484378" r:id="rId9"/>
    <p:sldMasterId id="2147484396" r:id="rId10"/>
  </p:sldMasterIdLst>
  <p:notesMasterIdLst>
    <p:notesMasterId r:id="rId41"/>
  </p:notesMasterIdLst>
  <p:handoutMasterIdLst>
    <p:handoutMasterId r:id="rId42"/>
  </p:handoutMasterIdLst>
  <p:sldIdLst>
    <p:sldId id="682" r:id="rId11"/>
    <p:sldId id="717" r:id="rId12"/>
    <p:sldId id="259" r:id="rId13"/>
    <p:sldId id="2813" r:id="rId14"/>
    <p:sldId id="2705" r:id="rId15"/>
    <p:sldId id="2732" r:id="rId16"/>
    <p:sldId id="2785" r:id="rId17"/>
    <p:sldId id="2814" r:id="rId18"/>
    <p:sldId id="2816" r:id="rId19"/>
    <p:sldId id="713" r:id="rId20"/>
    <p:sldId id="714" r:id="rId21"/>
    <p:sldId id="708" r:id="rId22"/>
    <p:sldId id="703" r:id="rId23"/>
    <p:sldId id="700" r:id="rId24"/>
    <p:sldId id="701" r:id="rId25"/>
    <p:sldId id="702" r:id="rId26"/>
    <p:sldId id="704" r:id="rId27"/>
    <p:sldId id="705" r:id="rId28"/>
    <p:sldId id="706" r:id="rId29"/>
    <p:sldId id="693" r:id="rId30"/>
    <p:sldId id="306" r:id="rId31"/>
    <p:sldId id="686" r:id="rId32"/>
    <p:sldId id="274" r:id="rId33"/>
    <p:sldId id="710" r:id="rId34"/>
    <p:sldId id="715" r:id="rId35"/>
    <p:sldId id="699" r:id="rId36"/>
    <p:sldId id="308" r:id="rId37"/>
    <p:sldId id="2807" r:id="rId38"/>
    <p:sldId id="2809" r:id="rId39"/>
    <p:sldId id="716" r:id="rId40"/>
  </p:sldIdLst>
  <p:sldSz cx="9144000" cy="5143500" type="screen16x9"/>
  <p:notesSz cx="6858000" cy="9144000"/>
  <p:defaultTextStyle>
    <a:defPPr>
      <a:defRPr lang="nb-NO"/>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3117">
          <p15:clr>
            <a:srgbClr val="A4A3A4"/>
          </p15:clr>
        </p15:guide>
        <p15:guide id="2" orient="horz" pos="599">
          <p15:clr>
            <a:srgbClr val="A4A3A4"/>
          </p15:clr>
        </p15:guide>
        <p15:guide id="3" orient="horz" pos="2860">
          <p15:clr>
            <a:srgbClr val="A4A3A4"/>
          </p15:clr>
        </p15:guide>
        <p15:guide id="4" orient="horz" pos="203">
          <p15:clr>
            <a:srgbClr val="A4A3A4"/>
          </p15:clr>
        </p15:guide>
        <p15:guide id="5" orient="horz" pos="112">
          <p15:clr>
            <a:srgbClr val="A4A3A4"/>
          </p15:clr>
        </p15:guide>
        <p15:guide id="6" pos="5568">
          <p15:clr>
            <a:srgbClr val="A4A3A4"/>
          </p15:clr>
        </p15:guide>
        <p15:guide id="7" pos="2879">
          <p15:clr>
            <a:srgbClr val="A4A3A4"/>
          </p15:clr>
        </p15:guide>
        <p15:guide id="8" pos="193">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signteam Wei" initials="" lastIdx="1" clrIdx="0"/>
  <p:cmAuthor id="1" name="Ueland, Siw Wold" initials="USW" lastIdx="2" clrIdx="1"/>
  <p:cmAuthor id="2" name="Furseth, John Martin" initials="FM" lastIdx="3" clrIdx="2">
    <p:extLst>
      <p:ext uri="{19B8F6BF-5375-455C-9EA6-DF929625EA0E}">
        <p15:presenceInfo xmlns:p15="http://schemas.microsoft.com/office/powerpoint/2012/main" userId="S::john.martin.furseth@nav.no::c5d29631-f7c0-4136-91a2-2dc1516fd51b" providerId="AD"/>
      </p:ext>
    </p:extLst>
  </p:cmAuthor>
  <p:cmAuthor id="3" name="Steinsholt, Vegard" initials="SV" lastIdx="1" clrIdx="3">
    <p:extLst>
      <p:ext uri="{19B8F6BF-5375-455C-9EA6-DF929625EA0E}">
        <p15:presenceInfo xmlns:p15="http://schemas.microsoft.com/office/powerpoint/2012/main" userId="S::vegard.steinsholt@nav.no::d5856998-7b5f-48ab-a825-ee852c163b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B9D0"/>
    <a:srgbClr val="BE0201"/>
    <a:srgbClr val="C1B5D0"/>
    <a:srgbClr val="826BA1"/>
    <a:srgbClr val="38A161"/>
    <a:srgbClr val="9BD0B0"/>
    <a:srgbClr val="FA9633"/>
    <a:srgbClr val="E67B68"/>
    <a:srgbClr val="FCCA99"/>
    <a:srgbClr val="5EAE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54B47-2252-4B0F-9000-A332514DF393}" v="8" dt="2020-10-21T06:59:57.296"/>
    <p1510:client id="{8363E08F-7AA3-4268-AC82-59A5E47FD7B6}" v="3" dt="2020-10-20T07:00:59.958"/>
  </p1510:revLst>
</p1510:revInfo>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82"/>
    <p:restoredTop sz="94662"/>
  </p:normalViewPr>
  <p:slideViewPr>
    <p:cSldViewPr snapToGrid="0">
      <p:cViewPr varScale="1">
        <p:scale>
          <a:sx n="61" d="100"/>
          <a:sy n="61" d="100"/>
        </p:scale>
        <p:origin x="60" y="236"/>
      </p:cViewPr>
      <p:guideLst>
        <p:guide orient="horz" pos="3117"/>
        <p:guide orient="horz" pos="599"/>
        <p:guide orient="horz" pos="2860"/>
        <p:guide orient="horz" pos="203"/>
        <p:guide orient="horz" pos="112"/>
        <p:guide pos="5568"/>
        <p:guide pos="2879"/>
        <p:guide pos="193"/>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p:scale>
          <a:sx n="1" d="2"/>
          <a:sy n="1" d="2"/>
        </p:scale>
        <p:origin x="4680" y="1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D2E614-8685-D04A-8C5A-678471A63DC7}" type="datetimeFigureOut">
              <a:rPr lang="en-US" smtClean="0"/>
              <a:t>10/21/2020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0F92AA-DA90-A242-B5D7-5B92D7192E6A}" type="slidenum">
              <a:rPr lang="en-US" smtClean="0"/>
              <a:t>‹#›</a:t>
            </a:fld>
            <a:endParaRPr lang="en-US"/>
          </a:p>
        </p:txBody>
      </p:sp>
    </p:spTree>
    <p:extLst>
      <p:ext uri="{BB962C8B-B14F-4D97-AF65-F5344CB8AC3E}">
        <p14:creationId xmlns:p14="http://schemas.microsoft.com/office/powerpoint/2010/main" val="1014792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381000" y="115453"/>
            <a:ext cx="6120000" cy="457200"/>
          </a:xfrm>
          <a:prstGeom prst="rect">
            <a:avLst/>
          </a:prstGeom>
        </p:spPr>
        <p:txBody>
          <a:bodyPr vert="horz" lIns="91440" tIns="45720" rIns="91440" bIns="45720" rtlCol="0" anchor="ctr" anchorCtr="0"/>
          <a:lstStyle>
            <a:lvl1pPr algn="ctr">
              <a:defRPr sz="1200"/>
            </a:lvl1pPr>
          </a:lstStyle>
          <a:p>
            <a:endParaRPr lang="nb-NO"/>
          </a:p>
        </p:txBody>
      </p:sp>
      <p:sp>
        <p:nvSpPr>
          <p:cNvPr id="3" name="Plassholder for dato 2"/>
          <p:cNvSpPr>
            <a:spLocks noGrp="1"/>
          </p:cNvSpPr>
          <p:nvPr>
            <p:ph type="dt" idx="1"/>
          </p:nvPr>
        </p:nvSpPr>
        <p:spPr>
          <a:xfrm>
            <a:off x="3901920" y="8685214"/>
            <a:ext cx="2599080" cy="354879"/>
          </a:xfrm>
          <a:prstGeom prst="rect">
            <a:avLst/>
          </a:prstGeom>
        </p:spPr>
        <p:txBody>
          <a:bodyPr vert="horz" lIns="91440" tIns="45720" rIns="91440" bIns="45720" rtlCol="0" anchor="b" anchorCtr="0"/>
          <a:lstStyle>
            <a:lvl1pPr algn="r">
              <a:defRPr sz="900">
                <a:solidFill>
                  <a:srgbClr val="7F7F7F"/>
                </a:solidFill>
              </a:defRPr>
            </a:lvl1pPr>
          </a:lstStyle>
          <a:p>
            <a:fld id="{27092BB0-6856-8442-AEC2-FAB6147A1D88}" type="datetimeFigureOut">
              <a:rPr lang="nb-NO" smtClean="0"/>
              <a:pPr/>
              <a:t>21.10.2020</a:t>
            </a:fld>
            <a:endParaRPr lang="nb-NO"/>
          </a:p>
        </p:txBody>
      </p:sp>
      <p:sp>
        <p:nvSpPr>
          <p:cNvPr id="4" name="Plassholder for lysbilde 3"/>
          <p:cNvSpPr>
            <a:spLocks noGrp="1" noRot="1" noChangeAspect="1"/>
          </p:cNvSpPr>
          <p:nvPr>
            <p:ph type="sldImg" idx="2"/>
          </p:nvPr>
        </p:nvSpPr>
        <p:spPr>
          <a:xfrm>
            <a:off x="382588" y="679450"/>
            <a:ext cx="6116637" cy="34417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381000" y="4343400"/>
            <a:ext cx="61200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5"/>
          </p:nvPr>
        </p:nvSpPr>
        <p:spPr>
          <a:xfrm>
            <a:off x="381001" y="8685214"/>
            <a:ext cx="2592387" cy="354879"/>
          </a:xfrm>
          <a:prstGeom prst="rect">
            <a:avLst/>
          </a:prstGeom>
        </p:spPr>
        <p:txBody>
          <a:bodyPr vert="horz" lIns="91440" tIns="45720" rIns="91440" bIns="45720" rtlCol="0" anchor="b"/>
          <a:lstStyle>
            <a:lvl1pPr algn="l">
              <a:defRPr sz="900">
                <a:solidFill>
                  <a:srgbClr val="7F7F7F"/>
                </a:solidFill>
              </a:defRPr>
            </a:lvl1pPr>
          </a:lstStyle>
          <a:p>
            <a:fld id="{DB2F3B07-5A04-864D-B46C-11CA81CFCF23}" type="slidenum">
              <a:rPr lang="nb-NO" smtClean="0"/>
              <a:pPr/>
              <a:t>‹#›</a:t>
            </a:fld>
            <a:endParaRPr lang="nb-NO"/>
          </a:p>
        </p:txBody>
      </p:sp>
    </p:spTree>
    <p:extLst>
      <p:ext uri="{BB962C8B-B14F-4D97-AF65-F5344CB8AC3E}">
        <p14:creationId xmlns:p14="http://schemas.microsoft.com/office/powerpoint/2010/main" val="22550733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2F3B07-5A04-864D-B46C-11CA81CFCF23}" type="slidenum">
              <a:rPr lang="nb-NO" smtClean="0"/>
              <a:pPr/>
              <a:t>1</a:t>
            </a:fld>
            <a:endParaRPr lang="nb-NO"/>
          </a:p>
        </p:txBody>
      </p:sp>
    </p:spTree>
    <p:extLst>
      <p:ext uri="{BB962C8B-B14F-4D97-AF65-F5344CB8AC3E}">
        <p14:creationId xmlns:p14="http://schemas.microsoft.com/office/powerpoint/2010/main" val="57221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Medlemskapstjenesten som brukes av Sykepenger</a:t>
            </a:r>
          </a:p>
          <a:p>
            <a:endParaRPr lang="en-NO" dirty="0"/>
          </a:p>
          <a:p>
            <a:r>
              <a:rPr lang="en-NO" dirty="0"/>
              <a:t>LovMe-tjenesten:</a:t>
            </a:r>
          </a:p>
          <a:p>
            <a:pPr marL="171450" indent="-171450">
              <a:buFontTx/>
              <a:buChar char="-"/>
            </a:pPr>
            <a:r>
              <a:rPr lang="en-NO" dirty="0"/>
              <a:t>Innhenter datagrunnlaget</a:t>
            </a:r>
          </a:p>
          <a:p>
            <a:pPr marL="171450" indent="-171450">
              <a:buFontTx/>
              <a:buChar char="-"/>
            </a:pPr>
            <a:r>
              <a:rPr lang="en-NO" dirty="0"/>
              <a:t>Vurderer vilkåret for lovvalg og medlemskap</a:t>
            </a:r>
          </a:p>
          <a:p>
            <a:pPr marL="171450" indent="-171450">
              <a:buFontTx/>
              <a:buChar char="-"/>
            </a:pPr>
            <a:r>
              <a:rPr lang="en-NO" dirty="0"/>
              <a:t>Returnerer både datagrunnlag, vurdering og resultat til Sykepenger</a:t>
            </a:r>
          </a:p>
          <a:p>
            <a:pPr marL="171450" indent="-171450">
              <a:buFontTx/>
              <a:buChar char="-"/>
            </a:pPr>
            <a:endParaRPr lang="en-NO" dirty="0"/>
          </a:p>
          <a:p>
            <a:pPr marL="0" indent="0">
              <a:buFontTx/>
              <a:buNone/>
            </a:pPr>
            <a:r>
              <a:rPr lang="en-NO" dirty="0"/>
              <a:t>Sykepenger lagrer datagrunnlag, vurdering og resultat slik at den komplette dokumentasjonen av sykepengesaken/behandlingen ligger ett sted</a:t>
            </a:r>
          </a:p>
        </p:txBody>
      </p:sp>
      <p:sp>
        <p:nvSpPr>
          <p:cNvPr id="4" name="Slide Number Placeholder 3"/>
          <p:cNvSpPr>
            <a:spLocks noGrp="1"/>
          </p:cNvSpPr>
          <p:nvPr>
            <p:ph type="sldNum" sz="quarter" idx="5"/>
          </p:nvPr>
        </p:nvSpPr>
        <p:spPr/>
        <p:txBody>
          <a:bodyPr/>
          <a:lstStyle/>
          <a:p>
            <a:fld id="{DB2F3B07-5A04-864D-B46C-11CA81CFCF23}" type="slidenum">
              <a:rPr lang="nb-NO" smtClean="0"/>
              <a:pPr/>
              <a:t>26</a:t>
            </a:fld>
            <a:endParaRPr lang="nb-NO"/>
          </a:p>
        </p:txBody>
      </p:sp>
    </p:spTree>
    <p:extLst>
      <p:ext uri="{BB962C8B-B14F-4D97-AF65-F5344CB8AC3E}">
        <p14:creationId xmlns:p14="http://schemas.microsoft.com/office/powerpoint/2010/main" val="280348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521f39b96_1_6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5521f39b96_1_6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no-NO" sz="1400"/>
              <a:t>Det handler om at vi kan finne igjen og gjenbruke (forutsetning for deling av data og gjenbruk)</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no-NO" sz="1400"/>
              <a:t>Det handler om at vi kan bevise hva som har skjedd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no-NO" sz="1400"/>
              <a:t>Og at ettertiden kan bygge på våre erfaringer.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479" name="Google Shape;479;g5521f39b96_1_6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587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2F3B07-5A04-864D-B46C-11CA81CFCF23}" type="slidenum">
              <a:rPr lang="nb-NO" smtClean="0"/>
              <a:pPr/>
              <a:t>4</a:t>
            </a:fld>
            <a:endParaRPr lang="nb-NO"/>
          </a:p>
        </p:txBody>
      </p:sp>
    </p:spTree>
    <p:extLst>
      <p:ext uri="{BB962C8B-B14F-4D97-AF65-F5344CB8AC3E}">
        <p14:creationId xmlns:p14="http://schemas.microsoft.com/office/powerpoint/2010/main" val="41920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IA handler om finne nye måter å ivareta hensynene i paragraf 16.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85D38-A98B-2A4E-B604-B020EB788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06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E0FD2-1C6B-944D-9FDE-B61A3AE773B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68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Krav til </a:t>
            </a:r>
            <a:r>
              <a:rPr lang="nb-NO" err="1"/>
              <a:t>dokumetnasjonsforvaltning</a:t>
            </a:r>
            <a:r>
              <a:rPr lang="nb-NO"/>
              <a:t> i ny arkivlov §16: </a:t>
            </a:r>
          </a:p>
          <a:p>
            <a:r>
              <a:rPr lang="nb-NO"/>
              <a:t>Ekte</a:t>
            </a:r>
          </a:p>
          <a:p>
            <a:r>
              <a:rPr lang="nb-NO" err="1"/>
              <a:t>Dekende</a:t>
            </a:r>
            <a:endParaRPr lang="nb-NO"/>
          </a:p>
          <a:p>
            <a:r>
              <a:rPr lang="nb-NO"/>
              <a:t>Pålitelig</a:t>
            </a:r>
          </a:p>
          <a:p>
            <a:r>
              <a:rPr lang="nb-NO"/>
              <a:t>I sammenheng Anvendbar</a:t>
            </a:r>
          </a:p>
          <a:p>
            <a:endParaRPr lang="nb-NO"/>
          </a:p>
          <a:p>
            <a:r>
              <a:rPr lang="nb-NO"/>
              <a:t>Hvordan ivaretar vi disse kravene på en god måte som samtidig gir rom for innovasjon, ny teknologi og digitalisering?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85D38-A98B-2A4E-B604-B020EB788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59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sz="1000" b="1" dirty="0"/>
              <a:t>MÅL MED LYSBILDET:</a:t>
            </a:r>
          </a:p>
          <a:p>
            <a:pPr>
              <a:buFontTx/>
              <a:buChar char="•"/>
            </a:pPr>
            <a:endParaRPr lang="nb-NO" altLang="nb-NO" sz="900" dirty="0"/>
          </a:p>
          <a:p>
            <a:r>
              <a:rPr lang="nb-NO" altLang="nb-NO" sz="900" b="1" u="sng" dirty="0"/>
              <a:t>Tips til instruktør:</a:t>
            </a:r>
          </a:p>
          <a:p>
            <a:endParaRPr lang="nb-NO" altLang="nb-NO" sz="900" b="1" u="sng"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Logisk skisse – alt er lagret </a:t>
            </a:r>
            <a:r>
              <a:rPr lang="en-GB" dirty="0"/>
              <a:t>I</a:t>
            </a:r>
            <a:r>
              <a:rPr lang="en-NO" dirty="0"/>
              <a:t> samme database</a:t>
            </a:r>
          </a:p>
          <a:p>
            <a:endParaRPr lang="en-NO" dirty="0"/>
          </a:p>
          <a:p>
            <a:r>
              <a:rPr lang="en-NO" dirty="0"/>
              <a:t>Søknaden må lagres slik “bruker så den” – vil aldri bli 100% vanntett </a:t>
            </a:r>
            <a:r>
              <a:rPr lang="en-GB" dirty="0"/>
              <a:t>med </a:t>
            </a:r>
            <a:r>
              <a:rPr lang="en-GB" dirty="0" err="1"/>
              <a:t>automatisk</a:t>
            </a:r>
            <a:r>
              <a:rPr lang="en-GB" dirty="0"/>
              <a:t> </a:t>
            </a:r>
            <a:r>
              <a:rPr lang="en-GB" dirty="0" err="1"/>
              <a:t>mottak</a:t>
            </a:r>
            <a:r>
              <a:rPr lang="en-GB" dirty="0"/>
              <a:t> </a:t>
            </a:r>
            <a:r>
              <a:rPr lang="en-GB" dirty="0" err="1"/>
              <a:t>og</a:t>
            </a:r>
            <a:r>
              <a:rPr lang="en-GB" dirty="0"/>
              <a:t> </a:t>
            </a:r>
            <a:r>
              <a:rPr lang="en-GB" dirty="0" err="1"/>
              <a:t>behandling</a:t>
            </a:r>
            <a:r>
              <a:rPr lang="en-GB" dirty="0"/>
              <a:t>.</a:t>
            </a:r>
          </a:p>
          <a:p>
            <a:pPr marL="171450" indent="-171450">
              <a:buFontTx/>
              <a:buChar char="-"/>
            </a:pPr>
            <a:r>
              <a:rPr lang="en-GB" dirty="0"/>
              <a:t>HTML/PDF </a:t>
            </a:r>
            <a:r>
              <a:rPr lang="en-GB" dirty="0" err="1"/>
              <a:t>og</a:t>
            </a:r>
            <a:r>
              <a:rPr lang="en-GB" dirty="0"/>
              <a:t> </a:t>
            </a:r>
            <a:r>
              <a:rPr lang="en-GB" dirty="0" err="1"/>
              <a:t>strukturert</a:t>
            </a:r>
            <a:r>
              <a:rPr lang="en-GB" dirty="0"/>
              <a:t> XML/JSON er </a:t>
            </a:r>
            <a:r>
              <a:rPr lang="en-GB" dirty="0" err="1"/>
              <a:t>ikke</a:t>
            </a:r>
            <a:r>
              <a:rPr lang="en-GB" dirty="0"/>
              <a:t> </a:t>
            </a:r>
            <a:r>
              <a:rPr lang="en-GB" dirty="0" err="1"/>
              <a:t>identiske</a:t>
            </a:r>
            <a:endParaRPr lang="en-GB" dirty="0"/>
          </a:p>
          <a:p>
            <a:pPr marL="171450" indent="-171450">
              <a:buFontTx/>
              <a:buChar char="-"/>
            </a:pPr>
            <a:endParaRPr lang="en-GB" dirty="0"/>
          </a:p>
          <a:p>
            <a:pPr marL="0" indent="0">
              <a:buFontTx/>
              <a:buNone/>
            </a:pPr>
            <a:r>
              <a:rPr lang="en-GB" dirty="0" err="1"/>
              <a:t>Vedtakslageret</a:t>
            </a:r>
            <a:r>
              <a:rPr lang="en-GB" dirty="0"/>
              <a:t> </a:t>
            </a:r>
            <a:r>
              <a:rPr lang="en-GB" dirty="0" err="1"/>
              <a:t>inneholder</a:t>
            </a:r>
            <a:r>
              <a:rPr lang="en-GB" dirty="0"/>
              <a:t> </a:t>
            </a:r>
            <a:r>
              <a:rPr lang="en-GB" dirty="0" err="1"/>
              <a:t>strukturert</a:t>
            </a:r>
            <a:r>
              <a:rPr lang="en-GB" dirty="0"/>
              <a:t> </a:t>
            </a:r>
            <a:r>
              <a:rPr lang="en-GB" dirty="0" err="1"/>
              <a:t>vedtak</a:t>
            </a:r>
            <a:r>
              <a:rPr lang="en-GB" dirty="0"/>
              <a:t> </a:t>
            </a:r>
            <a:r>
              <a:rPr lang="en-GB" dirty="0" err="1"/>
              <a:t>i</a:t>
            </a:r>
            <a:r>
              <a:rPr lang="en-GB" dirty="0"/>
              <a:t> XML-format</a:t>
            </a:r>
          </a:p>
          <a:p>
            <a:pPr marL="171450" indent="-171450">
              <a:buFontTx/>
              <a:buChar char="-"/>
            </a:pPr>
            <a:r>
              <a:rPr lang="en-GB" dirty="0" err="1"/>
              <a:t>Inneholder</a:t>
            </a:r>
            <a:r>
              <a:rPr lang="en-GB" dirty="0"/>
              <a:t> alle </a:t>
            </a:r>
            <a:r>
              <a:rPr lang="en-GB" dirty="0" err="1"/>
              <a:t>informasjonselementer</a:t>
            </a:r>
            <a:r>
              <a:rPr lang="en-GB" dirty="0"/>
              <a:t> </a:t>
            </a:r>
            <a:r>
              <a:rPr lang="en-GB" dirty="0" err="1"/>
              <a:t>som</a:t>
            </a:r>
            <a:r>
              <a:rPr lang="en-GB" dirty="0"/>
              <a:t> er </a:t>
            </a:r>
            <a:r>
              <a:rPr lang="en-GB" dirty="0" err="1"/>
              <a:t>benyttet</a:t>
            </a:r>
            <a:endParaRPr lang="en-GB" dirty="0"/>
          </a:p>
          <a:p>
            <a:pPr marL="171450" indent="-171450">
              <a:buFontTx/>
              <a:buChar char="-"/>
            </a:pPr>
            <a:r>
              <a:rPr lang="en-GB" dirty="0" err="1"/>
              <a:t>Inneholder</a:t>
            </a:r>
            <a:r>
              <a:rPr lang="en-GB" dirty="0"/>
              <a:t> alle </a:t>
            </a:r>
            <a:r>
              <a:rPr lang="en-GB" dirty="0" err="1"/>
              <a:t>vurderinger</a:t>
            </a:r>
            <a:r>
              <a:rPr lang="en-GB" dirty="0"/>
              <a:t> </a:t>
            </a:r>
            <a:r>
              <a:rPr lang="en-GB" dirty="0" err="1"/>
              <a:t>og</a:t>
            </a:r>
            <a:r>
              <a:rPr lang="en-GB" dirty="0"/>
              <a:t> </a:t>
            </a:r>
            <a:r>
              <a:rPr lang="en-GB" dirty="0" err="1"/>
              <a:t>beslutninger</a:t>
            </a:r>
            <a:r>
              <a:rPr lang="en-GB" dirty="0"/>
              <a:t> </a:t>
            </a:r>
            <a:r>
              <a:rPr lang="en-GB" dirty="0" err="1"/>
              <a:t>som</a:t>
            </a:r>
            <a:r>
              <a:rPr lang="en-GB" dirty="0"/>
              <a:t> er </a:t>
            </a:r>
            <a:r>
              <a:rPr lang="en-GB" dirty="0" err="1"/>
              <a:t>gjort</a:t>
            </a:r>
            <a:r>
              <a:rPr lang="en-GB" dirty="0"/>
              <a:t> </a:t>
            </a:r>
            <a:r>
              <a:rPr lang="en-GB" dirty="0" err="1"/>
              <a:t>av</a:t>
            </a:r>
            <a:r>
              <a:rPr lang="en-GB" dirty="0"/>
              <a:t> </a:t>
            </a:r>
            <a:r>
              <a:rPr lang="en-GB" dirty="0" err="1"/>
              <a:t>saksbehandler</a:t>
            </a:r>
            <a:r>
              <a:rPr lang="en-GB" dirty="0"/>
              <a:t> (</a:t>
            </a:r>
            <a:r>
              <a:rPr lang="en-GB" dirty="0" err="1"/>
              <a:t>automatisk</a:t>
            </a:r>
            <a:r>
              <a:rPr lang="en-GB" dirty="0"/>
              <a:t> </a:t>
            </a:r>
            <a:r>
              <a:rPr lang="en-GB" dirty="0" err="1"/>
              <a:t>eller</a:t>
            </a:r>
            <a:r>
              <a:rPr lang="en-GB" dirty="0"/>
              <a:t> </a:t>
            </a:r>
            <a:r>
              <a:rPr lang="en-GB" dirty="0" err="1"/>
              <a:t>manuell</a:t>
            </a:r>
            <a:r>
              <a:rPr lang="en-GB" dirty="0"/>
              <a:t>)</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DB2F3B07-5A04-864D-B46C-11CA81CFCF23}" type="slidenum">
              <a:rPr lang="nb-NO" smtClean="0"/>
              <a:pPr/>
              <a:t>22</a:t>
            </a:fld>
            <a:endParaRPr lang="nb-NO"/>
          </a:p>
        </p:txBody>
      </p:sp>
    </p:spTree>
    <p:extLst>
      <p:ext uri="{BB962C8B-B14F-4D97-AF65-F5344CB8AC3E}">
        <p14:creationId xmlns:p14="http://schemas.microsoft.com/office/powerpoint/2010/main" val="63288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err="1">
                <a:solidFill>
                  <a:srgbClr val="5F6368"/>
                </a:solidFill>
                <a:effectLst/>
                <a:latin typeface="arial" panose="020B0604020202020204" pitchFamily="34" charset="0"/>
              </a:rPr>
              <a:t>Ubiquitous</a:t>
            </a:r>
            <a:r>
              <a:rPr lang="nb-NO" b="0" i="0" dirty="0">
                <a:solidFill>
                  <a:srgbClr val="4D5156"/>
                </a:solidFill>
                <a:effectLst/>
                <a:latin typeface="arial" panose="020B0604020202020204" pitchFamily="34" charset="0"/>
              </a:rPr>
              <a:t> Language - </a:t>
            </a:r>
            <a:r>
              <a:rPr lang="nb-NO" dirty="0"/>
              <a:t>Selvdokumenterende XML</a:t>
            </a:r>
          </a:p>
          <a:p>
            <a:r>
              <a:rPr lang="nb-NO" dirty="0"/>
              <a:t>- Skal være mulig å forstå uten oppslag i kodeverk eller behov for XSD</a:t>
            </a:r>
          </a:p>
          <a:p>
            <a:endParaRPr lang="nb-NO" dirty="0"/>
          </a:p>
          <a:p>
            <a:r>
              <a:rPr lang="nb-NO" dirty="0"/>
              <a:t>Mangler noe på knytning til </a:t>
            </a:r>
            <a:r>
              <a:rPr lang="nb-NO" dirty="0" err="1"/>
              <a:t>versjonert</a:t>
            </a:r>
            <a:r>
              <a:rPr lang="nb-NO" dirty="0"/>
              <a:t> kode</a:t>
            </a:r>
          </a:p>
          <a:p>
            <a:r>
              <a:rPr lang="nb-NO" dirty="0"/>
              <a:t>2 ulike nivåer av </a:t>
            </a:r>
            <a:r>
              <a:rPr lang="nb-NO" dirty="0" err="1"/>
              <a:t>versjonering</a:t>
            </a:r>
            <a:endParaRPr lang="nb-NO" dirty="0"/>
          </a:p>
          <a:p>
            <a:pPr marL="171450" indent="-171450">
              <a:buFontTx/>
              <a:buChar char="-"/>
            </a:pPr>
            <a:r>
              <a:rPr lang="nb-NO" dirty="0"/>
              <a:t>versjon av lovverk og forskrift (regelverk) hvis denne er endret – funksjonell versjon</a:t>
            </a:r>
          </a:p>
          <a:p>
            <a:pPr marL="171450" indent="-171450">
              <a:buFontTx/>
              <a:buChar char="-"/>
            </a:pPr>
            <a:r>
              <a:rPr lang="nb-NO" dirty="0"/>
              <a:t>versjon av kjørende kode – kan fange opp </a:t>
            </a:r>
            <a:r>
              <a:rPr lang="nb-NO" dirty="0" err="1"/>
              <a:t>evt</a:t>
            </a:r>
            <a:r>
              <a:rPr lang="nb-NO" dirty="0"/>
              <a:t> feil/</a:t>
            </a:r>
            <a:r>
              <a:rPr lang="nb-NO" dirty="0" err="1"/>
              <a:t>bugs</a:t>
            </a:r>
            <a:r>
              <a:rPr lang="nb-NO" dirty="0"/>
              <a:t> som har vært i koden i en periode</a:t>
            </a:r>
          </a:p>
          <a:p>
            <a:pPr marL="171450" indent="-171450">
              <a:buFontTx/>
              <a:buChar char="-"/>
            </a:pPr>
            <a:endParaRPr lang="nb-NO" dirty="0"/>
          </a:p>
          <a:p>
            <a:pPr marL="0" indent="0">
              <a:buFontTx/>
              <a:buNone/>
            </a:pPr>
            <a:r>
              <a:rPr lang="nb-NO" dirty="0"/>
              <a:t>Hvor anvendelig kan det være for innsyn?</a:t>
            </a:r>
          </a:p>
          <a:p>
            <a:pPr marL="0" indent="0">
              <a:buFontTx/>
              <a:buNone/>
            </a:pPr>
            <a:r>
              <a:rPr lang="nb-NO" dirty="0"/>
              <a:t>- Detaljnivå </a:t>
            </a:r>
            <a:r>
              <a:rPr lang="nb-NO" dirty="0" err="1"/>
              <a:t>vs</a:t>
            </a:r>
            <a:r>
              <a:rPr lang="nb-NO" dirty="0"/>
              <a:t> anvendelighet</a:t>
            </a:r>
          </a:p>
        </p:txBody>
      </p:sp>
      <p:sp>
        <p:nvSpPr>
          <p:cNvPr id="4" name="Plassholder for lysbildenummer 3"/>
          <p:cNvSpPr>
            <a:spLocks noGrp="1"/>
          </p:cNvSpPr>
          <p:nvPr>
            <p:ph type="sldNum" sz="quarter" idx="5"/>
          </p:nvPr>
        </p:nvSpPr>
        <p:spPr/>
        <p:txBody>
          <a:bodyPr/>
          <a:lstStyle/>
          <a:p>
            <a:fld id="{DB2F3B07-5A04-864D-B46C-11CA81CFCF23}" type="slidenum">
              <a:rPr lang="nb-NO" smtClean="0"/>
              <a:pPr/>
              <a:t>23</a:t>
            </a:fld>
            <a:endParaRPr lang="nb-NO"/>
          </a:p>
        </p:txBody>
      </p:sp>
    </p:spTree>
    <p:extLst>
      <p:ext uri="{BB962C8B-B14F-4D97-AF65-F5344CB8AC3E}">
        <p14:creationId xmlns:p14="http://schemas.microsoft.com/office/powerpoint/2010/main" val="1442303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Forside hvit strip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6E154EE-AB21-104B-BEE5-B70B92D6E99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bg2">
              <a:lumMod val="75000"/>
              <a:alpha val="78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15" name="Plassholder for bilde 4">
            <a:extLst>
              <a:ext uri="{FF2B5EF4-FFF2-40B4-BE49-F238E27FC236}">
                <a16:creationId xmlns:a16="http://schemas.microsoft.com/office/drawing/2014/main" id="{90329CAF-4C44-9E4C-9547-952DB03D61AF}"/>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1383744381"/>
      </p:ext>
    </p:extLst>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ittel 8">
            <a:extLst>
              <a:ext uri="{FF2B5EF4-FFF2-40B4-BE49-F238E27FC236}">
                <a16:creationId xmlns:a16="http://schemas.microsoft.com/office/drawing/2014/main" id="{7EC71EF1-8441-A449-91C6-43B7EEE49655}"/>
              </a:ext>
            </a:extLst>
          </p:cNvPr>
          <p:cNvSpPr>
            <a:spLocks noGrp="1"/>
          </p:cNvSpPr>
          <p:nvPr>
            <p:ph type="title"/>
          </p:nvPr>
        </p:nvSpPr>
        <p:spPr>
          <a:xfrm>
            <a:off x="-2" y="0"/>
            <a:ext cx="9144000" cy="5143500"/>
          </a:xfrm>
          <a:prstGeom prst="rect">
            <a:avLst/>
          </a:prstGeom>
          <a:solidFill>
            <a:schemeClr val="accent2">
              <a:lumMod val="75000"/>
              <a:alpha val="70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26" name="Text Placeholder 7">
            <a:extLst>
              <a:ext uri="{FF2B5EF4-FFF2-40B4-BE49-F238E27FC236}">
                <a16:creationId xmlns:a16="http://schemas.microsoft.com/office/drawing/2014/main" id="{A75506C3-AD06-D04E-8490-0BC961026A8A}"/>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Tree>
    <p:extLst>
      <p:ext uri="{BB962C8B-B14F-4D97-AF65-F5344CB8AC3E}">
        <p14:creationId xmlns:p14="http://schemas.microsoft.com/office/powerpoint/2010/main" val="3836350616"/>
      </p:ext>
    </p:extLst>
  </p:cSld>
  <p:clrMapOvr>
    <a:masterClrMapping/>
  </p:clrMapOvr>
  <p:transition spd="med" advClick="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7994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ree Content - Subtitle">
  <p:cSld name="Three Content - Subtitle">
    <p:spTree>
      <p:nvGrpSpPr>
        <p:cNvPr id="1" name="Shape 104"/>
        <p:cNvGrpSpPr/>
        <p:nvPr/>
      </p:nvGrpSpPr>
      <p:grpSpPr>
        <a:xfrm>
          <a:off x="0" y="0"/>
          <a:ext cx="0" cy="0"/>
          <a:chOff x="0" y="0"/>
          <a:chExt cx="0" cy="0"/>
        </a:xfrm>
      </p:grpSpPr>
      <p:sp>
        <p:nvSpPr>
          <p:cNvPr id="105" name="Google Shape;105;p26"/>
          <p:cNvSpPr txBox="1">
            <a:spLocks noGrp="1"/>
          </p:cNvSpPr>
          <p:nvPr>
            <p:ph type="body" idx="1"/>
          </p:nvPr>
        </p:nvSpPr>
        <p:spPr>
          <a:xfrm>
            <a:off x="332185" y="1577579"/>
            <a:ext cx="2646600" cy="3051600"/>
          </a:xfrm>
          <a:prstGeom prst="rect">
            <a:avLst/>
          </a:prstGeom>
          <a:noFill/>
          <a:ln>
            <a:noFill/>
          </a:ln>
        </p:spPr>
        <p:txBody>
          <a:bodyPr spcFirstLastPara="1" wrap="square" lIns="0" tIns="0" rIns="0" bIns="0" anchor="t" anchorCtr="0">
            <a:noAutofit/>
          </a:bodyPr>
          <a:lstStyle>
            <a:lvl1pPr marL="457189" marR="0" lvl="0" indent="-304793"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378" marR="0" lvl="1"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566" marR="0" lvl="2"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754" marR="0" lvl="3"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5943" marR="0" lvl="4"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132" marR="0" lvl="5"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320" marR="0" lvl="6"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697" marR="0" lvl="8" indent="-304793"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6" name="Google Shape;106;p26"/>
          <p:cNvSpPr txBox="1">
            <a:spLocks noGrp="1"/>
          </p:cNvSpPr>
          <p:nvPr>
            <p:ph type="body" idx="2"/>
          </p:nvPr>
        </p:nvSpPr>
        <p:spPr>
          <a:xfrm>
            <a:off x="3249216" y="1577579"/>
            <a:ext cx="2646600" cy="3051600"/>
          </a:xfrm>
          <a:prstGeom prst="rect">
            <a:avLst/>
          </a:prstGeom>
          <a:noFill/>
          <a:ln>
            <a:noFill/>
          </a:ln>
        </p:spPr>
        <p:txBody>
          <a:bodyPr spcFirstLastPara="1" wrap="square" lIns="0" tIns="0" rIns="0" bIns="0" anchor="t" anchorCtr="0">
            <a:noAutofit/>
          </a:bodyPr>
          <a:lstStyle>
            <a:lvl1pPr marL="457189" marR="0" lvl="0" indent="-304793"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378" marR="0" lvl="1"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566" marR="0" lvl="2"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754" marR="0" lvl="3"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5943" marR="0" lvl="4"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132" marR="0" lvl="5"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320" marR="0" lvl="6"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697" marR="0" lvl="8" indent="-304793"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7" name="Google Shape;107;p26"/>
          <p:cNvSpPr txBox="1">
            <a:spLocks noGrp="1"/>
          </p:cNvSpPr>
          <p:nvPr>
            <p:ph type="body" idx="3"/>
          </p:nvPr>
        </p:nvSpPr>
        <p:spPr>
          <a:xfrm>
            <a:off x="6165057" y="1577579"/>
            <a:ext cx="2646600" cy="3051600"/>
          </a:xfrm>
          <a:prstGeom prst="rect">
            <a:avLst/>
          </a:prstGeom>
          <a:noFill/>
          <a:ln>
            <a:noFill/>
          </a:ln>
        </p:spPr>
        <p:txBody>
          <a:bodyPr spcFirstLastPara="1" wrap="square" lIns="0" tIns="0" rIns="0" bIns="0" anchor="t" anchorCtr="0">
            <a:noAutofit/>
          </a:bodyPr>
          <a:lstStyle>
            <a:lvl1pPr marL="457189" marR="0" lvl="0" indent="-304793"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378" marR="0" lvl="1"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566" marR="0" lvl="2"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754" marR="0" lvl="3"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5943" marR="0" lvl="4"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132" marR="0" lvl="5"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320" marR="0" lvl="6"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304793"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697" marR="0" lvl="8" indent="-304793"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108" name="Google Shape;108;p26"/>
          <p:cNvSpPr txBox="1">
            <a:spLocks noGrp="1"/>
          </p:cNvSpPr>
          <p:nvPr>
            <p:ph type="title"/>
          </p:nvPr>
        </p:nvSpPr>
        <p:spPr>
          <a:xfrm>
            <a:off x="332185" y="322886"/>
            <a:ext cx="8479500" cy="3771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109" name="Google Shape;109;p26"/>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00">
                <a:solidFill>
                  <a:schemeClr val="dk1"/>
                </a:solidFill>
                <a:latin typeface="Arial"/>
                <a:ea typeface="Arial"/>
                <a:cs typeface="Arial"/>
                <a:sym typeface="Arial"/>
              </a:defRPr>
            </a:lvl1pPr>
            <a:lvl2pPr marL="0" marR="0" lvl="1" indent="0" algn="r" rtl="0">
              <a:spcBef>
                <a:spcPts val="0"/>
              </a:spcBef>
              <a:buNone/>
              <a:defRPr sz="600">
                <a:solidFill>
                  <a:schemeClr val="dk1"/>
                </a:solidFill>
                <a:latin typeface="Arial"/>
                <a:ea typeface="Arial"/>
                <a:cs typeface="Arial"/>
                <a:sym typeface="Arial"/>
              </a:defRPr>
            </a:lvl2pPr>
            <a:lvl3pPr marL="0" marR="0" lvl="2" indent="0" algn="r" rtl="0">
              <a:spcBef>
                <a:spcPts val="0"/>
              </a:spcBef>
              <a:buNone/>
              <a:defRPr sz="600">
                <a:solidFill>
                  <a:schemeClr val="dk1"/>
                </a:solidFill>
                <a:latin typeface="Arial"/>
                <a:ea typeface="Arial"/>
                <a:cs typeface="Arial"/>
                <a:sym typeface="Arial"/>
              </a:defRPr>
            </a:lvl3pPr>
            <a:lvl4pPr marL="0" marR="0" lvl="3" indent="0" algn="r" rtl="0">
              <a:spcBef>
                <a:spcPts val="0"/>
              </a:spcBef>
              <a:buNone/>
              <a:defRPr sz="600">
                <a:solidFill>
                  <a:schemeClr val="dk1"/>
                </a:solidFill>
                <a:latin typeface="Arial"/>
                <a:ea typeface="Arial"/>
                <a:cs typeface="Arial"/>
                <a:sym typeface="Arial"/>
              </a:defRPr>
            </a:lvl4pPr>
            <a:lvl5pPr marL="0" marR="0" lvl="4" indent="0" algn="r" rtl="0">
              <a:spcBef>
                <a:spcPts val="0"/>
              </a:spcBef>
              <a:buNone/>
              <a:defRPr sz="600">
                <a:solidFill>
                  <a:schemeClr val="dk1"/>
                </a:solidFill>
                <a:latin typeface="Arial"/>
                <a:ea typeface="Arial"/>
                <a:cs typeface="Arial"/>
                <a:sym typeface="Arial"/>
              </a:defRPr>
            </a:lvl5pPr>
            <a:lvl6pPr marL="0" marR="0" lvl="5" indent="0" algn="r" rtl="0">
              <a:spcBef>
                <a:spcPts val="0"/>
              </a:spcBef>
              <a:buNone/>
              <a:defRPr sz="600">
                <a:solidFill>
                  <a:schemeClr val="dk1"/>
                </a:solidFill>
                <a:latin typeface="Arial"/>
                <a:ea typeface="Arial"/>
                <a:cs typeface="Arial"/>
                <a:sym typeface="Arial"/>
              </a:defRPr>
            </a:lvl6pPr>
            <a:lvl7pPr marL="0" marR="0" lvl="6" indent="0" algn="r" rtl="0">
              <a:spcBef>
                <a:spcPts val="0"/>
              </a:spcBef>
              <a:buNone/>
              <a:defRPr sz="600">
                <a:solidFill>
                  <a:schemeClr val="dk1"/>
                </a:solidFill>
                <a:latin typeface="Arial"/>
                <a:ea typeface="Arial"/>
                <a:cs typeface="Arial"/>
                <a:sym typeface="Arial"/>
              </a:defRPr>
            </a:lvl7pPr>
            <a:lvl8pPr marL="0" marR="0" lvl="7" indent="0" algn="r" rtl="0">
              <a:spcBef>
                <a:spcPts val="0"/>
              </a:spcBef>
              <a:buNone/>
              <a:defRPr sz="600">
                <a:solidFill>
                  <a:schemeClr val="dk1"/>
                </a:solidFill>
                <a:latin typeface="Arial"/>
                <a:ea typeface="Arial"/>
                <a:cs typeface="Arial"/>
                <a:sym typeface="Arial"/>
              </a:defRPr>
            </a:lvl8pPr>
            <a:lvl9pPr marL="0" marR="0" lvl="8" indent="0" algn="r" rtl="0">
              <a:spcBef>
                <a:spcPts val="0"/>
              </a:spcBef>
              <a:buNone/>
              <a:defRPr sz="600">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110" name="Google Shape;110;p26"/>
          <p:cNvSpPr txBox="1">
            <a:spLocks noGrp="1"/>
          </p:cNvSpPr>
          <p:nvPr>
            <p:ph type="subTitle" idx="4"/>
          </p:nvPr>
        </p:nvSpPr>
        <p:spPr>
          <a:xfrm>
            <a:off x="332184" y="700075"/>
            <a:ext cx="8479500" cy="6645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095229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xt wid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0844CDF-4E2C-A648-B2C5-BD63BCF1CF1C}"/>
              </a:ext>
            </a:extLst>
          </p:cNvPr>
          <p:cNvSpPr>
            <a:spLocks noGrp="1"/>
          </p:cNvSpPr>
          <p:nvPr>
            <p:ph sz="quarter" idx="15" hasCustomPrompt="1"/>
          </p:nvPr>
        </p:nvSpPr>
        <p:spPr>
          <a:xfrm>
            <a:off x="722287" y="1016794"/>
            <a:ext cx="7708646" cy="3812381"/>
          </a:xfrm>
          <a:prstGeom prst="rect">
            <a:avLst/>
          </a:prstGeom>
        </p:spPr>
        <p:txBody>
          <a:bodyPr/>
          <a:lstStyle>
            <a:lvl1pPr>
              <a:defRPr sz="1800"/>
            </a:lvl1pPr>
            <a:lvl2pPr>
              <a:defRPr sz="1500"/>
            </a:lvl2pPr>
            <a:lvl3pPr>
              <a:defRPr sz="1350"/>
            </a:lvl3pPr>
          </a:lstStyle>
          <a:p>
            <a:pPr lvl="0"/>
            <a:r>
              <a:rPr lang="nb-NO"/>
              <a:t>Text wide – Calibri 24pt</a:t>
            </a:r>
          </a:p>
          <a:p>
            <a:pPr lvl="1"/>
            <a:r>
              <a:rPr lang="nb-NO"/>
              <a:t>Second level 20pt</a:t>
            </a:r>
          </a:p>
          <a:p>
            <a:pPr lvl="2"/>
            <a:r>
              <a:rPr lang="nb-NO"/>
              <a:t>Third level 18pt</a:t>
            </a:r>
            <a:endParaRPr/>
          </a:p>
        </p:txBody>
      </p:sp>
      <p:sp>
        <p:nvSpPr>
          <p:cNvPr id="8" name="Title Placeholder 14">
            <a:extLst>
              <a:ext uri="{FF2B5EF4-FFF2-40B4-BE49-F238E27FC236}">
                <a16:creationId xmlns:a16="http://schemas.microsoft.com/office/drawing/2014/main" id="{FE6DCF48-808E-4141-BBD8-D0D50074333E}"/>
              </a:ext>
            </a:extLst>
          </p:cNvPr>
          <p:cNvSpPr>
            <a:spLocks noGrp="1"/>
          </p:cNvSpPr>
          <p:nvPr>
            <p:ph type="title" hasCustomPrompt="1"/>
          </p:nvPr>
        </p:nvSpPr>
        <p:spPr>
          <a:xfrm>
            <a:off x="722286" y="0"/>
            <a:ext cx="7708648" cy="913843"/>
          </a:xfrm>
          <a:prstGeom prst="rect">
            <a:avLst/>
          </a:prstGeom>
        </p:spPr>
        <p:txBody>
          <a:bodyPr vert="horz" wrap="square" lIns="91440" tIns="45720" rIns="91440" bIns="45720" rtlCol="0" anchor="b">
            <a:normAutofit/>
          </a:bodyPr>
          <a:lstStyle>
            <a:lvl1pPr>
              <a:defRPr sz="2700" b="1" baseline="0">
                <a:latin typeface="+mn-lt"/>
              </a:defRPr>
            </a:lvl1pPr>
          </a:lstStyle>
          <a:p>
            <a:r>
              <a:rPr lang="nb-NO"/>
              <a:t>Title</a:t>
            </a:r>
            <a:endParaRPr lang="en-US"/>
          </a:p>
        </p:txBody>
      </p:sp>
    </p:spTree>
    <p:extLst>
      <p:ext uri="{BB962C8B-B14F-4D97-AF65-F5344CB8AC3E}">
        <p14:creationId xmlns:p14="http://schemas.microsoft.com/office/powerpoint/2010/main" val="1842731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63">
          <p15:clr>
            <a:srgbClr val="FBAE40"/>
          </p15:clr>
        </p15:guide>
        <p15:guide id="4" pos="756">
          <p15:clr>
            <a:srgbClr val="FBAE40"/>
          </p15:clr>
        </p15:guide>
        <p15:guide id="5" pos="7174">
          <p15:clr>
            <a:srgbClr val="FBAE40"/>
          </p15:clr>
        </p15:guide>
        <p15:guide id="6" orient="horz" pos="4042">
          <p15:clr>
            <a:srgbClr val="FBAE40"/>
          </p15:clr>
        </p15:guide>
        <p15:guide id="7" orient="horz" pos="164">
          <p15:clr>
            <a:srgbClr val="FBAE40"/>
          </p15:clr>
        </p15:guide>
        <p15:guide id="8" pos="7423">
          <p15:clr>
            <a:srgbClr val="FBAE40"/>
          </p15:clr>
        </p15:guide>
        <p15:guide id="9" pos="506">
          <p15:clr>
            <a:srgbClr val="FBAE40"/>
          </p15:clr>
        </p15:guide>
        <p15:guide id="10" orient="horz" pos="1071">
          <p15:clr>
            <a:srgbClr val="FBAE40"/>
          </p15:clr>
        </p15:guide>
        <p15:guide id="11" pos="25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Forside 1 - Svart kort">
  <p:cSld name="Forside 1 - Svart kort">
    <p:bg>
      <p:bgPr>
        <a:solidFill>
          <a:schemeClr val="accent1"/>
        </a:solidFill>
        <a:effectLst/>
      </p:bgPr>
    </p:bg>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240030" y="1943100"/>
            <a:ext cx="9491096" cy="2961687"/>
          </a:xfrm>
          <a:prstGeom prst="rect">
            <a:avLst/>
          </a:prstGeom>
          <a:noFill/>
          <a:ln>
            <a:noFill/>
          </a:ln>
        </p:spPr>
      </p:pic>
      <p:sp>
        <p:nvSpPr>
          <p:cNvPr id="105" name="Google Shape;105;p17"/>
          <p:cNvSpPr/>
          <p:nvPr/>
        </p:nvSpPr>
        <p:spPr>
          <a:xfrm>
            <a:off x="1714500" y="1143000"/>
            <a:ext cx="5715000" cy="2857500"/>
          </a:xfrm>
          <a:prstGeom prst="rect">
            <a:avLst/>
          </a:prstGeom>
          <a:solidFill>
            <a:schemeClr val="dk1">
              <a:alpha val="69800"/>
            </a:schemeClr>
          </a:solidFill>
          <a:ln w="381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cxnSp>
        <p:nvCxnSpPr>
          <p:cNvPr id="106" name="Google Shape;106;p17"/>
          <p:cNvCxnSpPr/>
          <p:nvPr/>
        </p:nvCxnSpPr>
        <p:spPr>
          <a:xfrm>
            <a:off x="1714500" y="1695450"/>
            <a:ext cx="5715000" cy="0"/>
          </a:xfrm>
          <a:prstGeom prst="straightConnector1">
            <a:avLst/>
          </a:prstGeom>
          <a:noFill/>
          <a:ln w="38100" cap="flat" cmpd="sng">
            <a:solidFill>
              <a:schemeClr val="lt1"/>
            </a:solidFill>
            <a:prstDash val="solid"/>
            <a:miter lim="800000"/>
            <a:headEnd type="none" w="sm" len="sm"/>
            <a:tailEnd type="none" w="sm" len="sm"/>
          </a:ln>
        </p:spPr>
      </p:cxnSp>
      <p:sp>
        <p:nvSpPr>
          <p:cNvPr id="107" name="Google Shape;107;p17"/>
          <p:cNvSpPr txBox="1">
            <a:spLocks noGrp="1"/>
          </p:cNvSpPr>
          <p:nvPr>
            <p:ph type="ctrTitle"/>
          </p:nvPr>
        </p:nvSpPr>
        <p:spPr>
          <a:xfrm>
            <a:off x="1925241" y="1943100"/>
            <a:ext cx="5266125" cy="620100"/>
          </a:xfrm>
          <a:prstGeom prst="rect">
            <a:avLst/>
          </a:prstGeom>
          <a:noFill/>
          <a:ln>
            <a:noFill/>
          </a:ln>
        </p:spPr>
        <p:txBody>
          <a:bodyPr spcFirstLastPara="1" wrap="square" lIns="0" tIns="46800" rIns="0" bIns="216000" anchor="b" anchorCtr="0"/>
          <a:lstStyle>
            <a:lvl1pPr lvl="0" algn="ctr" rtl="0">
              <a:lnSpc>
                <a:spcPct val="90000"/>
              </a:lnSpc>
              <a:spcBef>
                <a:spcPts val="0"/>
              </a:spcBef>
              <a:spcAft>
                <a:spcPts val="0"/>
              </a:spcAft>
              <a:buClr>
                <a:schemeClr val="lt1"/>
              </a:buClr>
              <a:buSzPts val="4800"/>
              <a:buFont typeface="Calibri"/>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17"/>
          <p:cNvSpPr txBox="1">
            <a:spLocks noGrp="1"/>
          </p:cNvSpPr>
          <p:nvPr>
            <p:ph type="subTitle" idx="1"/>
          </p:nvPr>
        </p:nvSpPr>
        <p:spPr>
          <a:xfrm>
            <a:off x="1925240" y="2563309"/>
            <a:ext cx="5266125" cy="1350225"/>
          </a:xfrm>
          <a:prstGeom prst="rect">
            <a:avLst/>
          </a:prstGeom>
          <a:noFill/>
          <a:ln>
            <a:noFill/>
          </a:ln>
        </p:spPr>
        <p:txBody>
          <a:bodyPr spcFirstLastPara="1" wrap="square" lIns="91425" tIns="216000" rIns="91425" bIns="45700" anchor="t" anchorCtr="0"/>
          <a:lstStyle>
            <a:lvl1pPr lvl="0" algn="ctr" rtl="0">
              <a:lnSpc>
                <a:spcPct val="90000"/>
              </a:lnSpc>
              <a:spcBef>
                <a:spcPts val="750"/>
              </a:spcBef>
              <a:spcAft>
                <a:spcPts val="0"/>
              </a:spcAft>
              <a:buSzPts val="1800"/>
              <a:buFont typeface="Calibri"/>
              <a:buNone/>
              <a:defRPr sz="1800">
                <a:solidFill>
                  <a:schemeClr val="lt1"/>
                </a:solidFill>
              </a:defRPr>
            </a:lvl1pPr>
            <a:lvl2pPr lvl="1" algn="ctr" rtl="0">
              <a:lnSpc>
                <a:spcPct val="90000"/>
              </a:lnSpc>
              <a:spcBef>
                <a:spcPts val="375"/>
              </a:spcBef>
              <a:spcAft>
                <a:spcPts val="0"/>
              </a:spcAft>
              <a:buSzPts val="1500"/>
              <a:buFont typeface="Calibri"/>
              <a:buNone/>
              <a:defRPr sz="1500"/>
            </a:lvl2pPr>
            <a:lvl3pPr lvl="2" algn="ctr" rtl="0">
              <a:lnSpc>
                <a:spcPct val="90000"/>
              </a:lnSpc>
              <a:spcBef>
                <a:spcPts val="375"/>
              </a:spcBef>
              <a:spcAft>
                <a:spcPts val="0"/>
              </a:spcAft>
              <a:buSzPts val="1350"/>
              <a:buFont typeface="Calibri"/>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accent3"/>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109" name="Google Shape;109;p17"/>
          <p:cNvSpPr txBox="1"/>
          <p:nvPr/>
        </p:nvSpPr>
        <p:spPr>
          <a:xfrm>
            <a:off x="0" y="-544568"/>
            <a:ext cx="7217550" cy="484650"/>
          </a:xfrm>
          <a:prstGeom prst="rect">
            <a:avLst/>
          </a:prstGeom>
          <a:noFill/>
          <a:ln w="127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marL="0" marR="0" lvl="0" indent="0" algn="l" rtl="0">
              <a:spcBef>
                <a:spcPts val="0"/>
              </a:spcBef>
              <a:spcAft>
                <a:spcPts val="0"/>
              </a:spcAft>
              <a:buNone/>
            </a:pPr>
            <a:r>
              <a:rPr lang="no-NO" sz="1350" b="0" i="0" u="none" strike="noStrike" cap="none">
                <a:solidFill>
                  <a:schemeClr val="dk1"/>
                </a:solidFill>
                <a:latin typeface="Calibri"/>
                <a:ea typeface="Calibri"/>
                <a:cs typeface="Calibri"/>
                <a:sym typeface="Calibri"/>
              </a:rPr>
              <a:t>Sett inn bakgrunnsbilde ved å formatere bakgrunnen på lysbildet: </a:t>
            </a:r>
            <a:br>
              <a:rPr lang="no-NO" sz="1350" b="0" i="0" u="none" strike="noStrike" cap="none">
                <a:solidFill>
                  <a:schemeClr val="dk1"/>
                </a:solidFill>
                <a:latin typeface="Calibri"/>
                <a:ea typeface="Calibri"/>
                <a:cs typeface="Calibri"/>
                <a:sym typeface="Calibri"/>
              </a:rPr>
            </a:br>
            <a:r>
              <a:rPr lang="no-NO" sz="1350" b="0" i="0" u="none" strike="noStrike" cap="none">
                <a:solidFill>
                  <a:schemeClr val="dk1"/>
                </a:solidFill>
                <a:latin typeface="Calibri"/>
                <a:ea typeface="Calibri"/>
                <a:cs typeface="Calibri"/>
                <a:sym typeface="Calibri"/>
              </a:rPr>
              <a:t>Høyreklikk på bakgrunnen, velg «Formater bakgrunn», «Bilde…» og velg et annet bilde som bakgrunn</a:t>
            </a:r>
            <a:endParaRPr sz="1350">
              <a:solidFill>
                <a:schemeClr val="dk1"/>
              </a:solidFill>
              <a:latin typeface="Calibri"/>
              <a:ea typeface="Calibri"/>
              <a:cs typeface="Calibri"/>
              <a:sym typeface="Calibri"/>
            </a:endParaRPr>
          </a:p>
        </p:txBody>
      </p:sp>
      <p:cxnSp>
        <p:nvCxnSpPr>
          <p:cNvPr id="110" name="Google Shape;110;p17"/>
          <p:cNvCxnSpPr/>
          <p:nvPr/>
        </p:nvCxnSpPr>
        <p:spPr>
          <a:xfrm rot="10800000">
            <a:off x="2314575" y="1143075"/>
            <a:ext cx="0" cy="552375"/>
          </a:xfrm>
          <a:prstGeom prst="straightConnector1">
            <a:avLst/>
          </a:prstGeom>
          <a:noFill/>
          <a:ln w="38100" cap="flat" cmpd="sng">
            <a:solidFill>
              <a:schemeClr val="lt1"/>
            </a:solidFill>
            <a:prstDash val="solid"/>
            <a:miter lim="800000"/>
            <a:headEnd type="none" w="sm" len="sm"/>
            <a:tailEnd type="none" w="sm" len="sm"/>
          </a:ln>
        </p:spPr>
      </p:cxnSp>
      <p:pic>
        <p:nvPicPr>
          <p:cNvPr id="111" name="Google Shape;111;p17"/>
          <p:cNvPicPr preferRelativeResize="0"/>
          <p:nvPr/>
        </p:nvPicPr>
        <p:blipFill rotWithShape="1">
          <a:blip r:embed="rId3">
            <a:alphaModFix/>
          </a:blip>
          <a:srcRect/>
          <a:stretch/>
        </p:blipFill>
        <p:spPr>
          <a:xfrm>
            <a:off x="1890713" y="1320439"/>
            <a:ext cx="247651" cy="266701"/>
          </a:xfrm>
          <a:prstGeom prst="rect">
            <a:avLst/>
          </a:prstGeom>
          <a:noFill/>
          <a:ln>
            <a:noFill/>
          </a:ln>
        </p:spPr>
      </p:pic>
      <p:cxnSp>
        <p:nvCxnSpPr>
          <p:cNvPr id="112" name="Google Shape;112;p17"/>
          <p:cNvCxnSpPr/>
          <p:nvPr/>
        </p:nvCxnSpPr>
        <p:spPr>
          <a:xfrm>
            <a:off x="3249216" y="2571750"/>
            <a:ext cx="2645550" cy="0"/>
          </a:xfrm>
          <a:prstGeom prst="straightConnector1">
            <a:avLst/>
          </a:prstGeom>
          <a:noFill/>
          <a:ln w="381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89478550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1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killeark 3">
  <p:cSld name="Skilleark 3">
    <p:spTree>
      <p:nvGrpSpPr>
        <p:cNvPr id="1" name="Shape 113"/>
        <p:cNvGrpSpPr/>
        <p:nvPr/>
      </p:nvGrpSpPr>
      <p:grpSpPr>
        <a:xfrm>
          <a:off x="0" y="0"/>
          <a:ext cx="0" cy="0"/>
          <a:chOff x="0" y="0"/>
          <a:chExt cx="0" cy="0"/>
        </a:xfrm>
      </p:grpSpPr>
      <p:sp>
        <p:nvSpPr>
          <p:cNvPr id="114" name="Google Shape;114;p18"/>
          <p:cNvSpPr/>
          <p:nvPr/>
        </p:nvSpPr>
        <p:spPr>
          <a:xfrm>
            <a:off x="0" y="391886"/>
            <a:ext cx="9144000" cy="4751550"/>
          </a:xfrm>
          <a:prstGeom prst="rect">
            <a:avLst/>
          </a:prstGeom>
          <a:solidFill>
            <a:schemeClr val="accent2"/>
          </a:solidFill>
          <a:ln w="12700" cap="flat" cmpd="sng">
            <a:solidFill>
              <a:srgbClr val="9FAEA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5" name="Google Shape;115;p18"/>
          <p:cNvSpPr/>
          <p:nvPr/>
        </p:nvSpPr>
        <p:spPr>
          <a:xfrm>
            <a:off x="1358564" y="1753565"/>
            <a:ext cx="6426900" cy="1350000"/>
          </a:xfrm>
          <a:prstGeom prst="rect">
            <a:avLst/>
          </a:prstGeom>
          <a:noFill/>
          <a:ln w="381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6" name="Google Shape;116;p18"/>
          <p:cNvSpPr txBox="1">
            <a:spLocks noGrp="1"/>
          </p:cNvSpPr>
          <p:nvPr>
            <p:ph type="ctrTitle"/>
          </p:nvPr>
        </p:nvSpPr>
        <p:spPr>
          <a:xfrm>
            <a:off x="1277541" y="1848872"/>
            <a:ext cx="6588900" cy="1319625"/>
          </a:xfrm>
          <a:prstGeom prst="rect">
            <a:avLst/>
          </a:prstGeom>
          <a:noFill/>
          <a:ln>
            <a:noFill/>
          </a:ln>
        </p:spPr>
        <p:txBody>
          <a:bodyPr spcFirstLastPara="1" wrap="square" lIns="91425" tIns="45700" rIns="91425" bIns="216000" anchor="ctr" anchorCtr="1"/>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803673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628650" y="390617"/>
            <a:ext cx="7885575" cy="877500"/>
          </a:xfrm>
          <a:prstGeom prst="rect">
            <a:avLst/>
          </a:prstGeom>
          <a:noFill/>
          <a:ln>
            <a:noFill/>
          </a:ln>
        </p:spPr>
        <p:txBody>
          <a:bodyPr spcFirstLastPara="1" wrap="square" lIns="91425" tIns="45700" rIns="91425" bIns="216000" anchor="b"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9"/>
          <p:cNvSpPr txBox="1">
            <a:spLocks noGrp="1"/>
          </p:cNvSpPr>
          <p:nvPr>
            <p:ph type="body" idx="1"/>
          </p:nvPr>
        </p:nvSpPr>
        <p:spPr>
          <a:xfrm>
            <a:off x="628650" y="1268016"/>
            <a:ext cx="5915025" cy="3275325"/>
          </a:xfrm>
          <a:prstGeom prst="rect">
            <a:avLst/>
          </a:prstGeom>
          <a:noFill/>
          <a:ln>
            <a:noFill/>
          </a:ln>
        </p:spPr>
        <p:txBody>
          <a:bodyPr spcFirstLastPara="1" wrap="square" lIns="91425" tIns="216000" rIns="91425" bIns="45700" anchor="t" anchorCtr="0"/>
          <a:lstStyle>
            <a:lvl1pPr marL="342900" lvl="0" indent="-257175" algn="l" rtl="0">
              <a:lnSpc>
                <a:spcPct val="100000"/>
              </a:lnSpc>
              <a:spcBef>
                <a:spcPts val="750"/>
              </a:spcBef>
              <a:spcAft>
                <a:spcPts val="0"/>
              </a:spcAft>
              <a:buSzPts val="1800"/>
              <a:buFont typeface="Calibri"/>
              <a:buChar char="•"/>
              <a:defRPr/>
            </a:lvl1pPr>
            <a:lvl2pPr marL="685800" lvl="1" indent="-242888" algn="l" rtl="0">
              <a:lnSpc>
                <a:spcPct val="100000"/>
              </a:lnSpc>
              <a:spcBef>
                <a:spcPts val="600"/>
              </a:spcBef>
              <a:spcAft>
                <a:spcPts val="0"/>
              </a:spcAft>
              <a:buSzPts val="1500"/>
              <a:buFont typeface="Calibri"/>
              <a:buChar char="•"/>
              <a:defRPr/>
            </a:lvl2pPr>
            <a:lvl3pPr marL="1028700" lvl="2" indent="-235744" algn="l" rtl="0">
              <a:lnSpc>
                <a:spcPct val="100000"/>
              </a:lnSpc>
              <a:spcBef>
                <a:spcPts val="600"/>
              </a:spcBef>
              <a:spcAft>
                <a:spcPts val="0"/>
              </a:spcAft>
              <a:buSzPts val="1350"/>
              <a:buFont typeface="Calibri"/>
              <a:buChar char="•"/>
              <a:defRPr/>
            </a:lvl3pPr>
            <a:lvl4pPr marL="1371600" lvl="3" indent="-257175" algn="l" rtl="0">
              <a:lnSpc>
                <a:spcPct val="90000"/>
              </a:lnSpc>
              <a:spcBef>
                <a:spcPts val="600"/>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20" name="Google Shape;120;p19"/>
          <p:cNvCxnSpPr/>
          <p:nvPr/>
        </p:nvCxnSpPr>
        <p:spPr>
          <a:xfrm>
            <a:off x="710804" y="1269207"/>
            <a:ext cx="1296675" cy="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934894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killeark 2">
  <p:cSld name="Skilleark 2">
    <p:spTree>
      <p:nvGrpSpPr>
        <p:cNvPr id="1" name="Shape 121"/>
        <p:cNvGrpSpPr/>
        <p:nvPr/>
      </p:nvGrpSpPr>
      <p:grpSpPr>
        <a:xfrm>
          <a:off x="0" y="0"/>
          <a:ext cx="0" cy="0"/>
          <a:chOff x="0" y="0"/>
          <a:chExt cx="0" cy="0"/>
        </a:xfrm>
      </p:grpSpPr>
      <p:sp>
        <p:nvSpPr>
          <p:cNvPr id="122" name="Google Shape;122;p20"/>
          <p:cNvSpPr/>
          <p:nvPr/>
        </p:nvSpPr>
        <p:spPr>
          <a:xfrm>
            <a:off x="0" y="391886"/>
            <a:ext cx="9144000" cy="4751550"/>
          </a:xfrm>
          <a:prstGeom prst="rect">
            <a:avLst/>
          </a:prstGeom>
          <a:solidFill>
            <a:schemeClr val="accent1"/>
          </a:solidFill>
          <a:ln w="12700" cap="flat" cmpd="sng">
            <a:solidFill>
              <a:srgbClr val="9FAEA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3" name="Google Shape;123;p20"/>
          <p:cNvSpPr/>
          <p:nvPr/>
        </p:nvSpPr>
        <p:spPr>
          <a:xfrm>
            <a:off x="1358564" y="1753565"/>
            <a:ext cx="6426900" cy="1350000"/>
          </a:xfrm>
          <a:prstGeom prst="rect">
            <a:avLst/>
          </a:prstGeom>
          <a:noFill/>
          <a:ln w="381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4" name="Google Shape;124;p20"/>
          <p:cNvSpPr txBox="1">
            <a:spLocks noGrp="1"/>
          </p:cNvSpPr>
          <p:nvPr>
            <p:ph type="ctrTitle"/>
          </p:nvPr>
        </p:nvSpPr>
        <p:spPr>
          <a:xfrm>
            <a:off x="1277541" y="1848872"/>
            <a:ext cx="6588900" cy="1319625"/>
          </a:xfrm>
          <a:prstGeom prst="rect">
            <a:avLst/>
          </a:prstGeom>
          <a:noFill/>
          <a:ln>
            <a:noFill/>
          </a:ln>
        </p:spPr>
        <p:txBody>
          <a:bodyPr spcFirstLastPara="1" wrap="square" lIns="91425" tIns="45700" rIns="91425" bIns="216000" anchor="ctr" anchorCtr="1"/>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111794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killeark 1">
  <p:cSld name="Skilleark 1">
    <p:spTree>
      <p:nvGrpSpPr>
        <p:cNvPr id="1" name="Shape 125"/>
        <p:cNvGrpSpPr/>
        <p:nvPr/>
      </p:nvGrpSpPr>
      <p:grpSpPr>
        <a:xfrm>
          <a:off x="0" y="0"/>
          <a:ext cx="0" cy="0"/>
          <a:chOff x="0" y="0"/>
          <a:chExt cx="0" cy="0"/>
        </a:xfrm>
      </p:grpSpPr>
      <p:sp>
        <p:nvSpPr>
          <p:cNvPr id="126" name="Google Shape;126;p21"/>
          <p:cNvSpPr/>
          <p:nvPr/>
        </p:nvSpPr>
        <p:spPr>
          <a:xfrm>
            <a:off x="1358564" y="1753565"/>
            <a:ext cx="6426900" cy="1350000"/>
          </a:xfrm>
          <a:prstGeom prst="rect">
            <a:avLst/>
          </a:prstGeom>
          <a:noFill/>
          <a:ln w="381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7" name="Google Shape;127;p21"/>
          <p:cNvSpPr txBox="1">
            <a:spLocks noGrp="1"/>
          </p:cNvSpPr>
          <p:nvPr>
            <p:ph type="ctrTitle"/>
          </p:nvPr>
        </p:nvSpPr>
        <p:spPr>
          <a:xfrm>
            <a:off x="1277541" y="1848872"/>
            <a:ext cx="6588900" cy="1319625"/>
          </a:xfrm>
          <a:prstGeom prst="rect">
            <a:avLst/>
          </a:prstGeom>
          <a:noFill/>
          <a:ln>
            <a:noFill/>
          </a:ln>
        </p:spPr>
        <p:txBody>
          <a:bodyPr spcFirstLastPara="1" wrap="square" lIns="91425" tIns="45700" rIns="91425" bIns="216000" anchor="ctr" anchorCtr="1"/>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11419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2259160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killeark 2 - uten hvit boks">
  <p:cSld name="Skilleark 2 - uten hvit boks">
    <p:spTree>
      <p:nvGrpSpPr>
        <p:cNvPr id="1" name="Shape 129"/>
        <p:cNvGrpSpPr/>
        <p:nvPr/>
      </p:nvGrpSpPr>
      <p:grpSpPr>
        <a:xfrm>
          <a:off x="0" y="0"/>
          <a:ext cx="0" cy="0"/>
          <a:chOff x="0" y="0"/>
          <a:chExt cx="0" cy="0"/>
        </a:xfrm>
      </p:grpSpPr>
      <p:sp>
        <p:nvSpPr>
          <p:cNvPr id="130" name="Google Shape;130;p23"/>
          <p:cNvSpPr/>
          <p:nvPr/>
        </p:nvSpPr>
        <p:spPr>
          <a:xfrm>
            <a:off x="0" y="391886"/>
            <a:ext cx="9144000" cy="4751550"/>
          </a:xfrm>
          <a:prstGeom prst="rect">
            <a:avLst/>
          </a:prstGeom>
          <a:solidFill>
            <a:schemeClr val="accent1"/>
          </a:solidFill>
          <a:ln w="12700" cap="flat" cmpd="sng">
            <a:solidFill>
              <a:srgbClr val="9FAEA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1" name="Google Shape;131;p23"/>
          <p:cNvSpPr txBox="1">
            <a:spLocks noGrp="1"/>
          </p:cNvSpPr>
          <p:nvPr>
            <p:ph type="ctrTitle"/>
          </p:nvPr>
        </p:nvSpPr>
        <p:spPr>
          <a:xfrm>
            <a:off x="1277541" y="1848872"/>
            <a:ext cx="6588900" cy="1319625"/>
          </a:xfrm>
          <a:prstGeom prst="rect">
            <a:avLst/>
          </a:prstGeom>
          <a:noFill/>
          <a:ln>
            <a:noFill/>
          </a:ln>
        </p:spPr>
        <p:txBody>
          <a:bodyPr spcFirstLastPara="1" wrap="square" lIns="91425" tIns="45700" rIns="91425" bIns="216000" anchor="ctr" anchorCtr="1"/>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902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ittel 8">
            <a:extLst>
              <a:ext uri="{FF2B5EF4-FFF2-40B4-BE49-F238E27FC236}">
                <a16:creationId xmlns:a16="http://schemas.microsoft.com/office/drawing/2014/main" id="{7EC71EF1-8441-A449-91C6-43B7EEE49655}"/>
              </a:ext>
            </a:extLst>
          </p:cNvPr>
          <p:cNvSpPr>
            <a:spLocks noGrp="1"/>
          </p:cNvSpPr>
          <p:nvPr>
            <p:ph type="title"/>
          </p:nvPr>
        </p:nvSpPr>
        <p:spPr>
          <a:xfrm>
            <a:off x="-2" y="0"/>
            <a:ext cx="9144000" cy="5143500"/>
          </a:xfrm>
          <a:prstGeom prst="rect">
            <a:avLst/>
          </a:prstGeom>
          <a:solidFill>
            <a:schemeClr val="accent2">
              <a:lumMod val="75000"/>
              <a:alpha val="70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26" name="Text Placeholder 7">
            <a:extLst>
              <a:ext uri="{FF2B5EF4-FFF2-40B4-BE49-F238E27FC236}">
                <a16:creationId xmlns:a16="http://schemas.microsoft.com/office/drawing/2014/main" id="{A75506C3-AD06-D04E-8490-0BC961026A8A}"/>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Tree>
    <p:extLst>
      <p:ext uri="{BB962C8B-B14F-4D97-AF65-F5344CB8AC3E}">
        <p14:creationId xmlns:p14="http://schemas.microsoft.com/office/powerpoint/2010/main" val="2331494017"/>
      </p:ext>
    </p:extLst>
  </p:cSld>
  <p:clrMapOvr>
    <a:masterClrMapping/>
  </p:clrMapOvr>
  <p:transition spd="med" advClick="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Skilleark 1">
  <p:cSld name="1_Skilleark 1">
    <p:spTree>
      <p:nvGrpSpPr>
        <p:cNvPr id="1" name="Shape 132"/>
        <p:cNvGrpSpPr/>
        <p:nvPr/>
      </p:nvGrpSpPr>
      <p:grpSpPr>
        <a:xfrm>
          <a:off x="0" y="0"/>
          <a:ext cx="0" cy="0"/>
          <a:chOff x="0" y="0"/>
          <a:chExt cx="0" cy="0"/>
        </a:xfrm>
      </p:grpSpPr>
      <p:sp>
        <p:nvSpPr>
          <p:cNvPr id="133" name="Google Shape;133;p24"/>
          <p:cNvSpPr/>
          <p:nvPr/>
        </p:nvSpPr>
        <p:spPr>
          <a:xfrm>
            <a:off x="1358564" y="1753565"/>
            <a:ext cx="6426900" cy="1350000"/>
          </a:xfrm>
          <a:prstGeom prst="rect">
            <a:avLst/>
          </a:prstGeom>
          <a:noFill/>
          <a:ln w="381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4" name="Google Shape;134;p24"/>
          <p:cNvSpPr txBox="1">
            <a:spLocks noGrp="1"/>
          </p:cNvSpPr>
          <p:nvPr>
            <p:ph type="ctrTitle"/>
          </p:nvPr>
        </p:nvSpPr>
        <p:spPr>
          <a:xfrm>
            <a:off x="1277541" y="1848872"/>
            <a:ext cx="6588900" cy="1319625"/>
          </a:xfrm>
          <a:prstGeom prst="rect">
            <a:avLst/>
          </a:prstGeom>
          <a:noFill/>
          <a:ln>
            <a:noFill/>
          </a:ln>
        </p:spPr>
        <p:txBody>
          <a:bodyPr spcFirstLastPara="1" wrap="square" lIns="91425" tIns="45700" rIns="91425" bIns="216000" anchor="ctr" anchorCtr="1"/>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p:nvPr/>
        </p:nvSpPr>
        <p:spPr>
          <a:xfrm>
            <a:off x="7711633" y="4937760"/>
            <a:ext cx="1432350" cy="205650"/>
          </a:xfrm>
          <a:prstGeom prst="rect">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52470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Forside 2 - Hvitt kort">
  <p:cSld name="Forside 2 - Hvitt kort">
    <p:bg>
      <p:bgPr>
        <a:solidFill>
          <a:schemeClr val="accent2"/>
        </a:solidFill>
        <a:effectLst/>
      </p:bgPr>
    </p:bg>
    <p:spTree>
      <p:nvGrpSpPr>
        <p:cNvPr id="1" name="Shape 136"/>
        <p:cNvGrpSpPr/>
        <p:nvPr/>
      </p:nvGrpSpPr>
      <p:grpSpPr>
        <a:xfrm>
          <a:off x="0" y="0"/>
          <a:ext cx="0" cy="0"/>
          <a:chOff x="0" y="0"/>
          <a:chExt cx="0" cy="0"/>
        </a:xfrm>
      </p:grpSpPr>
      <p:sp>
        <p:nvSpPr>
          <p:cNvPr id="137" name="Google Shape;137;p25"/>
          <p:cNvSpPr/>
          <p:nvPr/>
        </p:nvSpPr>
        <p:spPr>
          <a:xfrm>
            <a:off x="1714501" y="1695450"/>
            <a:ext cx="5715000" cy="2305125"/>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38" name="Google Shape;138;p25"/>
          <p:cNvCxnSpPr/>
          <p:nvPr/>
        </p:nvCxnSpPr>
        <p:spPr>
          <a:xfrm>
            <a:off x="3249216" y="2571750"/>
            <a:ext cx="2645550" cy="0"/>
          </a:xfrm>
          <a:prstGeom prst="straightConnector1">
            <a:avLst/>
          </a:prstGeom>
          <a:noFill/>
          <a:ln w="38100" cap="flat" cmpd="sng">
            <a:solidFill>
              <a:schemeClr val="accent1"/>
            </a:solidFill>
            <a:prstDash val="solid"/>
            <a:miter lim="800000"/>
            <a:headEnd type="none" w="sm" len="sm"/>
            <a:tailEnd type="none" w="sm" len="sm"/>
          </a:ln>
        </p:spPr>
      </p:cxnSp>
      <p:sp>
        <p:nvSpPr>
          <p:cNvPr id="139" name="Google Shape;139;p25"/>
          <p:cNvSpPr txBox="1">
            <a:spLocks noGrp="1"/>
          </p:cNvSpPr>
          <p:nvPr>
            <p:ph type="ctrTitle"/>
          </p:nvPr>
        </p:nvSpPr>
        <p:spPr>
          <a:xfrm>
            <a:off x="1925241" y="1738169"/>
            <a:ext cx="5266125" cy="833625"/>
          </a:xfrm>
          <a:prstGeom prst="rect">
            <a:avLst/>
          </a:prstGeom>
          <a:noFill/>
          <a:ln>
            <a:noFill/>
          </a:ln>
        </p:spPr>
        <p:txBody>
          <a:bodyPr spcFirstLastPara="1" wrap="square" lIns="0" tIns="46800" rIns="0" bIns="216000" anchor="b" anchorCtr="0"/>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p25"/>
          <p:cNvSpPr txBox="1">
            <a:spLocks noGrp="1"/>
          </p:cNvSpPr>
          <p:nvPr>
            <p:ph type="subTitle" idx="1"/>
          </p:nvPr>
        </p:nvSpPr>
        <p:spPr>
          <a:xfrm>
            <a:off x="1925240" y="2571464"/>
            <a:ext cx="5266125" cy="1241775"/>
          </a:xfrm>
          <a:prstGeom prst="rect">
            <a:avLst/>
          </a:prstGeom>
          <a:noFill/>
          <a:ln>
            <a:noFill/>
          </a:ln>
        </p:spPr>
        <p:txBody>
          <a:bodyPr spcFirstLastPara="1" wrap="square" lIns="91425" tIns="216000" rIns="91425" bIns="45700" anchor="t" anchorCtr="0"/>
          <a:lstStyle>
            <a:lvl1pPr lvl="0" algn="ctr" rtl="0">
              <a:lnSpc>
                <a:spcPct val="90000"/>
              </a:lnSpc>
              <a:spcBef>
                <a:spcPts val="750"/>
              </a:spcBef>
              <a:spcAft>
                <a:spcPts val="0"/>
              </a:spcAft>
              <a:buSzPts val="1800"/>
              <a:buFont typeface="Calibri"/>
              <a:buNone/>
              <a:defRPr sz="1800"/>
            </a:lvl1pPr>
            <a:lvl2pPr lvl="1" algn="ctr" rtl="0">
              <a:lnSpc>
                <a:spcPct val="90000"/>
              </a:lnSpc>
              <a:spcBef>
                <a:spcPts val="375"/>
              </a:spcBef>
              <a:spcAft>
                <a:spcPts val="0"/>
              </a:spcAft>
              <a:buSzPts val="1500"/>
              <a:buFont typeface="Calibri"/>
              <a:buNone/>
              <a:defRPr sz="1500"/>
            </a:lvl2pPr>
            <a:lvl3pPr lvl="2" algn="ctr" rtl="0">
              <a:lnSpc>
                <a:spcPct val="90000"/>
              </a:lnSpc>
              <a:spcBef>
                <a:spcPts val="375"/>
              </a:spcBef>
              <a:spcAft>
                <a:spcPts val="0"/>
              </a:spcAft>
              <a:buSzPts val="1350"/>
              <a:buFont typeface="Calibri"/>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accent3"/>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141" name="Google Shape;141;p25"/>
          <p:cNvSpPr/>
          <p:nvPr/>
        </p:nvSpPr>
        <p:spPr>
          <a:xfrm>
            <a:off x="1714501" y="1143578"/>
            <a:ext cx="5715000" cy="551925"/>
          </a:xfrm>
          <a:prstGeom prst="round2SameRect">
            <a:avLst>
              <a:gd name="adj1" fmla="val 16667"/>
              <a:gd name="adj2" fmla="val 0"/>
            </a:avLst>
          </a:prstGeom>
          <a:solidFill>
            <a:schemeClr val="accent1"/>
          </a:solidFill>
          <a:ln w="381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2" name="Google Shape;142;p25"/>
          <p:cNvSpPr txBox="1"/>
          <p:nvPr/>
        </p:nvSpPr>
        <p:spPr>
          <a:xfrm>
            <a:off x="0" y="-544568"/>
            <a:ext cx="7217550" cy="484650"/>
          </a:xfrm>
          <a:prstGeom prst="rect">
            <a:avLst/>
          </a:prstGeom>
          <a:noFill/>
          <a:ln w="127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marL="0" marR="0" lvl="0" indent="0" algn="l" rtl="0">
              <a:spcBef>
                <a:spcPts val="0"/>
              </a:spcBef>
              <a:spcAft>
                <a:spcPts val="0"/>
              </a:spcAft>
              <a:buNone/>
            </a:pPr>
            <a:r>
              <a:rPr lang="no-NO" sz="1350">
                <a:solidFill>
                  <a:schemeClr val="dk1"/>
                </a:solidFill>
                <a:latin typeface="Calibri"/>
                <a:ea typeface="Calibri"/>
                <a:cs typeface="Calibri"/>
                <a:sym typeface="Calibri"/>
              </a:rPr>
              <a:t>Sett inn bakgrunnsbilde ved å formatere bakgrunnen på lysbildet: </a:t>
            </a:r>
            <a:br>
              <a:rPr lang="no-NO" sz="1350">
                <a:solidFill>
                  <a:schemeClr val="dk1"/>
                </a:solidFill>
                <a:latin typeface="Calibri"/>
                <a:ea typeface="Calibri"/>
                <a:cs typeface="Calibri"/>
                <a:sym typeface="Calibri"/>
              </a:rPr>
            </a:br>
            <a:r>
              <a:rPr lang="no-NO" sz="1350">
                <a:solidFill>
                  <a:schemeClr val="dk1"/>
                </a:solidFill>
                <a:latin typeface="Calibri"/>
                <a:ea typeface="Calibri"/>
                <a:cs typeface="Calibri"/>
                <a:sym typeface="Calibri"/>
              </a:rPr>
              <a:t>Høyreklikk på bakgrunnen, velg «Formater bakgrunn», «Bilde…» og velg et annet bilde som bakgrunn</a:t>
            </a:r>
            <a:endParaRPr sz="1350">
              <a:solidFill>
                <a:schemeClr val="dk1"/>
              </a:solidFill>
              <a:latin typeface="Calibri"/>
              <a:ea typeface="Calibri"/>
              <a:cs typeface="Calibri"/>
              <a:sym typeface="Calibri"/>
            </a:endParaRPr>
          </a:p>
        </p:txBody>
      </p:sp>
      <p:pic>
        <p:nvPicPr>
          <p:cNvPr id="143" name="Google Shape;143;p25"/>
          <p:cNvPicPr preferRelativeResize="0"/>
          <p:nvPr/>
        </p:nvPicPr>
        <p:blipFill rotWithShape="1">
          <a:blip r:embed="rId2">
            <a:alphaModFix/>
          </a:blip>
          <a:srcRect/>
          <a:stretch/>
        </p:blipFill>
        <p:spPr>
          <a:xfrm>
            <a:off x="1890713" y="1320439"/>
            <a:ext cx="247651" cy="266701"/>
          </a:xfrm>
          <a:prstGeom prst="rect">
            <a:avLst/>
          </a:prstGeom>
          <a:noFill/>
          <a:ln>
            <a:noFill/>
          </a:ln>
        </p:spPr>
      </p:pic>
    </p:spTree>
    <p:extLst>
      <p:ext uri="{BB962C8B-B14F-4D97-AF65-F5344CB8AC3E}">
        <p14:creationId xmlns:p14="http://schemas.microsoft.com/office/powerpoint/2010/main" val="15719700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orside 3 - Basic" type="title">
  <p:cSld name="Forside 3 - Basic">
    <p:spTree>
      <p:nvGrpSpPr>
        <p:cNvPr id="1" name="Shape 144"/>
        <p:cNvGrpSpPr/>
        <p:nvPr/>
      </p:nvGrpSpPr>
      <p:grpSpPr>
        <a:xfrm>
          <a:off x="0" y="0"/>
          <a:ext cx="0" cy="0"/>
          <a:chOff x="0" y="0"/>
          <a:chExt cx="0" cy="0"/>
        </a:xfrm>
      </p:grpSpPr>
      <p:sp>
        <p:nvSpPr>
          <p:cNvPr id="145" name="Google Shape;145;p26"/>
          <p:cNvSpPr txBox="1">
            <a:spLocks noGrp="1"/>
          </p:cNvSpPr>
          <p:nvPr>
            <p:ph type="ctrTitle"/>
          </p:nvPr>
        </p:nvSpPr>
        <p:spPr>
          <a:xfrm>
            <a:off x="1143000" y="830348"/>
            <a:ext cx="6858000" cy="1483650"/>
          </a:xfrm>
          <a:prstGeom prst="rect">
            <a:avLst/>
          </a:prstGeom>
          <a:noFill/>
          <a:ln>
            <a:noFill/>
          </a:ln>
        </p:spPr>
        <p:txBody>
          <a:bodyPr spcFirstLastPara="1" wrap="square" lIns="91425" tIns="45700" rIns="91425" bIns="216000" anchor="b" anchorCtr="0"/>
          <a:lstStyle>
            <a:lvl1pPr lvl="0" algn="ctr" rtl="0">
              <a:lnSpc>
                <a:spcPct val="90000"/>
              </a:lnSpc>
              <a:spcBef>
                <a:spcPts val="0"/>
              </a:spcBef>
              <a:spcAft>
                <a:spcPts val="0"/>
              </a:spcAft>
              <a:buClr>
                <a:schemeClr val="dk1"/>
              </a:buClr>
              <a:buSzPts val="4800"/>
              <a:buFont typeface="Calibri"/>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26"/>
          <p:cNvSpPr txBox="1">
            <a:spLocks noGrp="1"/>
          </p:cNvSpPr>
          <p:nvPr>
            <p:ph type="subTitle" idx="1"/>
          </p:nvPr>
        </p:nvSpPr>
        <p:spPr>
          <a:xfrm>
            <a:off x="1143000" y="2314009"/>
            <a:ext cx="6858000" cy="1241775"/>
          </a:xfrm>
          <a:prstGeom prst="rect">
            <a:avLst/>
          </a:prstGeom>
          <a:noFill/>
          <a:ln>
            <a:noFill/>
          </a:ln>
        </p:spPr>
        <p:txBody>
          <a:bodyPr spcFirstLastPara="1" wrap="square" lIns="91425" tIns="216000" rIns="91425" bIns="45700" anchor="t" anchorCtr="0"/>
          <a:lstStyle>
            <a:lvl1pPr lvl="0" algn="ctr" rtl="0">
              <a:lnSpc>
                <a:spcPct val="90000"/>
              </a:lnSpc>
              <a:spcBef>
                <a:spcPts val="750"/>
              </a:spcBef>
              <a:spcAft>
                <a:spcPts val="0"/>
              </a:spcAft>
              <a:buSzPts val="1800"/>
              <a:buFont typeface="Calibri"/>
              <a:buNone/>
              <a:defRPr sz="1800"/>
            </a:lvl1pPr>
            <a:lvl2pPr lvl="1" algn="ctr" rtl="0">
              <a:lnSpc>
                <a:spcPct val="90000"/>
              </a:lnSpc>
              <a:spcBef>
                <a:spcPts val="375"/>
              </a:spcBef>
              <a:spcAft>
                <a:spcPts val="0"/>
              </a:spcAft>
              <a:buSzPts val="1500"/>
              <a:buFont typeface="Calibri"/>
              <a:buNone/>
              <a:defRPr sz="1500"/>
            </a:lvl2pPr>
            <a:lvl3pPr lvl="2" algn="ctr" rtl="0">
              <a:lnSpc>
                <a:spcPct val="90000"/>
              </a:lnSpc>
              <a:spcBef>
                <a:spcPts val="375"/>
              </a:spcBef>
              <a:spcAft>
                <a:spcPts val="0"/>
              </a:spcAft>
              <a:buSzPts val="1350"/>
              <a:buFont typeface="Calibri"/>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accent3"/>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cxnSp>
        <p:nvCxnSpPr>
          <p:cNvPr id="147" name="Google Shape;147;p26"/>
          <p:cNvCxnSpPr/>
          <p:nvPr/>
        </p:nvCxnSpPr>
        <p:spPr>
          <a:xfrm>
            <a:off x="3924300" y="2314009"/>
            <a:ext cx="1295325" cy="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1134427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tel og innhold - med bilde">
  <p:cSld name="Tittel og innhold - med bilde">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628650" y="390617"/>
            <a:ext cx="7886700" cy="877500"/>
          </a:xfrm>
          <a:prstGeom prst="rect">
            <a:avLst/>
          </a:prstGeom>
          <a:noFill/>
          <a:ln>
            <a:noFill/>
          </a:ln>
        </p:spPr>
        <p:txBody>
          <a:bodyPr spcFirstLastPara="1" wrap="square" lIns="91425" tIns="45700" rIns="91425" bIns="216000" anchor="b"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7"/>
          <p:cNvSpPr>
            <a:spLocks noGrp="1"/>
          </p:cNvSpPr>
          <p:nvPr>
            <p:ph type="pic" idx="2"/>
          </p:nvPr>
        </p:nvSpPr>
        <p:spPr>
          <a:xfrm>
            <a:off x="5219700" y="390525"/>
            <a:ext cx="3924225" cy="45434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accent3"/>
              </a:buClr>
              <a:buSzPts val="1800"/>
              <a:buFont typeface="Calibri"/>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accent3"/>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accent3"/>
              </a:buClr>
              <a:buSzPts val="1350"/>
              <a:buFont typeface="Calibri"/>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accent3"/>
              </a:buClr>
              <a:buSzPts val="1200"/>
              <a:buFont typeface="Arial"/>
              <a:buChar char="•"/>
              <a:defRPr sz="900" b="0" i="0" u="none" strike="noStrike" cap="none">
                <a:solidFill>
                  <a:schemeClr val="accent3"/>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151" name="Google Shape;151;p27"/>
          <p:cNvCxnSpPr/>
          <p:nvPr/>
        </p:nvCxnSpPr>
        <p:spPr>
          <a:xfrm>
            <a:off x="710804" y="1269207"/>
            <a:ext cx="1296675" cy="0"/>
          </a:xfrm>
          <a:prstGeom prst="straightConnector1">
            <a:avLst/>
          </a:prstGeom>
          <a:noFill/>
          <a:ln w="38100" cap="flat" cmpd="sng">
            <a:solidFill>
              <a:schemeClr val="accent1"/>
            </a:solidFill>
            <a:prstDash val="solid"/>
            <a:miter lim="800000"/>
            <a:headEnd type="none" w="sm" len="sm"/>
            <a:tailEnd type="none" w="sm" len="sm"/>
          </a:ln>
        </p:spPr>
      </p:cxnSp>
      <p:sp>
        <p:nvSpPr>
          <p:cNvPr id="152" name="Google Shape;152;p27"/>
          <p:cNvSpPr txBox="1">
            <a:spLocks noGrp="1"/>
          </p:cNvSpPr>
          <p:nvPr>
            <p:ph type="body" idx="1"/>
          </p:nvPr>
        </p:nvSpPr>
        <p:spPr>
          <a:xfrm>
            <a:off x="2077641" y="4688489"/>
            <a:ext cx="3142125" cy="245475"/>
          </a:xfrm>
          <a:prstGeom prst="rect">
            <a:avLst/>
          </a:prstGeom>
          <a:noFill/>
          <a:ln>
            <a:noFill/>
          </a:ln>
        </p:spPr>
        <p:txBody>
          <a:bodyPr spcFirstLastPara="1" wrap="square" lIns="91425" tIns="46800" rIns="216000" bIns="144000" anchor="b" anchorCtr="0"/>
          <a:lstStyle>
            <a:lvl1pPr marL="342900" lvl="0" indent="-171450" algn="r" rtl="0">
              <a:lnSpc>
                <a:spcPct val="90000"/>
              </a:lnSpc>
              <a:spcBef>
                <a:spcPts val="750"/>
              </a:spcBef>
              <a:spcAft>
                <a:spcPts val="0"/>
              </a:spcAft>
              <a:buSzPts val="1050"/>
              <a:buFont typeface="Calibri"/>
              <a:buNone/>
              <a:defRPr sz="1050">
                <a:solidFill>
                  <a:schemeClr val="lt2"/>
                </a:solidFill>
              </a:defRPr>
            </a:lvl1pPr>
            <a:lvl2pPr marL="685800" lvl="1" indent="-171450" algn="r" rtl="0">
              <a:lnSpc>
                <a:spcPct val="90000"/>
              </a:lnSpc>
              <a:spcBef>
                <a:spcPts val="375"/>
              </a:spcBef>
              <a:spcAft>
                <a:spcPts val="0"/>
              </a:spcAft>
              <a:buSzPts val="1050"/>
              <a:buFont typeface="Calibri"/>
              <a:buNone/>
              <a:defRPr sz="1050"/>
            </a:lvl2pPr>
            <a:lvl3pPr marL="1028700" lvl="2" indent="-171450" algn="r" rtl="0">
              <a:lnSpc>
                <a:spcPct val="90000"/>
              </a:lnSpc>
              <a:spcBef>
                <a:spcPts val="375"/>
              </a:spcBef>
              <a:spcAft>
                <a:spcPts val="0"/>
              </a:spcAft>
              <a:buSzPts val="1050"/>
              <a:buFont typeface="Calibri"/>
              <a:buNone/>
              <a:defRPr sz="1050"/>
            </a:lvl3pPr>
            <a:lvl4pPr marL="1371600" lvl="3" indent="-171450" algn="r" rtl="0">
              <a:lnSpc>
                <a:spcPct val="90000"/>
              </a:lnSpc>
              <a:spcBef>
                <a:spcPts val="375"/>
              </a:spcBef>
              <a:spcAft>
                <a:spcPts val="0"/>
              </a:spcAft>
              <a:buClr>
                <a:schemeClr val="dk1"/>
              </a:buClr>
              <a:buSzPts val="1400"/>
              <a:buFont typeface="Calibri"/>
              <a:buNone/>
              <a:defRPr sz="1050"/>
            </a:lvl4pPr>
            <a:lvl5pPr marL="1714500" lvl="4" indent="-171450" algn="r" rtl="0">
              <a:lnSpc>
                <a:spcPct val="90000"/>
              </a:lnSpc>
              <a:spcBef>
                <a:spcPts val="375"/>
              </a:spcBef>
              <a:spcAft>
                <a:spcPts val="0"/>
              </a:spcAft>
              <a:buClr>
                <a:schemeClr val="accent3"/>
              </a:buClr>
              <a:buSzPts val="1400"/>
              <a:buFont typeface="Calibri"/>
              <a:buNone/>
              <a:defRPr sz="1050"/>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53" name="Google Shape;153;p27"/>
          <p:cNvSpPr txBox="1">
            <a:spLocks noGrp="1"/>
          </p:cNvSpPr>
          <p:nvPr>
            <p:ph type="body" idx="3"/>
          </p:nvPr>
        </p:nvSpPr>
        <p:spPr>
          <a:xfrm>
            <a:off x="628650" y="1268016"/>
            <a:ext cx="4518225" cy="3275325"/>
          </a:xfrm>
          <a:prstGeom prst="rect">
            <a:avLst/>
          </a:prstGeom>
          <a:noFill/>
          <a:ln>
            <a:noFill/>
          </a:ln>
        </p:spPr>
        <p:txBody>
          <a:bodyPr spcFirstLastPara="1" wrap="square" lIns="91425" tIns="216000" rIns="91425" bIns="45700" anchor="t" anchorCtr="0"/>
          <a:lstStyle>
            <a:lvl1pPr marL="342900" lvl="0" indent="-257175" algn="l" rtl="0">
              <a:lnSpc>
                <a:spcPct val="100000"/>
              </a:lnSpc>
              <a:spcBef>
                <a:spcPts val="750"/>
              </a:spcBef>
              <a:spcAft>
                <a:spcPts val="0"/>
              </a:spcAft>
              <a:buSzPts val="1800"/>
              <a:buFont typeface="Calibri"/>
              <a:buChar char="•"/>
              <a:defRPr/>
            </a:lvl1pPr>
            <a:lvl2pPr marL="685800" lvl="1" indent="-242888" algn="l" rtl="0">
              <a:lnSpc>
                <a:spcPct val="100000"/>
              </a:lnSpc>
              <a:spcBef>
                <a:spcPts val="600"/>
              </a:spcBef>
              <a:spcAft>
                <a:spcPts val="0"/>
              </a:spcAft>
              <a:buSzPts val="1500"/>
              <a:buFont typeface="Calibri"/>
              <a:buChar char="•"/>
              <a:defRPr/>
            </a:lvl2pPr>
            <a:lvl3pPr marL="1028700" lvl="2" indent="-235744" algn="l" rtl="0">
              <a:lnSpc>
                <a:spcPct val="100000"/>
              </a:lnSpc>
              <a:spcBef>
                <a:spcPts val="600"/>
              </a:spcBef>
              <a:spcAft>
                <a:spcPts val="0"/>
              </a:spcAft>
              <a:buSzPts val="1350"/>
              <a:buFont typeface="Calibri"/>
              <a:buChar char="•"/>
              <a:defRPr/>
            </a:lvl3pPr>
            <a:lvl4pPr marL="1371600" lvl="3" indent="-257175" algn="l" rtl="0">
              <a:lnSpc>
                <a:spcPct val="90000"/>
              </a:lnSpc>
              <a:spcBef>
                <a:spcPts val="600"/>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513546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tel og innhold - med faktaboks">
  <p:cSld name="Tittel og innhold - med faktaboks">
    <p:bg>
      <p:bgPr>
        <a:solidFill>
          <a:schemeClr val="lt1">
            <a:alpha val="49800"/>
          </a:schemeClr>
        </a:solidFill>
        <a:effectLst/>
      </p:bgPr>
    </p:bg>
    <p:spTree>
      <p:nvGrpSpPr>
        <p:cNvPr id="1" name="Shape 154"/>
        <p:cNvGrpSpPr/>
        <p:nvPr/>
      </p:nvGrpSpPr>
      <p:grpSpPr>
        <a:xfrm>
          <a:off x="0" y="0"/>
          <a:ext cx="0" cy="0"/>
          <a:chOff x="0" y="0"/>
          <a:chExt cx="0" cy="0"/>
        </a:xfrm>
      </p:grpSpPr>
      <p:sp>
        <p:nvSpPr>
          <p:cNvPr id="155" name="Google Shape;155;p28"/>
          <p:cNvSpPr/>
          <p:nvPr/>
        </p:nvSpPr>
        <p:spPr>
          <a:xfrm rot="10800000">
            <a:off x="6400733" y="1082475"/>
            <a:ext cx="2113425" cy="3460950"/>
          </a:xfrm>
          <a:prstGeom prst="round2SameRect">
            <a:avLst>
              <a:gd name="adj1" fmla="val 2570"/>
              <a:gd name="adj2" fmla="val 0"/>
            </a:avLst>
          </a:prstGeom>
          <a:solidFill>
            <a:schemeClr val="accent1">
              <a:alpha val="4710"/>
            </a:schemeClr>
          </a:solid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 name="Google Shape;156;p28"/>
          <p:cNvSpPr txBox="1">
            <a:spLocks noGrp="1"/>
          </p:cNvSpPr>
          <p:nvPr>
            <p:ph type="body" idx="1"/>
          </p:nvPr>
        </p:nvSpPr>
        <p:spPr>
          <a:xfrm>
            <a:off x="6400799" y="1685653"/>
            <a:ext cx="2113425" cy="2845800"/>
          </a:xfrm>
          <a:prstGeom prst="rect">
            <a:avLst/>
          </a:prstGeom>
          <a:noFill/>
          <a:ln>
            <a:noFill/>
          </a:ln>
        </p:spPr>
        <p:txBody>
          <a:bodyPr spcFirstLastPara="1" wrap="square" lIns="198000" tIns="144000" rIns="198000" bIns="262800" anchor="t" anchorCtr="0"/>
          <a:lstStyle>
            <a:lvl1pPr marL="342900" lvl="0" indent="-235744" algn="l" rtl="0">
              <a:lnSpc>
                <a:spcPct val="90000"/>
              </a:lnSpc>
              <a:spcBef>
                <a:spcPts val="750"/>
              </a:spcBef>
              <a:spcAft>
                <a:spcPts val="0"/>
              </a:spcAft>
              <a:buSzPts val="1350"/>
              <a:buFont typeface="Calibri"/>
              <a:buChar char="•"/>
              <a:defRPr sz="1350"/>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57" name="Google Shape;157;p28"/>
          <p:cNvSpPr txBox="1">
            <a:spLocks noGrp="1"/>
          </p:cNvSpPr>
          <p:nvPr>
            <p:ph type="body" idx="2"/>
          </p:nvPr>
        </p:nvSpPr>
        <p:spPr>
          <a:xfrm>
            <a:off x="6400800" y="1085578"/>
            <a:ext cx="2113425" cy="600075"/>
          </a:xfrm>
          <a:prstGeom prst="rect">
            <a:avLst/>
          </a:prstGeom>
          <a:noFill/>
          <a:ln>
            <a:noFill/>
          </a:ln>
        </p:spPr>
        <p:txBody>
          <a:bodyPr spcFirstLastPara="1" wrap="square" lIns="198000" tIns="45700" rIns="198000" bIns="144000" anchor="b" anchorCtr="0"/>
          <a:lstStyle>
            <a:lvl1pPr marL="342900" lvl="0" indent="-171450" algn="l" rtl="0">
              <a:lnSpc>
                <a:spcPct val="90000"/>
              </a:lnSpc>
              <a:spcBef>
                <a:spcPts val="750"/>
              </a:spcBef>
              <a:spcAft>
                <a:spcPts val="0"/>
              </a:spcAft>
              <a:buSzPts val="1800"/>
              <a:buFont typeface="Calibri"/>
              <a:buNone/>
              <a:defRPr>
                <a:latin typeface="Calibri"/>
                <a:ea typeface="Calibri"/>
                <a:cs typeface="Calibri"/>
                <a:sym typeface="Calibri"/>
              </a:defRPr>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58" name="Google Shape;158;p28"/>
          <p:cNvCxnSpPr/>
          <p:nvPr/>
        </p:nvCxnSpPr>
        <p:spPr>
          <a:xfrm>
            <a:off x="6543675" y="1685653"/>
            <a:ext cx="647775" cy="0"/>
          </a:xfrm>
          <a:prstGeom prst="straightConnector1">
            <a:avLst/>
          </a:prstGeom>
          <a:noFill/>
          <a:ln w="38100" cap="flat" cmpd="sng">
            <a:solidFill>
              <a:schemeClr val="accent1"/>
            </a:solidFill>
            <a:prstDash val="solid"/>
            <a:miter lim="800000"/>
            <a:headEnd type="none" w="sm" len="sm"/>
            <a:tailEnd type="none" w="sm" len="sm"/>
          </a:ln>
        </p:spPr>
      </p:cxnSp>
      <p:sp>
        <p:nvSpPr>
          <p:cNvPr id="159" name="Google Shape;159;p28"/>
          <p:cNvSpPr txBox="1">
            <a:spLocks noGrp="1"/>
          </p:cNvSpPr>
          <p:nvPr>
            <p:ph type="title"/>
          </p:nvPr>
        </p:nvSpPr>
        <p:spPr>
          <a:xfrm>
            <a:off x="628650" y="390617"/>
            <a:ext cx="5266125" cy="877500"/>
          </a:xfrm>
          <a:prstGeom prst="rect">
            <a:avLst/>
          </a:prstGeom>
          <a:noFill/>
          <a:ln>
            <a:noFill/>
          </a:ln>
        </p:spPr>
        <p:txBody>
          <a:bodyPr spcFirstLastPara="1" wrap="square" lIns="91425" tIns="45700" rIns="91425" bIns="216000" anchor="b"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p28"/>
          <p:cNvSpPr txBox="1">
            <a:spLocks noGrp="1"/>
          </p:cNvSpPr>
          <p:nvPr>
            <p:ph type="body" idx="3"/>
          </p:nvPr>
        </p:nvSpPr>
        <p:spPr>
          <a:xfrm>
            <a:off x="628649" y="1268016"/>
            <a:ext cx="5266125" cy="3263400"/>
          </a:xfrm>
          <a:prstGeom prst="rect">
            <a:avLst/>
          </a:prstGeom>
          <a:noFill/>
          <a:ln>
            <a:noFill/>
          </a:ln>
        </p:spPr>
        <p:txBody>
          <a:bodyPr spcFirstLastPara="1" wrap="square" lIns="91425" tIns="216000" rIns="91425" bIns="45700" anchor="t" anchorCtr="0"/>
          <a:lstStyle>
            <a:lvl1pPr marL="342900" lvl="0" indent="-257175" algn="l" rtl="0">
              <a:lnSpc>
                <a:spcPct val="100000"/>
              </a:lnSpc>
              <a:spcBef>
                <a:spcPts val="750"/>
              </a:spcBef>
              <a:spcAft>
                <a:spcPts val="0"/>
              </a:spcAft>
              <a:buSzPts val="1800"/>
              <a:buFont typeface="Calibri"/>
              <a:buChar char="•"/>
              <a:defRPr/>
            </a:lvl1pPr>
            <a:lvl2pPr marL="685800" lvl="1" indent="-242888" algn="l" rtl="0">
              <a:lnSpc>
                <a:spcPct val="100000"/>
              </a:lnSpc>
              <a:spcBef>
                <a:spcPts val="600"/>
              </a:spcBef>
              <a:spcAft>
                <a:spcPts val="0"/>
              </a:spcAft>
              <a:buSzPts val="1500"/>
              <a:buFont typeface="Calibri"/>
              <a:buChar char="•"/>
              <a:defRPr/>
            </a:lvl2pPr>
            <a:lvl3pPr marL="1028700" lvl="2" indent="-235744" algn="l" rtl="0">
              <a:lnSpc>
                <a:spcPct val="100000"/>
              </a:lnSpc>
              <a:spcBef>
                <a:spcPts val="600"/>
              </a:spcBef>
              <a:spcAft>
                <a:spcPts val="0"/>
              </a:spcAft>
              <a:buSzPts val="1350"/>
              <a:buFont typeface="Calibri"/>
              <a:buChar char="•"/>
              <a:defRPr/>
            </a:lvl3pPr>
            <a:lvl4pPr marL="1371600" lvl="3" indent="-257175" algn="l" rtl="0">
              <a:lnSpc>
                <a:spcPct val="90000"/>
              </a:lnSpc>
              <a:spcBef>
                <a:spcPts val="600"/>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61" name="Google Shape;161;p28"/>
          <p:cNvCxnSpPr/>
          <p:nvPr/>
        </p:nvCxnSpPr>
        <p:spPr>
          <a:xfrm>
            <a:off x="710804" y="1269207"/>
            <a:ext cx="1296675" cy="0"/>
          </a:xfrm>
          <a:prstGeom prst="straightConnector1">
            <a:avLst/>
          </a:prstGeom>
          <a:noFill/>
          <a:ln w="38100" cap="flat" cmpd="sng">
            <a:solidFill>
              <a:schemeClr val="accent1"/>
            </a:solidFill>
            <a:prstDash val="solid"/>
            <a:miter lim="800000"/>
            <a:headEnd type="none" w="sm" len="sm"/>
            <a:tailEnd type="none" w="sm" len="sm"/>
          </a:ln>
        </p:spPr>
      </p:cxnSp>
      <p:sp>
        <p:nvSpPr>
          <p:cNvPr id="162" name="Google Shape;162;p28"/>
          <p:cNvSpPr/>
          <p:nvPr/>
        </p:nvSpPr>
        <p:spPr>
          <a:xfrm>
            <a:off x="6400799" y="794607"/>
            <a:ext cx="2113425" cy="293175"/>
          </a:xfrm>
          <a:prstGeom prst="round2SameRect">
            <a:avLst>
              <a:gd name="adj1" fmla="val 7753"/>
              <a:gd name="adj2" fmla="val 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r>
              <a:rPr lang="no-NO" sz="1050">
                <a:solidFill>
                  <a:schemeClr val="lt1"/>
                </a:solidFill>
                <a:latin typeface="Calibri"/>
                <a:ea typeface="Calibri"/>
                <a:cs typeface="Calibri"/>
                <a:sym typeface="Calibri"/>
              </a:rPr>
              <a:t>FAKTA</a:t>
            </a:r>
            <a:endParaRPr/>
          </a:p>
        </p:txBody>
      </p:sp>
    </p:spTree>
    <p:extLst>
      <p:ext uri="{BB962C8B-B14F-4D97-AF65-F5344CB8AC3E}">
        <p14:creationId xmlns:p14="http://schemas.microsoft.com/office/powerpoint/2010/main" val="1010221490"/>
      </p:ext>
    </p:extLst>
  </p:cSld>
  <p:clrMapOvr>
    <a:masterClrMapping/>
  </p:clrMapOvr>
  <p:extLst>
    <p:ext uri="{DCECCB84-F9BA-43D5-87BE-67443E8EF086}">
      <p15:sldGuideLst xmlns:p15="http://schemas.microsoft.com/office/powerpoint/2012/main">
        <p15:guide id="1" orient="horz" pos="663">
          <p15:clr>
            <a:srgbClr val="FBAE40"/>
          </p15:clr>
        </p15:guide>
        <p15:guide id="2" orient="horz" pos="125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tel og innhold - med faktaboks inkl bilde">
  <p:cSld name="Tittel og innhold - med faktaboks inkl bilde">
    <p:bg>
      <p:bgPr>
        <a:solidFill>
          <a:schemeClr val="lt1">
            <a:alpha val="49800"/>
          </a:schemeClr>
        </a:solid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28650" y="390617"/>
            <a:ext cx="5266125" cy="877500"/>
          </a:xfrm>
          <a:prstGeom prst="rect">
            <a:avLst/>
          </a:prstGeom>
          <a:noFill/>
          <a:ln>
            <a:noFill/>
          </a:ln>
        </p:spPr>
        <p:txBody>
          <a:bodyPr spcFirstLastPara="1" wrap="square" lIns="91425" tIns="45700" rIns="91425" bIns="216000" anchor="b"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628649" y="1268016"/>
            <a:ext cx="5266125" cy="3263400"/>
          </a:xfrm>
          <a:prstGeom prst="rect">
            <a:avLst/>
          </a:prstGeom>
          <a:noFill/>
          <a:ln>
            <a:noFill/>
          </a:ln>
        </p:spPr>
        <p:txBody>
          <a:bodyPr spcFirstLastPara="1" wrap="square" lIns="91425" tIns="216000" rIns="91425" bIns="45700" anchor="t" anchorCtr="0"/>
          <a:lstStyle>
            <a:lvl1pPr marL="342900" lvl="0" indent="-257175" algn="l" rtl="0">
              <a:lnSpc>
                <a:spcPct val="100000"/>
              </a:lnSpc>
              <a:spcBef>
                <a:spcPts val="750"/>
              </a:spcBef>
              <a:spcAft>
                <a:spcPts val="0"/>
              </a:spcAft>
              <a:buSzPts val="1800"/>
              <a:buFont typeface="Calibri"/>
              <a:buChar char="•"/>
              <a:defRPr/>
            </a:lvl1pPr>
            <a:lvl2pPr marL="685800" lvl="1" indent="-242888" algn="l" rtl="0">
              <a:lnSpc>
                <a:spcPct val="100000"/>
              </a:lnSpc>
              <a:spcBef>
                <a:spcPts val="600"/>
              </a:spcBef>
              <a:spcAft>
                <a:spcPts val="0"/>
              </a:spcAft>
              <a:buSzPts val="1500"/>
              <a:buFont typeface="Calibri"/>
              <a:buChar char="•"/>
              <a:defRPr/>
            </a:lvl2pPr>
            <a:lvl3pPr marL="1028700" lvl="2" indent="-235744" algn="l" rtl="0">
              <a:lnSpc>
                <a:spcPct val="100000"/>
              </a:lnSpc>
              <a:spcBef>
                <a:spcPts val="600"/>
              </a:spcBef>
              <a:spcAft>
                <a:spcPts val="0"/>
              </a:spcAft>
              <a:buSzPts val="1350"/>
              <a:buFont typeface="Calibri"/>
              <a:buChar char="•"/>
              <a:defRPr/>
            </a:lvl3pPr>
            <a:lvl4pPr marL="1371600" lvl="3" indent="-257175" algn="l" rtl="0">
              <a:lnSpc>
                <a:spcPct val="90000"/>
              </a:lnSpc>
              <a:spcBef>
                <a:spcPts val="600"/>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66" name="Google Shape;166;p29"/>
          <p:cNvSpPr/>
          <p:nvPr/>
        </p:nvSpPr>
        <p:spPr>
          <a:xfrm rot="10800000">
            <a:off x="6400733" y="980183"/>
            <a:ext cx="2113425" cy="3557700"/>
          </a:xfrm>
          <a:prstGeom prst="round2SameRect">
            <a:avLst>
              <a:gd name="adj1" fmla="val 2570"/>
              <a:gd name="adj2" fmla="val 0"/>
            </a:avLst>
          </a:prstGeom>
          <a:solidFill>
            <a:schemeClr val="accent1">
              <a:alpha val="4710"/>
            </a:schemeClr>
          </a:solid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7" name="Google Shape;167;p29"/>
          <p:cNvSpPr txBox="1">
            <a:spLocks noGrp="1"/>
          </p:cNvSpPr>
          <p:nvPr>
            <p:ph type="body" idx="2"/>
          </p:nvPr>
        </p:nvSpPr>
        <p:spPr>
          <a:xfrm>
            <a:off x="6400799" y="2546915"/>
            <a:ext cx="2113425" cy="1984500"/>
          </a:xfrm>
          <a:prstGeom prst="rect">
            <a:avLst/>
          </a:prstGeom>
          <a:noFill/>
          <a:ln>
            <a:noFill/>
          </a:ln>
        </p:spPr>
        <p:txBody>
          <a:bodyPr spcFirstLastPara="1" wrap="square" lIns="198000" tIns="144000" rIns="198000" bIns="262800" anchor="t" anchorCtr="0"/>
          <a:lstStyle>
            <a:lvl1pPr marL="342900" lvl="0" indent="-235744" algn="l" rtl="0">
              <a:lnSpc>
                <a:spcPct val="90000"/>
              </a:lnSpc>
              <a:spcBef>
                <a:spcPts val="750"/>
              </a:spcBef>
              <a:spcAft>
                <a:spcPts val="0"/>
              </a:spcAft>
              <a:buSzPts val="1350"/>
              <a:buFont typeface="Calibri"/>
              <a:buChar char="•"/>
              <a:defRPr sz="1350"/>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68" name="Google Shape;168;p29"/>
          <p:cNvCxnSpPr/>
          <p:nvPr/>
        </p:nvCxnSpPr>
        <p:spPr>
          <a:xfrm>
            <a:off x="6543675" y="2546914"/>
            <a:ext cx="647775" cy="0"/>
          </a:xfrm>
          <a:prstGeom prst="straightConnector1">
            <a:avLst/>
          </a:prstGeom>
          <a:noFill/>
          <a:ln w="38100" cap="flat" cmpd="sng">
            <a:solidFill>
              <a:schemeClr val="accent1"/>
            </a:solidFill>
            <a:prstDash val="solid"/>
            <a:miter lim="800000"/>
            <a:headEnd type="none" w="sm" len="sm"/>
            <a:tailEnd type="none" w="sm" len="sm"/>
          </a:ln>
        </p:spPr>
      </p:cxnSp>
      <p:sp>
        <p:nvSpPr>
          <p:cNvPr id="169" name="Google Shape;169;p29"/>
          <p:cNvSpPr txBox="1">
            <a:spLocks noGrp="1"/>
          </p:cNvSpPr>
          <p:nvPr>
            <p:ph type="body" idx="3"/>
          </p:nvPr>
        </p:nvSpPr>
        <p:spPr>
          <a:xfrm>
            <a:off x="6400799" y="1946838"/>
            <a:ext cx="2113425" cy="600075"/>
          </a:xfrm>
          <a:prstGeom prst="rect">
            <a:avLst/>
          </a:prstGeom>
          <a:noFill/>
          <a:ln>
            <a:noFill/>
          </a:ln>
        </p:spPr>
        <p:txBody>
          <a:bodyPr spcFirstLastPara="1" wrap="square" lIns="198000" tIns="45700" rIns="198000" bIns="144000" anchor="b" anchorCtr="0"/>
          <a:lstStyle>
            <a:lvl1pPr marL="342900" lvl="0" indent="-171450" algn="l" rtl="0">
              <a:lnSpc>
                <a:spcPct val="90000"/>
              </a:lnSpc>
              <a:spcBef>
                <a:spcPts val="750"/>
              </a:spcBef>
              <a:spcAft>
                <a:spcPts val="0"/>
              </a:spcAft>
              <a:buSzPts val="1800"/>
              <a:buFont typeface="Calibri"/>
              <a:buNone/>
              <a:defRPr>
                <a:latin typeface="Calibri"/>
                <a:ea typeface="Calibri"/>
                <a:cs typeface="Calibri"/>
                <a:sym typeface="Calibri"/>
              </a:defRPr>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70" name="Google Shape;170;p29"/>
          <p:cNvSpPr>
            <a:spLocks noGrp="1"/>
          </p:cNvSpPr>
          <p:nvPr>
            <p:ph type="pic" idx="4"/>
          </p:nvPr>
        </p:nvSpPr>
        <p:spPr>
          <a:xfrm>
            <a:off x="6400799" y="1082469"/>
            <a:ext cx="2113425" cy="86445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accent3"/>
              </a:buClr>
              <a:buSzPts val="1800"/>
              <a:buFont typeface="Calibri"/>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accent3"/>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accent3"/>
              </a:buClr>
              <a:buSzPts val="1350"/>
              <a:buFont typeface="Calibri"/>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accent3"/>
              </a:buClr>
              <a:buSzPts val="1200"/>
              <a:buFont typeface="Arial"/>
              <a:buChar char="•"/>
              <a:defRPr sz="900" b="0" i="0" u="none" strike="noStrike" cap="none">
                <a:solidFill>
                  <a:schemeClr val="accent3"/>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1" name="Google Shape;171;p29"/>
          <p:cNvSpPr txBox="1">
            <a:spLocks noGrp="1"/>
          </p:cNvSpPr>
          <p:nvPr>
            <p:ph type="body" idx="5"/>
          </p:nvPr>
        </p:nvSpPr>
        <p:spPr>
          <a:xfrm>
            <a:off x="5372099" y="4650389"/>
            <a:ext cx="3142125" cy="245475"/>
          </a:xfrm>
          <a:prstGeom prst="rect">
            <a:avLst/>
          </a:prstGeom>
          <a:noFill/>
          <a:ln>
            <a:noFill/>
          </a:ln>
        </p:spPr>
        <p:txBody>
          <a:bodyPr spcFirstLastPara="1" wrap="square" lIns="91425" tIns="45700" rIns="91425" bIns="45700" anchor="t" anchorCtr="0"/>
          <a:lstStyle>
            <a:lvl1pPr marL="342900" lvl="0" indent="-171450" algn="r" rtl="0">
              <a:lnSpc>
                <a:spcPct val="90000"/>
              </a:lnSpc>
              <a:spcBef>
                <a:spcPts val="750"/>
              </a:spcBef>
              <a:spcAft>
                <a:spcPts val="0"/>
              </a:spcAft>
              <a:buSzPts val="1050"/>
              <a:buFont typeface="Calibri"/>
              <a:buNone/>
              <a:defRPr sz="1050">
                <a:solidFill>
                  <a:schemeClr val="lt2"/>
                </a:solidFill>
              </a:defRPr>
            </a:lvl1pPr>
            <a:lvl2pPr marL="685800" lvl="1" indent="-171450" algn="r" rtl="0">
              <a:lnSpc>
                <a:spcPct val="90000"/>
              </a:lnSpc>
              <a:spcBef>
                <a:spcPts val="375"/>
              </a:spcBef>
              <a:spcAft>
                <a:spcPts val="0"/>
              </a:spcAft>
              <a:buSzPts val="1050"/>
              <a:buFont typeface="Calibri"/>
              <a:buNone/>
              <a:defRPr sz="1050"/>
            </a:lvl2pPr>
            <a:lvl3pPr marL="1028700" lvl="2" indent="-171450" algn="r" rtl="0">
              <a:lnSpc>
                <a:spcPct val="90000"/>
              </a:lnSpc>
              <a:spcBef>
                <a:spcPts val="375"/>
              </a:spcBef>
              <a:spcAft>
                <a:spcPts val="0"/>
              </a:spcAft>
              <a:buSzPts val="1050"/>
              <a:buFont typeface="Calibri"/>
              <a:buNone/>
              <a:defRPr sz="1050"/>
            </a:lvl3pPr>
            <a:lvl4pPr marL="1371600" lvl="3" indent="-171450" algn="r" rtl="0">
              <a:lnSpc>
                <a:spcPct val="90000"/>
              </a:lnSpc>
              <a:spcBef>
                <a:spcPts val="375"/>
              </a:spcBef>
              <a:spcAft>
                <a:spcPts val="0"/>
              </a:spcAft>
              <a:buClr>
                <a:schemeClr val="dk1"/>
              </a:buClr>
              <a:buSzPts val="1400"/>
              <a:buFont typeface="Calibri"/>
              <a:buNone/>
              <a:defRPr sz="1050"/>
            </a:lvl4pPr>
            <a:lvl5pPr marL="1714500" lvl="4" indent="-171450" algn="r" rtl="0">
              <a:lnSpc>
                <a:spcPct val="90000"/>
              </a:lnSpc>
              <a:spcBef>
                <a:spcPts val="375"/>
              </a:spcBef>
              <a:spcAft>
                <a:spcPts val="0"/>
              </a:spcAft>
              <a:buClr>
                <a:schemeClr val="accent3"/>
              </a:buClr>
              <a:buSzPts val="1400"/>
              <a:buFont typeface="Calibri"/>
              <a:buNone/>
              <a:defRPr sz="1050"/>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72" name="Google Shape;172;p29"/>
          <p:cNvCxnSpPr/>
          <p:nvPr/>
        </p:nvCxnSpPr>
        <p:spPr>
          <a:xfrm>
            <a:off x="710804" y="1269207"/>
            <a:ext cx="1296675" cy="0"/>
          </a:xfrm>
          <a:prstGeom prst="straightConnector1">
            <a:avLst/>
          </a:prstGeom>
          <a:noFill/>
          <a:ln w="38100" cap="flat" cmpd="sng">
            <a:solidFill>
              <a:schemeClr val="accent1"/>
            </a:solidFill>
            <a:prstDash val="solid"/>
            <a:miter lim="800000"/>
            <a:headEnd type="none" w="sm" len="sm"/>
            <a:tailEnd type="none" w="sm" len="sm"/>
          </a:ln>
        </p:spPr>
      </p:cxnSp>
      <p:sp>
        <p:nvSpPr>
          <p:cNvPr id="173" name="Google Shape;173;p29"/>
          <p:cNvSpPr/>
          <p:nvPr/>
        </p:nvSpPr>
        <p:spPr>
          <a:xfrm>
            <a:off x="6400799" y="794607"/>
            <a:ext cx="2113425" cy="293175"/>
          </a:xfrm>
          <a:prstGeom prst="round2SameRect">
            <a:avLst>
              <a:gd name="adj1" fmla="val 7753"/>
              <a:gd name="adj2" fmla="val 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r>
              <a:rPr lang="no-NO" sz="1050">
                <a:solidFill>
                  <a:schemeClr val="lt1"/>
                </a:solidFill>
                <a:latin typeface="Calibri"/>
                <a:ea typeface="Calibri"/>
                <a:cs typeface="Calibri"/>
                <a:sym typeface="Calibri"/>
              </a:rPr>
              <a:t>FAKTA</a:t>
            </a:r>
            <a:endParaRPr/>
          </a:p>
        </p:txBody>
      </p:sp>
    </p:spTree>
    <p:extLst>
      <p:ext uri="{BB962C8B-B14F-4D97-AF65-F5344CB8AC3E}">
        <p14:creationId xmlns:p14="http://schemas.microsoft.com/office/powerpoint/2010/main" val="4125675626"/>
      </p:ext>
    </p:extLst>
  </p:cSld>
  <p:clrMapOvr>
    <a:masterClrMapping/>
  </p:clrMapOvr>
  <p:extLst>
    <p:ext uri="{DCECCB84-F9BA-43D5-87BE-67443E8EF086}">
      <p15:sldGuideLst xmlns:p15="http://schemas.microsoft.com/office/powerpoint/2012/main">
        <p15:guide id="1" orient="horz" pos="66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tel og innhold - delt side" type="twoObj">
  <p:cSld name="Tittel og innhold - delt side">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628650" y="390617"/>
            <a:ext cx="7886700" cy="877500"/>
          </a:xfrm>
          <a:prstGeom prst="rect">
            <a:avLst/>
          </a:prstGeom>
          <a:noFill/>
          <a:ln>
            <a:noFill/>
          </a:ln>
        </p:spPr>
        <p:txBody>
          <a:bodyPr spcFirstLastPara="1" wrap="square" lIns="91425" tIns="45700" rIns="91425" bIns="216000" anchor="b"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30"/>
          <p:cNvSpPr txBox="1">
            <a:spLocks noGrp="1"/>
          </p:cNvSpPr>
          <p:nvPr>
            <p:ph type="body" idx="1"/>
          </p:nvPr>
        </p:nvSpPr>
        <p:spPr>
          <a:xfrm>
            <a:off x="629841" y="1275352"/>
            <a:ext cx="3942225" cy="3268125"/>
          </a:xfrm>
          <a:prstGeom prst="rect">
            <a:avLst/>
          </a:prstGeom>
          <a:noFill/>
          <a:ln>
            <a:noFill/>
          </a:ln>
        </p:spPr>
        <p:txBody>
          <a:bodyPr spcFirstLastPara="1" wrap="square" lIns="91425" tIns="216000" rIns="91425" bIns="45700" anchor="t" anchorCtr="0"/>
          <a:lstStyle>
            <a:lvl1pPr marL="342900" lvl="0" indent="-235744" algn="l" rtl="0">
              <a:lnSpc>
                <a:spcPct val="90000"/>
              </a:lnSpc>
              <a:spcBef>
                <a:spcPts val="750"/>
              </a:spcBef>
              <a:spcAft>
                <a:spcPts val="0"/>
              </a:spcAft>
              <a:buSzPts val="1350"/>
              <a:buChar char="•"/>
              <a:defRPr/>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77" name="Google Shape;177;p30"/>
          <p:cNvSpPr txBox="1">
            <a:spLocks noGrp="1"/>
          </p:cNvSpPr>
          <p:nvPr>
            <p:ph type="body" idx="2"/>
          </p:nvPr>
        </p:nvSpPr>
        <p:spPr>
          <a:xfrm>
            <a:off x="4572000" y="1275351"/>
            <a:ext cx="3943350" cy="3275325"/>
          </a:xfrm>
          <a:prstGeom prst="rect">
            <a:avLst/>
          </a:prstGeom>
          <a:noFill/>
          <a:ln>
            <a:noFill/>
          </a:ln>
        </p:spPr>
        <p:txBody>
          <a:bodyPr spcFirstLastPara="1" wrap="square" lIns="91425" tIns="216000" rIns="91425" bIns="45700" anchor="t" anchorCtr="0"/>
          <a:lstStyle>
            <a:lvl1pPr marL="342900" lvl="0" indent="-235744" algn="l" rtl="0">
              <a:lnSpc>
                <a:spcPct val="90000"/>
              </a:lnSpc>
              <a:spcBef>
                <a:spcPts val="750"/>
              </a:spcBef>
              <a:spcAft>
                <a:spcPts val="0"/>
              </a:spcAft>
              <a:buSzPts val="1350"/>
              <a:buChar char="•"/>
              <a:defRPr/>
            </a:lvl1pPr>
            <a:lvl2pPr marL="685800" lvl="1" indent="-235744" algn="l" rtl="0">
              <a:lnSpc>
                <a:spcPct val="90000"/>
              </a:lnSpc>
              <a:spcBef>
                <a:spcPts val="375"/>
              </a:spcBef>
              <a:spcAft>
                <a:spcPts val="0"/>
              </a:spcAft>
              <a:buSzPts val="1350"/>
              <a:buChar char="•"/>
              <a:defRPr/>
            </a:lvl2pPr>
            <a:lvl3pPr marL="1028700" lvl="2" indent="-235744" algn="l" rtl="0">
              <a:lnSpc>
                <a:spcPct val="90000"/>
              </a:lnSpc>
              <a:spcBef>
                <a:spcPts val="375"/>
              </a:spcBef>
              <a:spcAft>
                <a:spcPts val="0"/>
              </a:spcAft>
              <a:buSzPts val="135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accent3"/>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cxnSp>
        <p:nvCxnSpPr>
          <p:cNvPr id="178" name="Google Shape;178;p30"/>
          <p:cNvCxnSpPr/>
          <p:nvPr/>
        </p:nvCxnSpPr>
        <p:spPr>
          <a:xfrm>
            <a:off x="710804" y="1269207"/>
            <a:ext cx="1296675" cy="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177400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itat uten bilde">
  <p:cSld name="Sitat uten bilde">
    <p:spTree>
      <p:nvGrpSpPr>
        <p:cNvPr id="1" name="Shape 179"/>
        <p:cNvGrpSpPr/>
        <p:nvPr/>
      </p:nvGrpSpPr>
      <p:grpSpPr>
        <a:xfrm>
          <a:off x="0" y="0"/>
          <a:ext cx="0" cy="0"/>
          <a:chOff x="0" y="0"/>
          <a:chExt cx="0" cy="0"/>
        </a:xfrm>
      </p:grpSpPr>
      <p:sp>
        <p:nvSpPr>
          <p:cNvPr id="180" name="Google Shape;180;p31"/>
          <p:cNvSpPr txBox="1"/>
          <p:nvPr/>
        </p:nvSpPr>
        <p:spPr>
          <a:xfrm>
            <a:off x="1838325" y="1309601"/>
            <a:ext cx="762075" cy="676575"/>
          </a:xfrm>
          <a:prstGeom prst="rect">
            <a:avLst/>
          </a:prstGeom>
          <a:noFill/>
          <a:ln>
            <a:noFill/>
          </a:ln>
        </p:spPr>
        <p:txBody>
          <a:bodyPr spcFirstLastPara="1" wrap="square" lIns="27000" tIns="34275" rIns="68569" bIns="34275" anchor="b" anchorCtr="0">
            <a:noAutofit/>
          </a:bodyPr>
          <a:lstStyle/>
          <a:p>
            <a:pPr marL="0" marR="0" lvl="0" indent="0" algn="l" rtl="0">
              <a:lnSpc>
                <a:spcPct val="90000"/>
              </a:lnSpc>
              <a:spcBef>
                <a:spcPts val="0"/>
              </a:spcBef>
              <a:spcAft>
                <a:spcPts val="0"/>
              </a:spcAft>
              <a:buClr>
                <a:schemeClr val="accent3"/>
              </a:buClr>
              <a:buSzPts val="12000"/>
              <a:buFont typeface="Arial"/>
              <a:buNone/>
            </a:pPr>
            <a:r>
              <a:rPr lang="no-NO" sz="9000" b="1" i="0">
                <a:solidFill>
                  <a:schemeClr val="accent3"/>
                </a:solidFill>
                <a:latin typeface="Arial"/>
                <a:ea typeface="Arial"/>
                <a:cs typeface="Arial"/>
                <a:sym typeface="Arial"/>
              </a:rPr>
              <a:t>“</a:t>
            </a:r>
            <a:endParaRPr/>
          </a:p>
        </p:txBody>
      </p:sp>
      <p:cxnSp>
        <p:nvCxnSpPr>
          <p:cNvPr id="181" name="Google Shape;181;p31"/>
          <p:cNvCxnSpPr/>
          <p:nvPr/>
        </p:nvCxnSpPr>
        <p:spPr>
          <a:xfrm>
            <a:off x="1925241" y="3644265"/>
            <a:ext cx="1323900" cy="0"/>
          </a:xfrm>
          <a:prstGeom prst="straightConnector1">
            <a:avLst/>
          </a:prstGeom>
          <a:noFill/>
          <a:ln w="38100" cap="flat" cmpd="sng">
            <a:solidFill>
              <a:schemeClr val="accent1"/>
            </a:solidFill>
            <a:prstDash val="solid"/>
            <a:miter lim="800000"/>
            <a:headEnd type="none" w="sm" len="sm"/>
            <a:tailEnd type="none" w="sm" len="sm"/>
          </a:ln>
        </p:spPr>
      </p:cxnSp>
      <p:sp>
        <p:nvSpPr>
          <p:cNvPr id="182" name="Google Shape;182;p31"/>
          <p:cNvSpPr txBox="1">
            <a:spLocks noGrp="1"/>
          </p:cNvSpPr>
          <p:nvPr>
            <p:ph type="body" idx="1"/>
          </p:nvPr>
        </p:nvSpPr>
        <p:spPr>
          <a:xfrm>
            <a:off x="1925241" y="1391126"/>
            <a:ext cx="4591125" cy="2182725"/>
          </a:xfrm>
          <a:prstGeom prst="rect">
            <a:avLst/>
          </a:prstGeom>
          <a:noFill/>
          <a:ln>
            <a:noFill/>
          </a:ln>
        </p:spPr>
        <p:txBody>
          <a:bodyPr spcFirstLastPara="1" wrap="square" lIns="0" tIns="45700" rIns="91425" bIns="45700" anchor="t" anchorCtr="0"/>
          <a:lstStyle>
            <a:lvl1pPr marL="342900" lvl="0" indent="-171450" algn="l" rtl="0">
              <a:lnSpc>
                <a:spcPct val="90000"/>
              </a:lnSpc>
              <a:spcBef>
                <a:spcPts val="750"/>
              </a:spcBef>
              <a:spcAft>
                <a:spcPts val="0"/>
              </a:spcAft>
              <a:buSzPts val="2700"/>
              <a:buFont typeface="Calibri"/>
              <a:buNone/>
              <a:defRPr sz="2700"/>
            </a:lvl1pPr>
            <a:lvl2pPr marL="685800" lvl="1" indent="-171450" algn="l" rtl="0">
              <a:lnSpc>
                <a:spcPct val="90000"/>
              </a:lnSpc>
              <a:spcBef>
                <a:spcPts val="375"/>
              </a:spcBef>
              <a:spcAft>
                <a:spcPts val="0"/>
              </a:spcAft>
              <a:buSzPts val="1500"/>
              <a:buFont typeface="Calibri"/>
              <a:buNone/>
              <a:defRPr/>
            </a:lvl2pPr>
            <a:lvl3pPr marL="1028700" lvl="2" indent="-171450" algn="l" rtl="0">
              <a:lnSpc>
                <a:spcPct val="90000"/>
              </a:lnSpc>
              <a:spcBef>
                <a:spcPts val="375"/>
              </a:spcBef>
              <a:spcAft>
                <a:spcPts val="0"/>
              </a:spcAft>
              <a:buSzPts val="1350"/>
              <a:buFont typeface="Calibri"/>
              <a:buNone/>
              <a:defRPr/>
            </a:lvl3pPr>
            <a:lvl4pPr marL="1371600" lvl="3" indent="-171450" algn="l" rtl="0">
              <a:lnSpc>
                <a:spcPct val="90000"/>
              </a:lnSpc>
              <a:spcBef>
                <a:spcPts val="375"/>
              </a:spcBef>
              <a:spcAft>
                <a:spcPts val="0"/>
              </a:spcAft>
              <a:buClr>
                <a:schemeClr val="dk1"/>
              </a:buClr>
              <a:buSzPts val="1800"/>
              <a:buNone/>
              <a:defRPr/>
            </a:lvl4pPr>
            <a:lvl5pPr marL="1714500" lvl="4" indent="-171450" algn="l" rtl="0">
              <a:lnSpc>
                <a:spcPct val="90000"/>
              </a:lnSpc>
              <a:spcBef>
                <a:spcPts val="375"/>
              </a:spcBef>
              <a:spcAft>
                <a:spcPts val="0"/>
              </a:spcAft>
              <a:buClr>
                <a:schemeClr val="accent3"/>
              </a:buClr>
              <a:buSzPts val="1200"/>
              <a:buNone/>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83" name="Google Shape;183;p31"/>
          <p:cNvSpPr txBox="1">
            <a:spLocks noGrp="1"/>
          </p:cNvSpPr>
          <p:nvPr>
            <p:ph type="body" idx="2"/>
          </p:nvPr>
        </p:nvSpPr>
        <p:spPr>
          <a:xfrm>
            <a:off x="1925241" y="3773318"/>
            <a:ext cx="3686175" cy="398475"/>
          </a:xfrm>
          <a:prstGeom prst="rect">
            <a:avLst/>
          </a:prstGeom>
          <a:noFill/>
          <a:ln>
            <a:noFill/>
          </a:ln>
        </p:spPr>
        <p:txBody>
          <a:bodyPr spcFirstLastPara="1" wrap="square" lIns="0" tIns="45700" rIns="91425" bIns="45700" anchor="t" anchorCtr="0"/>
          <a:lstStyle>
            <a:lvl1pPr marL="342900" lvl="0" indent="-171450" algn="l" rtl="0">
              <a:lnSpc>
                <a:spcPct val="90000"/>
              </a:lnSpc>
              <a:spcBef>
                <a:spcPts val="750"/>
              </a:spcBef>
              <a:spcAft>
                <a:spcPts val="0"/>
              </a:spcAft>
              <a:buSzPts val="1800"/>
              <a:buFont typeface="Calibri"/>
              <a:buNone/>
              <a:defRPr sz="1800"/>
            </a:lvl1pPr>
            <a:lvl2pPr marL="685800" lvl="1" indent="-171450" algn="l" rtl="0">
              <a:lnSpc>
                <a:spcPct val="90000"/>
              </a:lnSpc>
              <a:spcBef>
                <a:spcPts val="375"/>
              </a:spcBef>
              <a:spcAft>
                <a:spcPts val="0"/>
              </a:spcAft>
              <a:buSzPts val="1500"/>
              <a:buFont typeface="Calibri"/>
              <a:buNone/>
              <a:defRPr/>
            </a:lvl2pPr>
            <a:lvl3pPr marL="1028700" lvl="2" indent="-171450" algn="l" rtl="0">
              <a:lnSpc>
                <a:spcPct val="90000"/>
              </a:lnSpc>
              <a:spcBef>
                <a:spcPts val="375"/>
              </a:spcBef>
              <a:spcAft>
                <a:spcPts val="0"/>
              </a:spcAft>
              <a:buSzPts val="1350"/>
              <a:buFont typeface="Calibri"/>
              <a:buNone/>
              <a:defRPr/>
            </a:lvl3pPr>
            <a:lvl4pPr marL="1371600" lvl="3" indent="-171450" algn="l" rtl="0">
              <a:lnSpc>
                <a:spcPct val="90000"/>
              </a:lnSpc>
              <a:spcBef>
                <a:spcPts val="375"/>
              </a:spcBef>
              <a:spcAft>
                <a:spcPts val="0"/>
              </a:spcAft>
              <a:buClr>
                <a:schemeClr val="dk1"/>
              </a:buClr>
              <a:buSzPts val="1800"/>
              <a:buNone/>
              <a:defRPr/>
            </a:lvl4pPr>
            <a:lvl5pPr marL="1714500" lvl="4" indent="-171450" algn="l" rtl="0">
              <a:lnSpc>
                <a:spcPct val="90000"/>
              </a:lnSpc>
              <a:spcBef>
                <a:spcPts val="375"/>
              </a:spcBef>
              <a:spcAft>
                <a:spcPts val="0"/>
              </a:spcAft>
              <a:buClr>
                <a:schemeClr val="accent3"/>
              </a:buClr>
              <a:buSzPts val="1200"/>
              <a:buNone/>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7471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itat med bilde">
  <p:cSld name="Sitat med bilde">
    <p:spTree>
      <p:nvGrpSpPr>
        <p:cNvPr id="1" name="Shape 184"/>
        <p:cNvGrpSpPr/>
        <p:nvPr/>
      </p:nvGrpSpPr>
      <p:grpSpPr>
        <a:xfrm>
          <a:off x="0" y="0"/>
          <a:ext cx="0" cy="0"/>
          <a:chOff x="0" y="0"/>
          <a:chExt cx="0" cy="0"/>
        </a:xfrm>
      </p:grpSpPr>
      <p:sp>
        <p:nvSpPr>
          <p:cNvPr id="185" name="Google Shape;185;p32"/>
          <p:cNvSpPr txBox="1"/>
          <p:nvPr/>
        </p:nvSpPr>
        <p:spPr>
          <a:xfrm>
            <a:off x="1163241" y="1309601"/>
            <a:ext cx="762075" cy="676575"/>
          </a:xfrm>
          <a:prstGeom prst="rect">
            <a:avLst/>
          </a:prstGeom>
          <a:noFill/>
          <a:ln>
            <a:noFill/>
          </a:ln>
        </p:spPr>
        <p:txBody>
          <a:bodyPr spcFirstLastPara="1" wrap="square" lIns="27000" tIns="34275" rIns="68569" bIns="34275" anchor="b" anchorCtr="0">
            <a:noAutofit/>
          </a:bodyPr>
          <a:lstStyle/>
          <a:p>
            <a:pPr marL="0" marR="0" lvl="0" indent="0" algn="l" rtl="0">
              <a:lnSpc>
                <a:spcPct val="90000"/>
              </a:lnSpc>
              <a:spcBef>
                <a:spcPts val="0"/>
              </a:spcBef>
              <a:spcAft>
                <a:spcPts val="0"/>
              </a:spcAft>
              <a:buClr>
                <a:schemeClr val="accent3"/>
              </a:buClr>
              <a:buSzPts val="12000"/>
              <a:buFont typeface="Arial"/>
              <a:buNone/>
            </a:pPr>
            <a:r>
              <a:rPr lang="no-NO" sz="9000" b="1" i="0">
                <a:solidFill>
                  <a:schemeClr val="accent3"/>
                </a:solidFill>
                <a:latin typeface="Arial"/>
                <a:ea typeface="Arial"/>
                <a:cs typeface="Arial"/>
                <a:sym typeface="Arial"/>
              </a:rPr>
              <a:t>“</a:t>
            </a:r>
            <a:endParaRPr/>
          </a:p>
        </p:txBody>
      </p:sp>
      <p:cxnSp>
        <p:nvCxnSpPr>
          <p:cNvPr id="186" name="Google Shape;186;p32"/>
          <p:cNvCxnSpPr/>
          <p:nvPr/>
        </p:nvCxnSpPr>
        <p:spPr>
          <a:xfrm>
            <a:off x="1277541" y="3644265"/>
            <a:ext cx="1323900" cy="0"/>
          </a:xfrm>
          <a:prstGeom prst="straightConnector1">
            <a:avLst/>
          </a:prstGeom>
          <a:noFill/>
          <a:ln w="38100" cap="flat" cmpd="sng">
            <a:solidFill>
              <a:schemeClr val="accent1"/>
            </a:solidFill>
            <a:prstDash val="solid"/>
            <a:miter lim="800000"/>
            <a:headEnd type="none" w="sm" len="sm"/>
            <a:tailEnd type="none" w="sm" len="sm"/>
          </a:ln>
        </p:spPr>
      </p:cxnSp>
      <p:sp>
        <p:nvSpPr>
          <p:cNvPr id="187" name="Google Shape;187;p32"/>
          <p:cNvSpPr txBox="1">
            <a:spLocks noGrp="1"/>
          </p:cNvSpPr>
          <p:nvPr>
            <p:ph type="body" idx="1"/>
          </p:nvPr>
        </p:nvSpPr>
        <p:spPr>
          <a:xfrm>
            <a:off x="1277540" y="1391126"/>
            <a:ext cx="3294450" cy="2182725"/>
          </a:xfrm>
          <a:prstGeom prst="rect">
            <a:avLst/>
          </a:prstGeom>
          <a:noFill/>
          <a:ln>
            <a:noFill/>
          </a:ln>
        </p:spPr>
        <p:txBody>
          <a:bodyPr spcFirstLastPara="1" wrap="square" lIns="0" tIns="45700" rIns="91425" bIns="45700" anchor="t" anchorCtr="0"/>
          <a:lstStyle>
            <a:lvl1pPr marL="342900" lvl="0" indent="-171450" algn="l" rtl="0">
              <a:lnSpc>
                <a:spcPct val="90000"/>
              </a:lnSpc>
              <a:spcBef>
                <a:spcPts val="750"/>
              </a:spcBef>
              <a:spcAft>
                <a:spcPts val="0"/>
              </a:spcAft>
              <a:buSzPts val="2700"/>
              <a:buFont typeface="Calibri"/>
              <a:buNone/>
              <a:defRPr sz="2700"/>
            </a:lvl1pPr>
            <a:lvl2pPr marL="685800" lvl="1" indent="-171450" algn="l" rtl="0">
              <a:lnSpc>
                <a:spcPct val="90000"/>
              </a:lnSpc>
              <a:spcBef>
                <a:spcPts val="375"/>
              </a:spcBef>
              <a:spcAft>
                <a:spcPts val="0"/>
              </a:spcAft>
              <a:buSzPts val="1500"/>
              <a:buFont typeface="Calibri"/>
              <a:buNone/>
              <a:defRPr/>
            </a:lvl2pPr>
            <a:lvl3pPr marL="1028700" lvl="2" indent="-171450" algn="l" rtl="0">
              <a:lnSpc>
                <a:spcPct val="90000"/>
              </a:lnSpc>
              <a:spcBef>
                <a:spcPts val="375"/>
              </a:spcBef>
              <a:spcAft>
                <a:spcPts val="0"/>
              </a:spcAft>
              <a:buSzPts val="1350"/>
              <a:buFont typeface="Calibri"/>
              <a:buNone/>
              <a:defRPr/>
            </a:lvl3pPr>
            <a:lvl4pPr marL="1371600" lvl="3" indent="-171450" algn="l" rtl="0">
              <a:lnSpc>
                <a:spcPct val="90000"/>
              </a:lnSpc>
              <a:spcBef>
                <a:spcPts val="375"/>
              </a:spcBef>
              <a:spcAft>
                <a:spcPts val="0"/>
              </a:spcAft>
              <a:buClr>
                <a:schemeClr val="dk1"/>
              </a:buClr>
              <a:buSzPts val="1800"/>
              <a:buNone/>
              <a:defRPr/>
            </a:lvl4pPr>
            <a:lvl5pPr marL="1714500" lvl="4" indent="-171450" algn="l" rtl="0">
              <a:lnSpc>
                <a:spcPct val="90000"/>
              </a:lnSpc>
              <a:spcBef>
                <a:spcPts val="375"/>
              </a:spcBef>
              <a:spcAft>
                <a:spcPts val="0"/>
              </a:spcAft>
              <a:buClr>
                <a:schemeClr val="accent3"/>
              </a:buClr>
              <a:buSzPts val="1200"/>
              <a:buNone/>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88" name="Google Shape;188;p32"/>
          <p:cNvSpPr txBox="1">
            <a:spLocks noGrp="1"/>
          </p:cNvSpPr>
          <p:nvPr>
            <p:ph type="body" idx="2"/>
          </p:nvPr>
        </p:nvSpPr>
        <p:spPr>
          <a:xfrm>
            <a:off x="1277541" y="3773318"/>
            <a:ext cx="3294450" cy="398475"/>
          </a:xfrm>
          <a:prstGeom prst="rect">
            <a:avLst/>
          </a:prstGeom>
          <a:noFill/>
          <a:ln>
            <a:noFill/>
          </a:ln>
        </p:spPr>
        <p:txBody>
          <a:bodyPr spcFirstLastPara="1" wrap="square" lIns="0" tIns="45700" rIns="91425" bIns="45700" anchor="t" anchorCtr="0"/>
          <a:lstStyle>
            <a:lvl1pPr marL="342900" lvl="0" indent="-171450" algn="l" rtl="0">
              <a:lnSpc>
                <a:spcPct val="90000"/>
              </a:lnSpc>
              <a:spcBef>
                <a:spcPts val="750"/>
              </a:spcBef>
              <a:spcAft>
                <a:spcPts val="0"/>
              </a:spcAft>
              <a:buSzPts val="1800"/>
              <a:buFont typeface="Calibri"/>
              <a:buNone/>
              <a:defRPr sz="1800"/>
            </a:lvl1pPr>
            <a:lvl2pPr marL="685800" lvl="1" indent="-171450" algn="l" rtl="0">
              <a:lnSpc>
                <a:spcPct val="90000"/>
              </a:lnSpc>
              <a:spcBef>
                <a:spcPts val="375"/>
              </a:spcBef>
              <a:spcAft>
                <a:spcPts val="0"/>
              </a:spcAft>
              <a:buSzPts val="1500"/>
              <a:buFont typeface="Calibri"/>
              <a:buNone/>
              <a:defRPr/>
            </a:lvl2pPr>
            <a:lvl3pPr marL="1028700" lvl="2" indent="-171450" algn="l" rtl="0">
              <a:lnSpc>
                <a:spcPct val="90000"/>
              </a:lnSpc>
              <a:spcBef>
                <a:spcPts val="375"/>
              </a:spcBef>
              <a:spcAft>
                <a:spcPts val="0"/>
              </a:spcAft>
              <a:buSzPts val="1350"/>
              <a:buFont typeface="Calibri"/>
              <a:buNone/>
              <a:defRPr/>
            </a:lvl3pPr>
            <a:lvl4pPr marL="1371600" lvl="3" indent="-171450" algn="l" rtl="0">
              <a:lnSpc>
                <a:spcPct val="90000"/>
              </a:lnSpc>
              <a:spcBef>
                <a:spcPts val="375"/>
              </a:spcBef>
              <a:spcAft>
                <a:spcPts val="0"/>
              </a:spcAft>
              <a:buClr>
                <a:schemeClr val="dk1"/>
              </a:buClr>
              <a:buSzPts val="1800"/>
              <a:buNone/>
              <a:defRPr/>
            </a:lvl4pPr>
            <a:lvl5pPr marL="1714500" lvl="4" indent="-171450" algn="l" rtl="0">
              <a:lnSpc>
                <a:spcPct val="90000"/>
              </a:lnSpc>
              <a:spcBef>
                <a:spcPts val="375"/>
              </a:spcBef>
              <a:spcAft>
                <a:spcPts val="0"/>
              </a:spcAft>
              <a:buClr>
                <a:schemeClr val="accent3"/>
              </a:buClr>
              <a:buSzPts val="1200"/>
              <a:buNone/>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89" name="Google Shape;189;p32"/>
          <p:cNvSpPr>
            <a:spLocks noGrp="1"/>
          </p:cNvSpPr>
          <p:nvPr>
            <p:ph type="pic" idx="3"/>
          </p:nvPr>
        </p:nvSpPr>
        <p:spPr>
          <a:xfrm>
            <a:off x="5219700" y="388144"/>
            <a:ext cx="3924225" cy="454815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accent3"/>
              </a:buClr>
              <a:buSzPts val="1800"/>
              <a:buFont typeface="Calibri"/>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accent3"/>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accent3"/>
              </a:buClr>
              <a:buSzPts val="1350"/>
              <a:buFont typeface="Calibri"/>
              <a:buChar char="•"/>
              <a:defRPr sz="135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accent3"/>
              </a:buClr>
              <a:buSzPts val="1200"/>
              <a:buFont typeface="Arial"/>
              <a:buChar char="•"/>
              <a:defRPr sz="900" b="0" i="0" u="none" strike="noStrike" cap="none">
                <a:solidFill>
                  <a:schemeClr val="accent3"/>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362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ekst 1 x spalte">
    <p:spTree>
      <p:nvGrpSpPr>
        <p:cNvPr id="1" name=""/>
        <p:cNvGrpSpPr/>
        <p:nvPr/>
      </p:nvGrpSpPr>
      <p:grpSpPr>
        <a:xfrm>
          <a:off x="0" y="0"/>
          <a:ext cx="0" cy="0"/>
          <a:chOff x="0" y="0"/>
          <a:chExt cx="0" cy="0"/>
        </a:xfrm>
      </p:grpSpPr>
      <p:sp>
        <p:nvSpPr>
          <p:cNvPr id="16" name="Plassholder for bunntekst 18">
            <a:extLst>
              <a:ext uri="{FF2B5EF4-FFF2-40B4-BE49-F238E27FC236}">
                <a16:creationId xmlns:a16="http://schemas.microsoft.com/office/drawing/2014/main" id="{17A0AF85-F9C7-9B4A-8CF0-F6B15A900209}"/>
              </a:ext>
            </a:extLst>
          </p:cNvPr>
          <p:cNvSpPr>
            <a:spLocks noGrp="1"/>
          </p:cNvSpPr>
          <p:nvPr>
            <p:ph type="ftr" sz="quarter" idx="17"/>
          </p:nvPr>
        </p:nvSpPr>
        <p:spPr>
          <a:xfrm>
            <a:off x="789417" y="4876007"/>
            <a:ext cx="7560000" cy="144015"/>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13" name="Content Placeholder 2">
            <a:extLst>
              <a:ext uri="{FF2B5EF4-FFF2-40B4-BE49-F238E27FC236}">
                <a16:creationId xmlns:a16="http://schemas.microsoft.com/office/drawing/2014/main" id="{18DE396A-8196-9646-A12D-0DD516B3BB01}"/>
              </a:ext>
            </a:extLst>
          </p:cNvPr>
          <p:cNvSpPr>
            <a:spLocks noGrp="1"/>
          </p:cNvSpPr>
          <p:nvPr>
            <p:ph idx="1"/>
          </p:nvPr>
        </p:nvSpPr>
        <p:spPr>
          <a:xfrm>
            <a:off x="789417" y="1491630"/>
            <a:ext cx="7560000"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4" name="Tittel 8">
            <a:extLst>
              <a:ext uri="{FF2B5EF4-FFF2-40B4-BE49-F238E27FC236}">
                <a16:creationId xmlns:a16="http://schemas.microsoft.com/office/drawing/2014/main" id="{C1A4884B-5754-534D-BABC-EAFCADA099A7}"/>
              </a:ext>
            </a:extLst>
          </p:cNvPr>
          <p:cNvSpPr>
            <a:spLocks noGrp="1"/>
          </p:cNvSpPr>
          <p:nvPr>
            <p:ph type="title"/>
          </p:nvPr>
        </p:nvSpPr>
        <p:spPr>
          <a:xfrm>
            <a:off x="789418" y="483518"/>
            <a:ext cx="7560000"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Tree>
    <p:extLst>
      <p:ext uri="{BB962C8B-B14F-4D97-AF65-F5344CB8AC3E}">
        <p14:creationId xmlns:p14="http://schemas.microsoft.com/office/powerpoint/2010/main" val="3647628847"/>
      </p:ext>
    </p:extLst>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ittel 8">
            <a:extLst>
              <a:ext uri="{FF2B5EF4-FFF2-40B4-BE49-F238E27FC236}">
                <a16:creationId xmlns:a16="http://schemas.microsoft.com/office/drawing/2014/main" id="{7EC71EF1-8441-A449-91C6-43B7EEE49655}"/>
              </a:ext>
            </a:extLst>
          </p:cNvPr>
          <p:cNvSpPr>
            <a:spLocks noGrp="1"/>
          </p:cNvSpPr>
          <p:nvPr>
            <p:ph type="title"/>
          </p:nvPr>
        </p:nvSpPr>
        <p:spPr>
          <a:xfrm>
            <a:off x="-2" y="0"/>
            <a:ext cx="9144000" cy="5143500"/>
          </a:xfrm>
          <a:prstGeom prst="rect">
            <a:avLst/>
          </a:prstGeom>
          <a:solidFill>
            <a:schemeClr val="accent2">
              <a:lumMod val="75000"/>
              <a:alpha val="70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26" name="Text Placeholder 7">
            <a:extLst>
              <a:ext uri="{FF2B5EF4-FFF2-40B4-BE49-F238E27FC236}">
                <a16:creationId xmlns:a16="http://schemas.microsoft.com/office/drawing/2014/main" id="{A75506C3-AD06-D04E-8490-0BC961026A8A}"/>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Tree>
    <p:extLst>
      <p:ext uri="{BB962C8B-B14F-4D97-AF65-F5344CB8AC3E}">
        <p14:creationId xmlns:p14="http://schemas.microsoft.com/office/powerpoint/2010/main" val="342004426"/>
      </p:ext>
    </p:extLst>
  </p:cSld>
  <p:clrMapOvr>
    <a:masterClrMapping/>
  </p:clrMapOvr>
  <p:transition spd="med" advClick="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3079" name="Rectangle 7"/>
          <p:cNvSpPr>
            <a:spLocks noChangeArrowheads="1"/>
          </p:cNvSpPr>
          <p:nvPr/>
        </p:nvSpPr>
        <p:spPr bwMode="auto">
          <a:xfrm>
            <a:off x="250826" y="2085975"/>
            <a:ext cx="8893175" cy="2805113"/>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pic>
        <p:nvPicPr>
          <p:cNvPr id="3097" name="Picture 25" descr="Stiplet_linje_mork_g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984647"/>
            <a:ext cx="8893175" cy="14288"/>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subTitle" idx="1"/>
          </p:nvPr>
        </p:nvSpPr>
        <p:spPr>
          <a:xfrm>
            <a:off x="530225" y="760810"/>
            <a:ext cx="6400800" cy="277415"/>
          </a:xfrm>
        </p:spPr>
        <p:txBody>
          <a:bodyPr/>
          <a:lstStyle>
            <a:lvl1pPr marL="0" indent="0">
              <a:buFont typeface="Wingdings" pitchFamily="2" charset="2"/>
              <a:buNone/>
              <a:defRPr sz="1350" b="0">
                <a:solidFill>
                  <a:schemeClr val="tx2"/>
                </a:solidFill>
                <a:latin typeface="Times New Roman" pitchFamily="18" charset="0"/>
              </a:defRPr>
            </a:lvl1pPr>
          </a:lstStyle>
          <a:p>
            <a:pPr lvl="0"/>
            <a:r>
              <a:rPr lang="nb-NO" noProof="0"/>
              <a:t>Klikk for å redigere undertittelstil i malen</a:t>
            </a:r>
          </a:p>
        </p:txBody>
      </p:sp>
      <p:pic>
        <p:nvPicPr>
          <p:cNvPr id="3098" name="Picture 26" descr="nav_pos_logo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63" y="1569244"/>
            <a:ext cx="1439862" cy="679847"/>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Stiplet_linje_mork_g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2733675"/>
            <a:ext cx="8893175" cy="14288"/>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39750" y="2464594"/>
            <a:ext cx="8362950" cy="485775"/>
          </a:xfrm>
        </p:spPr>
        <p:txBody>
          <a:bodyPr anchor="t"/>
          <a:lstStyle>
            <a:lvl1pPr>
              <a:defRPr>
                <a:solidFill>
                  <a:schemeClr val="tx1"/>
                </a:solidFill>
              </a:defRPr>
            </a:lvl1pPr>
          </a:lstStyle>
          <a:p>
            <a:pPr lvl="0"/>
            <a:r>
              <a:rPr lang="nb-NO" noProof="0"/>
              <a:t>Klikk for å redigere tittelstil</a:t>
            </a:r>
          </a:p>
        </p:txBody>
      </p:sp>
      <p:sp>
        <p:nvSpPr>
          <p:cNvPr id="3100" name="Rectangle 28"/>
          <p:cNvSpPr>
            <a:spLocks noGrp="1" noChangeArrowheads="1"/>
          </p:cNvSpPr>
          <p:nvPr>
            <p:ph type="dt" sz="quarter"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nn-NO"/>
          </a:p>
        </p:txBody>
      </p:sp>
      <p:sp>
        <p:nvSpPr>
          <p:cNvPr id="3101" name="Rectangle 29"/>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nn-NO"/>
          </a:p>
        </p:txBody>
      </p:sp>
      <p:sp>
        <p:nvSpPr>
          <p:cNvPr id="3102" name="Rectangle 30"/>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F9C443E6-545C-42B6-A899-701B24435A2A}" type="slidenum">
              <a:rPr lang="nn-NO"/>
              <a:pPr/>
              <a:t>‹#›</a:t>
            </a:fld>
            <a:endParaRPr lang="nn-NO"/>
          </a:p>
        </p:txBody>
      </p:sp>
    </p:spTree>
    <p:extLst>
      <p:ext uri="{BB962C8B-B14F-4D97-AF65-F5344CB8AC3E}">
        <p14:creationId xmlns:p14="http://schemas.microsoft.com/office/powerpoint/2010/main" val="27746516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86510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b-NO"/>
              <a:t>Klikk for å redigere tekststiler i malen</a:t>
            </a:r>
          </a:p>
        </p:txBody>
      </p:sp>
    </p:spTree>
    <p:extLst>
      <p:ext uri="{BB962C8B-B14F-4D97-AF65-F5344CB8AC3E}">
        <p14:creationId xmlns:p14="http://schemas.microsoft.com/office/powerpoint/2010/main" val="5457729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329929"/>
            <a:ext cx="4110038" cy="33742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719639" y="1329929"/>
            <a:ext cx="4110037" cy="33742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214478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286634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0409833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241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lstStyle>
            <a:lvl1pPr algn="l">
              <a:defRPr sz="15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Tree>
    <p:extLst>
      <p:ext uri="{BB962C8B-B14F-4D97-AF65-F5344CB8AC3E}">
        <p14:creationId xmlns:p14="http://schemas.microsoft.com/office/powerpoint/2010/main" val="27493338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lstStyle>
            <a:lvl1pPr algn="l">
              <a:defRPr sz="15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ikonet for å legge til et bilde</a:t>
            </a:r>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Tree>
    <p:extLst>
      <p:ext uri="{BB962C8B-B14F-4D97-AF65-F5344CB8AC3E}">
        <p14:creationId xmlns:p14="http://schemas.microsoft.com/office/powerpoint/2010/main" val="1691765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9960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tel 8">
            <a:extLst>
              <a:ext uri="{FF2B5EF4-FFF2-40B4-BE49-F238E27FC236}">
                <a16:creationId xmlns:a16="http://schemas.microsoft.com/office/drawing/2014/main" id="{6147E56A-B964-2743-924A-F9DA1230C4F3}"/>
              </a:ext>
            </a:extLst>
          </p:cNvPr>
          <p:cNvSpPr>
            <a:spLocks noGrp="1"/>
          </p:cNvSpPr>
          <p:nvPr>
            <p:ph type="title"/>
          </p:nvPr>
        </p:nvSpPr>
        <p:spPr>
          <a:xfrm>
            <a:off x="4608" y="0"/>
            <a:ext cx="9144000" cy="5143500"/>
          </a:xfrm>
          <a:prstGeom prst="rect">
            <a:avLst/>
          </a:prstGeom>
          <a:solidFill>
            <a:schemeClr val="accent2">
              <a:alpha val="61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7" name="Text Placeholder 7">
            <a:extLst>
              <a:ext uri="{FF2B5EF4-FFF2-40B4-BE49-F238E27FC236}">
                <a16:creationId xmlns:a16="http://schemas.microsoft.com/office/drawing/2014/main" id="{BC2ADA44-064A-FB47-B372-AE9782F57437}"/>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Tree>
    <p:extLst>
      <p:ext uri="{BB962C8B-B14F-4D97-AF65-F5344CB8AC3E}">
        <p14:creationId xmlns:p14="http://schemas.microsoft.com/office/powerpoint/2010/main" val="418815010"/>
      </p:ext>
    </p:extLst>
  </p:cSld>
  <p:clrMapOvr>
    <a:masterClrMapping/>
  </p:clrMapOvr>
  <p:transition spd="med" advClick="0">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34175" y="192881"/>
            <a:ext cx="2095500" cy="4511279"/>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47675" y="192881"/>
            <a:ext cx="6134100" cy="45112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017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ttel 8">
            <a:extLst>
              <a:ext uri="{FF2B5EF4-FFF2-40B4-BE49-F238E27FC236}">
                <a16:creationId xmlns:a16="http://schemas.microsoft.com/office/drawing/2014/main" id="{41B85D91-5776-4447-B4F7-719042408812}"/>
              </a:ext>
            </a:extLst>
          </p:cNvPr>
          <p:cNvSpPr>
            <a:spLocks noGrp="1"/>
          </p:cNvSpPr>
          <p:nvPr>
            <p:ph type="title"/>
          </p:nvPr>
        </p:nvSpPr>
        <p:spPr>
          <a:xfrm>
            <a:off x="-2" y="0"/>
            <a:ext cx="9144000" cy="5143500"/>
          </a:xfrm>
          <a:prstGeom prst="rect">
            <a:avLst/>
          </a:prstGeom>
          <a:solidFill>
            <a:schemeClr val="accent2">
              <a:alpha val="61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7" name="Text Placeholder 7">
            <a:extLst>
              <a:ext uri="{FF2B5EF4-FFF2-40B4-BE49-F238E27FC236}">
                <a16:creationId xmlns:a16="http://schemas.microsoft.com/office/drawing/2014/main" id="{2B707715-2438-6943-94FE-E44FCA7F85DD}"/>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Tree>
    <p:extLst>
      <p:ext uri="{BB962C8B-B14F-4D97-AF65-F5344CB8AC3E}">
        <p14:creationId xmlns:p14="http://schemas.microsoft.com/office/powerpoint/2010/main" val="947159395"/>
      </p:ext>
    </p:extLst>
  </p:cSld>
  <p:clrMapOvr>
    <a:masterClrMapping/>
  </p:clrMapOvr>
  <p:transition spd="med"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kst 1 x spal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959017"/>
      </p:ext>
    </p:extLst>
  </p:cSld>
  <p:clrMapOvr>
    <a:masterClrMapping/>
  </p:clrMapOvr>
  <p:transitio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kst 1 x spalte">
    <p:spTree>
      <p:nvGrpSpPr>
        <p:cNvPr id="1" name=""/>
        <p:cNvGrpSpPr/>
        <p:nvPr/>
      </p:nvGrpSpPr>
      <p:grpSpPr>
        <a:xfrm>
          <a:off x="0" y="0"/>
          <a:ext cx="0" cy="0"/>
          <a:chOff x="0" y="0"/>
          <a:chExt cx="0" cy="0"/>
        </a:xfrm>
      </p:grpSpPr>
      <p:sp>
        <p:nvSpPr>
          <p:cNvPr id="16" name="Plassholder for bunntekst 18">
            <a:extLst>
              <a:ext uri="{FF2B5EF4-FFF2-40B4-BE49-F238E27FC236}">
                <a16:creationId xmlns:a16="http://schemas.microsoft.com/office/drawing/2014/main" id="{17A0AF85-F9C7-9B4A-8CF0-F6B15A900209}"/>
              </a:ext>
            </a:extLst>
          </p:cNvPr>
          <p:cNvSpPr>
            <a:spLocks noGrp="1"/>
          </p:cNvSpPr>
          <p:nvPr>
            <p:ph type="ftr" sz="quarter" idx="17"/>
          </p:nvPr>
        </p:nvSpPr>
        <p:spPr>
          <a:xfrm>
            <a:off x="789417" y="4876007"/>
            <a:ext cx="7560000" cy="144015"/>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13" name="Content Placeholder 2">
            <a:extLst>
              <a:ext uri="{FF2B5EF4-FFF2-40B4-BE49-F238E27FC236}">
                <a16:creationId xmlns:a16="http://schemas.microsoft.com/office/drawing/2014/main" id="{18DE396A-8196-9646-A12D-0DD516B3BB01}"/>
              </a:ext>
            </a:extLst>
          </p:cNvPr>
          <p:cNvSpPr>
            <a:spLocks noGrp="1"/>
          </p:cNvSpPr>
          <p:nvPr>
            <p:ph idx="1"/>
          </p:nvPr>
        </p:nvSpPr>
        <p:spPr>
          <a:xfrm>
            <a:off x="789417" y="1491630"/>
            <a:ext cx="7560000"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4" name="Tittel 8">
            <a:extLst>
              <a:ext uri="{FF2B5EF4-FFF2-40B4-BE49-F238E27FC236}">
                <a16:creationId xmlns:a16="http://schemas.microsoft.com/office/drawing/2014/main" id="{C1A4884B-5754-534D-BABC-EAFCADA099A7}"/>
              </a:ext>
            </a:extLst>
          </p:cNvPr>
          <p:cNvSpPr>
            <a:spLocks noGrp="1"/>
          </p:cNvSpPr>
          <p:nvPr>
            <p:ph type="title"/>
          </p:nvPr>
        </p:nvSpPr>
        <p:spPr>
          <a:xfrm>
            <a:off x="789418" y="483518"/>
            <a:ext cx="7560000"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Tree>
    <p:extLst>
      <p:ext uri="{BB962C8B-B14F-4D97-AF65-F5344CB8AC3E}">
        <p14:creationId xmlns:p14="http://schemas.microsoft.com/office/powerpoint/2010/main" val="130580219"/>
      </p:ext>
    </p:extLst>
  </p:cSld>
  <p:clrMapOvr>
    <a:masterClrMapping/>
  </p:clrMapOvr>
  <p:transition spd="med"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ekst 1 x spalte">
    <p:spTree>
      <p:nvGrpSpPr>
        <p:cNvPr id="1" name=""/>
        <p:cNvGrpSpPr/>
        <p:nvPr/>
      </p:nvGrpSpPr>
      <p:grpSpPr>
        <a:xfrm>
          <a:off x="0" y="0"/>
          <a:ext cx="0" cy="0"/>
          <a:chOff x="0" y="0"/>
          <a:chExt cx="0" cy="0"/>
        </a:xfrm>
      </p:grpSpPr>
      <p:sp>
        <p:nvSpPr>
          <p:cNvPr id="16" name="Plassholder for bunntekst 18">
            <a:extLst>
              <a:ext uri="{FF2B5EF4-FFF2-40B4-BE49-F238E27FC236}">
                <a16:creationId xmlns:a16="http://schemas.microsoft.com/office/drawing/2014/main" id="{17A0AF85-F9C7-9B4A-8CF0-F6B15A900209}"/>
              </a:ext>
            </a:extLst>
          </p:cNvPr>
          <p:cNvSpPr>
            <a:spLocks noGrp="1"/>
          </p:cNvSpPr>
          <p:nvPr>
            <p:ph type="ftr" sz="quarter" idx="17"/>
          </p:nvPr>
        </p:nvSpPr>
        <p:spPr>
          <a:xfrm>
            <a:off x="789417" y="4876007"/>
            <a:ext cx="7560000" cy="144015"/>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13" name="Content Placeholder 2">
            <a:extLst>
              <a:ext uri="{FF2B5EF4-FFF2-40B4-BE49-F238E27FC236}">
                <a16:creationId xmlns:a16="http://schemas.microsoft.com/office/drawing/2014/main" id="{18DE396A-8196-9646-A12D-0DD516B3BB01}"/>
              </a:ext>
            </a:extLst>
          </p:cNvPr>
          <p:cNvSpPr>
            <a:spLocks noGrp="1"/>
          </p:cNvSpPr>
          <p:nvPr>
            <p:ph idx="1"/>
          </p:nvPr>
        </p:nvSpPr>
        <p:spPr>
          <a:xfrm>
            <a:off x="789417"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4" name="Tittel 8">
            <a:extLst>
              <a:ext uri="{FF2B5EF4-FFF2-40B4-BE49-F238E27FC236}">
                <a16:creationId xmlns:a16="http://schemas.microsoft.com/office/drawing/2014/main" id="{C1A4884B-5754-534D-BABC-EAFCADA099A7}"/>
              </a:ext>
            </a:extLst>
          </p:cNvPr>
          <p:cNvSpPr>
            <a:spLocks noGrp="1"/>
          </p:cNvSpPr>
          <p:nvPr>
            <p:ph type="title"/>
          </p:nvPr>
        </p:nvSpPr>
        <p:spPr>
          <a:xfrm>
            <a:off x="789418" y="483518"/>
            <a:ext cx="7560000"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5" name="Content Placeholder 2">
            <a:extLst>
              <a:ext uri="{FF2B5EF4-FFF2-40B4-BE49-F238E27FC236}">
                <a16:creationId xmlns:a16="http://schemas.microsoft.com/office/drawing/2014/main" id="{770DCCDC-E9B9-7546-9384-F9C6ECBCBA11}"/>
              </a:ext>
            </a:extLst>
          </p:cNvPr>
          <p:cNvSpPr>
            <a:spLocks noGrp="1"/>
          </p:cNvSpPr>
          <p:nvPr>
            <p:ph idx="18"/>
          </p:nvPr>
        </p:nvSpPr>
        <p:spPr>
          <a:xfrm>
            <a:off x="4710628"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531676278"/>
      </p:ext>
    </p:extLst>
  </p:cSld>
  <p:clrMapOvr>
    <a:masterClrMapping/>
  </p:clrMapOvr>
  <p:transition spd="med"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kst 2 x spalter">
    <p:spTree>
      <p:nvGrpSpPr>
        <p:cNvPr id="1" name=""/>
        <p:cNvGrpSpPr/>
        <p:nvPr/>
      </p:nvGrpSpPr>
      <p:grpSpPr>
        <a:xfrm>
          <a:off x="0" y="0"/>
          <a:ext cx="0" cy="0"/>
          <a:chOff x="0" y="0"/>
          <a:chExt cx="0" cy="0"/>
        </a:xfrm>
      </p:grpSpPr>
      <p:pic>
        <p:nvPicPr>
          <p:cNvPr id="8" name="Plassholder for innhold 3">
            <a:extLst>
              <a:ext uri="{FF2B5EF4-FFF2-40B4-BE49-F238E27FC236}">
                <a16:creationId xmlns:a16="http://schemas.microsoft.com/office/drawing/2014/main" id="{E72B63BC-3552-614C-982C-1BFFFE6EC630}"/>
              </a:ext>
            </a:extLst>
          </p:cNvPr>
          <p:cNvPicPr>
            <a:picLocks noChangeAspect="1"/>
          </p:cNvPicPr>
          <p:nvPr userDrawn="1"/>
        </p:nvPicPr>
        <p:blipFill rotWithShape="1">
          <a:blip r:embed="rId2"/>
          <a:srcRect l="-723" r="1"/>
          <a:stretch/>
        </p:blipFill>
        <p:spPr bwMode="auto">
          <a:xfrm>
            <a:off x="611560" y="414167"/>
            <a:ext cx="7620341" cy="432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16" name="Plassholder for bunntekst 18">
            <a:extLst>
              <a:ext uri="{FF2B5EF4-FFF2-40B4-BE49-F238E27FC236}">
                <a16:creationId xmlns:a16="http://schemas.microsoft.com/office/drawing/2014/main" id="{17A0AF85-F9C7-9B4A-8CF0-F6B15A900209}"/>
              </a:ext>
            </a:extLst>
          </p:cNvPr>
          <p:cNvSpPr>
            <a:spLocks noGrp="1"/>
          </p:cNvSpPr>
          <p:nvPr>
            <p:ph type="ftr" sz="quarter" idx="17"/>
          </p:nvPr>
        </p:nvSpPr>
        <p:spPr>
          <a:xfrm>
            <a:off x="318363" y="4876006"/>
            <a:ext cx="7584815" cy="181441"/>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9" name="Plassholder for bilde 5">
            <a:extLst>
              <a:ext uri="{FF2B5EF4-FFF2-40B4-BE49-F238E27FC236}">
                <a16:creationId xmlns:a16="http://schemas.microsoft.com/office/drawing/2014/main" id="{0D899A3A-6F91-AF4A-9188-2F3230BE646E}"/>
              </a:ext>
            </a:extLst>
          </p:cNvPr>
          <p:cNvSpPr>
            <a:spLocks noGrp="1"/>
          </p:cNvSpPr>
          <p:nvPr>
            <p:ph type="pic" sz="quarter" idx="12"/>
          </p:nvPr>
        </p:nvSpPr>
        <p:spPr>
          <a:xfrm>
            <a:off x="1350248" y="617164"/>
            <a:ext cx="6193518" cy="3696529"/>
          </a:xfrm>
          <a:prstGeom prst="rect">
            <a:avLst/>
          </a:prstGeom>
          <a:solidFill>
            <a:schemeClr val="tx1">
              <a:lumMod val="20000"/>
              <a:lumOff val="80000"/>
            </a:schemeClr>
          </a:solidFill>
        </p:spPr>
        <p:txBody>
          <a:bodyPr anchor="ctr" anchorCtr="0"/>
          <a:lstStyle>
            <a:lvl1pPr marL="202588" indent="-202588" algn="ctr">
              <a:spcBef>
                <a:spcPts val="800"/>
              </a:spcBef>
              <a:buClr>
                <a:schemeClr val="accent2"/>
              </a:buClr>
              <a:buSzPct val="100000"/>
              <a:defRPr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Tree>
    <p:extLst>
      <p:ext uri="{BB962C8B-B14F-4D97-AF65-F5344CB8AC3E}">
        <p14:creationId xmlns:p14="http://schemas.microsoft.com/office/powerpoint/2010/main" val="870772550"/>
      </p:ext>
    </p:extLst>
  </p:cSld>
  <p:clrMapOvr>
    <a:masterClrMapping/>
  </p:clrMapOvr>
  <p:transition spd="med"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ekst med halvside bilde">
    <p:spTree>
      <p:nvGrpSpPr>
        <p:cNvPr id="1" name=""/>
        <p:cNvGrpSpPr/>
        <p:nvPr/>
      </p:nvGrpSpPr>
      <p:grpSpPr>
        <a:xfrm>
          <a:off x="0" y="0"/>
          <a:ext cx="0" cy="0"/>
          <a:chOff x="0" y="0"/>
          <a:chExt cx="0" cy="0"/>
        </a:xfrm>
      </p:grpSpPr>
      <p:sp>
        <p:nvSpPr>
          <p:cNvPr id="6" name="Plassholder for bilde 5"/>
          <p:cNvSpPr>
            <a:spLocks noGrp="1"/>
          </p:cNvSpPr>
          <p:nvPr>
            <p:ph type="pic" sz="quarter" idx="12"/>
          </p:nvPr>
        </p:nvSpPr>
        <p:spPr bwMode="auto">
          <a:xfrm>
            <a:off x="4215384" y="0"/>
            <a:ext cx="4928616" cy="5152644"/>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384048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384048 w 4572000"/>
              <a:gd name="connsiteY4" fmla="*/ 0 h 5143500"/>
              <a:gd name="connsiteX0" fmla="*/ 1828800 w 6016752"/>
              <a:gd name="connsiteY0" fmla="*/ 0 h 5152644"/>
              <a:gd name="connsiteX1" fmla="*/ 6016752 w 6016752"/>
              <a:gd name="connsiteY1" fmla="*/ 0 h 5152644"/>
              <a:gd name="connsiteX2" fmla="*/ 6016752 w 6016752"/>
              <a:gd name="connsiteY2" fmla="*/ 5143500 h 5152644"/>
              <a:gd name="connsiteX3" fmla="*/ 0 w 6016752"/>
              <a:gd name="connsiteY3" fmla="*/ 5152644 h 5152644"/>
              <a:gd name="connsiteX4" fmla="*/ 1828800 w 6016752"/>
              <a:gd name="connsiteY4" fmla="*/ 0 h 5152644"/>
              <a:gd name="connsiteX0" fmla="*/ 2176272 w 6016752"/>
              <a:gd name="connsiteY0" fmla="*/ 0 h 5152644"/>
              <a:gd name="connsiteX1" fmla="*/ 6016752 w 6016752"/>
              <a:gd name="connsiteY1" fmla="*/ 0 h 5152644"/>
              <a:gd name="connsiteX2" fmla="*/ 6016752 w 6016752"/>
              <a:gd name="connsiteY2" fmla="*/ 5143500 h 5152644"/>
              <a:gd name="connsiteX3" fmla="*/ 0 w 6016752"/>
              <a:gd name="connsiteY3" fmla="*/ 5152644 h 5152644"/>
              <a:gd name="connsiteX4" fmla="*/ 2176272 w 6016752"/>
              <a:gd name="connsiteY4" fmla="*/ 0 h 5152644"/>
              <a:gd name="connsiteX0" fmla="*/ 2926080 w 6016752"/>
              <a:gd name="connsiteY0" fmla="*/ 0 h 5152644"/>
              <a:gd name="connsiteX1" fmla="*/ 6016752 w 6016752"/>
              <a:gd name="connsiteY1" fmla="*/ 0 h 5152644"/>
              <a:gd name="connsiteX2" fmla="*/ 6016752 w 6016752"/>
              <a:gd name="connsiteY2" fmla="*/ 5143500 h 5152644"/>
              <a:gd name="connsiteX3" fmla="*/ 0 w 6016752"/>
              <a:gd name="connsiteY3" fmla="*/ 5152644 h 5152644"/>
              <a:gd name="connsiteX4" fmla="*/ 2926080 w 6016752"/>
              <a:gd name="connsiteY4" fmla="*/ 0 h 5152644"/>
              <a:gd name="connsiteX0" fmla="*/ 1837944 w 4928616"/>
              <a:gd name="connsiteY0" fmla="*/ 0 h 5152644"/>
              <a:gd name="connsiteX1" fmla="*/ 4928616 w 4928616"/>
              <a:gd name="connsiteY1" fmla="*/ 0 h 5152644"/>
              <a:gd name="connsiteX2" fmla="*/ 4928616 w 4928616"/>
              <a:gd name="connsiteY2" fmla="*/ 5143500 h 5152644"/>
              <a:gd name="connsiteX3" fmla="*/ 0 w 4928616"/>
              <a:gd name="connsiteY3" fmla="*/ 5152644 h 5152644"/>
              <a:gd name="connsiteX4" fmla="*/ 1837944 w 4928616"/>
              <a:gd name="connsiteY4" fmla="*/ 0 h 5152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616" h="5152644">
                <a:moveTo>
                  <a:pt x="1837944" y="0"/>
                </a:moveTo>
                <a:lnTo>
                  <a:pt x="4928616" y="0"/>
                </a:lnTo>
                <a:lnTo>
                  <a:pt x="4928616" y="5143500"/>
                </a:lnTo>
                <a:lnTo>
                  <a:pt x="0" y="5152644"/>
                </a:lnTo>
                <a:lnTo>
                  <a:pt x="1837944" y="0"/>
                </a:lnTo>
                <a:close/>
              </a:path>
            </a:pathLst>
          </a:custGeom>
          <a:solidFill>
            <a:schemeClr val="tx1">
              <a:lumMod val="20000"/>
              <a:lumOff val="8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nchor="ctr" anchorCtr="0"/>
          <a:lstStyle>
            <a:lvl1pPr marL="202588" indent="-202588" algn="ctr">
              <a:spcBef>
                <a:spcPts val="800"/>
              </a:spcBef>
              <a:buClr>
                <a:schemeClr val="accent2"/>
              </a:buClr>
              <a:buSzPct val="100000"/>
              <a:defRPr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2" name="Plassholder for bunntekst 18">
            <a:extLst>
              <a:ext uri="{FF2B5EF4-FFF2-40B4-BE49-F238E27FC236}">
                <a16:creationId xmlns:a16="http://schemas.microsoft.com/office/drawing/2014/main" id="{B285C963-6F99-7747-89E3-8D8F749748D7}"/>
              </a:ext>
            </a:extLst>
          </p:cNvPr>
          <p:cNvSpPr>
            <a:spLocks noGrp="1"/>
          </p:cNvSpPr>
          <p:nvPr>
            <p:ph type="ftr" sz="quarter" idx="17"/>
          </p:nvPr>
        </p:nvSpPr>
        <p:spPr>
          <a:xfrm>
            <a:off x="428987" y="4876006"/>
            <a:ext cx="3665838" cy="182026"/>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10" name="Tittel 8">
            <a:extLst>
              <a:ext uri="{FF2B5EF4-FFF2-40B4-BE49-F238E27FC236}">
                <a16:creationId xmlns:a16="http://schemas.microsoft.com/office/drawing/2014/main" id="{C86874E1-B1C0-B24A-81BD-26D94F44D201}"/>
              </a:ext>
            </a:extLst>
          </p:cNvPr>
          <p:cNvSpPr>
            <a:spLocks noGrp="1"/>
          </p:cNvSpPr>
          <p:nvPr>
            <p:ph type="title"/>
          </p:nvPr>
        </p:nvSpPr>
        <p:spPr>
          <a:xfrm>
            <a:off x="430154" y="483518"/>
            <a:ext cx="3638566"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11" name="Content Placeholder 2">
            <a:extLst>
              <a:ext uri="{FF2B5EF4-FFF2-40B4-BE49-F238E27FC236}">
                <a16:creationId xmlns:a16="http://schemas.microsoft.com/office/drawing/2014/main" id="{66AB37FC-B6DB-5D40-A4CA-0D39D66D03D6}"/>
              </a:ext>
            </a:extLst>
          </p:cNvPr>
          <p:cNvSpPr>
            <a:spLocks noGrp="1"/>
          </p:cNvSpPr>
          <p:nvPr>
            <p:ph idx="1"/>
          </p:nvPr>
        </p:nvSpPr>
        <p:spPr>
          <a:xfrm>
            <a:off x="430153"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963037877"/>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8F15535-A89D-6A4B-8A64-78D2D7267D0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accent4">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8" name="Plassholder for bilde 4">
            <a:extLst>
              <a:ext uri="{FF2B5EF4-FFF2-40B4-BE49-F238E27FC236}">
                <a16:creationId xmlns:a16="http://schemas.microsoft.com/office/drawing/2014/main" id="{8B4D2AD2-EC3B-5D44-BF56-3D082D4DD242}"/>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1266043822"/>
      </p:ext>
    </p:extLst>
  </p:cSld>
  <p:clrMapOvr>
    <a:masterClrMapping/>
  </p:clrMapOvr>
  <p:transition spd="med"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kst med sirkel bilde">
    <p:spTree>
      <p:nvGrpSpPr>
        <p:cNvPr id="1" name=""/>
        <p:cNvGrpSpPr/>
        <p:nvPr/>
      </p:nvGrpSpPr>
      <p:grpSpPr>
        <a:xfrm>
          <a:off x="0" y="0"/>
          <a:ext cx="0" cy="0"/>
          <a:chOff x="0" y="0"/>
          <a:chExt cx="0" cy="0"/>
        </a:xfrm>
      </p:grpSpPr>
      <p:sp>
        <p:nvSpPr>
          <p:cNvPr id="6" name="Plassholder for bilde 5"/>
          <p:cNvSpPr>
            <a:spLocks noGrp="1"/>
          </p:cNvSpPr>
          <p:nvPr>
            <p:ph type="pic" sz="quarter" idx="12"/>
          </p:nvPr>
        </p:nvSpPr>
        <p:spPr>
          <a:xfrm>
            <a:off x="323528" y="405522"/>
            <a:ext cx="4339040" cy="433904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2"/>
              </a:buClr>
              <a:buSzPct val="100000"/>
              <a:defRPr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2" name="Plassholder for bunntekst 18">
            <a:extLst>
              <a:ext uri="{FF2B5EF4-FFF2-40B4-BE49-F238E27FC236}">
                <a16:creationId xmlns:a16="http://schemas.microsoft.com/office/drawing/2014/main" id="{B285C963-6F99-7747-89E3-8D8F749748D7}"/>
              </a:ext>
            </a:extLst>
          </p:cNvPr>
          <p:cNvSpPr>
            <a:spLocks noGrp="1"/>
          </p:cNvSpPr>
          <p:nvPr>
            <p:ph type="ftr" sz="quarter" idx="17"/>
          </p:nvPr>
        </p:nvSpPr>
        <p:spPr>
          <a:xfrm>
            <a:off x="395536" y="4876007"/>
            <a:ext cx="8293992" cy="156587"/>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9" name="Content Placeholder 2">
            <a:extLst>
              <a:ext uri="{FF2B5EF4-FFF2-40B4-BE49-F238E27FC236}">
                <a16:creationId xmlns:a16="http://schemas.microsoft.com/office/drawing/2014/main" id="{1B9016D1-0D0C-8146-8655-52D3E8B1C4C9}"/>
              </a:ext>
            </a:extLst>
          </p:cNvPr>
          <p:cNvSpPr>
            <a:spLocks noGrp="1"/>
          </p:cNvSpPr>
          <p:nvPr>
            <p:ph idx="1"/>
          </p:nvPr>
        </p:nvSpPr>
        <p:spPr>
          <a:xfrm>
            <a:off x="5050961"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0" name="Tittel 8">
            <a:extLst>
              <a:ext uri="{FF2B5EF4-FFF2-40B4-BE49-F238E27FC236}">
                <a16:creationId xmlns:a16="http://schemas.microsoft.com/office/drawing/2014/main" id="{2C79B14A-3A3D-234D-80F3-9EB908D05070}"/>
              </a:ext>
            </a:extLst>
          </p:cNvPr>
          <p:cNvSpPr>
            <a:spLocks noGrp="1"/>
          </p:cNvSpPr>
          <p:nvPr>
            <p:ph type="title"/>
          </p:nvPr>
        </p:nvSpPr>
        <p:spPr>
          <a:xfrm>
            <a:off x="5050962" y="483518"/>
            <a:ext cx="3638566"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Tree>
    <p:extLst>
      <p:ext uri="{BB962C8B-B14F-4D97-AF65-F5344CB8AC3E}">
        <p14:creationId xmlns:p14="http://schemas.microsoft.com/office/powerpoint/2010/main" val="242314058"/>
      </p:ext>
    </p:extLst>
  </p:cSld>
  <p:clrMapOvr>
    <a:masterClrMapping/>
  </p:clrMapOvr>
  <p:transition spd="med"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kst med sirkel bilde">
    <p:spTree>
      <p:nvGrpSpPr>
        <p:cNvPr id="1" name=""/>
        <p:cNvGrpSpPr/>
        <p:nvPr/>
      </p:nvGrpSpPr>
      <p:grpSpPr>
        <a:xfrm>
          <a:off x="0" y="0"/>
          <a:ext cx="0" cy="0"/>
          <a:chOff x="0" y="0"/>
          <a:chExt cx="0" cy="0"/>
        </a:xfrm>
      </p:grpSpPr>
      <p:sp>
        <p:nvSpPr>
          <p:cNvPr id="6" name="Plassholder for bilde 5"/>
          <p:cNvSpPr>
            <a:spLocks noGrp="1"/>
          </p:cNvSpPr>
          <p:nvPr>
            <p:ph type="pic" sz="quarter" idx="12"/>
          </p:nvPr>
        </p:nvSpPr>
        <p:spPr>
          <a:xfrm>
            <a:off x="4427984" y="405522"/>
            <a:ext cx="4339040" cy="433904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2"/>
              </a:buClr>
              <a:buSzPct val="100000"/>
              <a:defRPr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2" name="Plassholder for bunntekst 18">
            <a:extLst>
              <a:ext uri="{FF2B5EF4-FFF2-40B4-BE49-F238E27FC236}">
                <a16:creationId xmlns:a16="http://schemas.microsoft.com/office/drawing/2014/main" id="{B285C963-6F99-7747-89E3-8D8F749748D7}"/>
              </a:ext>
            </a:extLst>
          </p:cNvPr>
          <p:cNvSpPr>
            <a:spLocks noGrp="1"/>
          </p:cNvSpPr>
          <p:nvPr>
            <p:ph type="ftr" sz="quarter" idx="17"/>
          </p:nvPr>
        </p:nvSpPr>
        <p:spPr>
          <a:xfrm>
            <a:off x="395536" y="4876007"/>
            <a:ext cx="8293992" cy="156587"/>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9" name="Content Placeholder 2">
            <a:extLst>
              <a:ext uri="{FF2B5EF4-FFF2-40B4-BE49-F238E27FC236}">
                <a16:creationId xmlns:a16="http://schemas.microsoft.com/office/drawing/2014/main" id="{1B9016D1-0D0C-8146-8655-52D3E8B1C4C9}"/>
              </a:ext>
            </a:extLst>
          </p:cNvPr>
          <p:cNvSpPr>
            <a:spLocks noGrp="1"/>
          </p:cNvSpPr>
          <p:nvPr>
            <p:ph idx="1"/>
          </p:nvPr>
        </p:nvSpPr>
        <p:spPr>
          <a:xfrm>
            <a:off x="430153"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0" name="Tittel 8">
            <a:extLst>
              <a:ext uri="{FF2B5EF4-FFF2-40B4-BE49-F238E27FC236}">
                <a16:creationId xmlns:a16="http://schemas.microsoft.com/office/drawing/2014/main" id="{2C79B14A-3A3D-234D-80F3-9EB908D05070}"/>
              </a:ext>
            </a:extLst>
          </p:cNvPr>
          <p:cNvSpPr>
            <a:spLocks noGrp="1"/>
          </p:cNvSpPr>
          <p:nvPr>
            <p:ph type="title"/>
          </p:nvPr>
        </p:nvSpPr>
        <p:spPr>
          <a:xfrm>
            <a:off x="430154" y="483518"/>
            <a:ext cx="3638566"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Tree>
    <p:extLst>
      <p:ext uri="{BB962C8B-B14F-4D97-AF65-F5344CB8AC3E}">
        <p14:creationId xmlns:p14="http://schemas.microsoft.com/office/powerpoint/2010/main" val="4244926158"/>
      </p:ext>
    </p:extLst>
  </p:cSld>
  <p:clrMapOvr>
    <a:masterClrMapping/>
  </p:clrMapOvr>
  <p:transition spd="med"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ekst med sirkel bilde">
    <p:spTree>
      <p:nvGrpSpPr>
        <p:cNvPr id="1" name=""/>
        <p:cNvGrpSpPr/>
        <p:nvPr/>
      </p:nvGrpSpPr>
      <p:grpSpPr>
        <a:xfrm>
          <a:off x="0" y="0"/>
          <a:ext cx="0" cy="0"/>
          <a:chOff x="0" y="0"/>
          <a:chExt cx="0" cy="0"/>
        </a:xfrm>
      </p:grpSpPr>
      <p:sp>
        <p:nvSpPr>
          <p:cNvPr id="22" name="Plassholder for bunntekst 18">
            <a:extLst>
              <a:ext uri="{FF2B5EF4-FFF2-40B4-BE49-F238E27FC236}">
                <a16:creationId xmlns:a16="http://schemas.microsoft.com/office/drawing/2014/main" id="{B285C963-6F99-7747-89E3-8D8F749748D7}"/>
              </a:ext>
            </a:extLst>
          </p:cNvPr>
          <p:cNvSpPr>
            <a:spLocks noGrp="1"/>
          </p:cNvSpPr>
          <p:nvPr>
            <p:ph type="ftr" sz="quarter" idx="17"/>
          </p:nvPr>
        </p:nvSpPr>
        <p:spPr>
          <a:xfrm>
            <a:off x="395536" y="4876007"/>
            <a:ext cx="8293992" cy="156587"/>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9" name="Content Placeholder 2">
            <a:extLst>
              <a:ext uri="{FF2B5EF4-FFF2-40B4-BE49-F238E27FC236}">
                <a16:creationId xmlns:a16="http://schemas.microsoft.com/office/drawing/2014/main" id="{1B9016D1-0D0C-8146-8655-52D3E8B1C4C9}"/>
              </a:ext>
            </a:extLst>
          </p:cNvPr>
          <p:cNvSpPr>
            <a:spLocks noGrp="1"/>
          </p:cNvSpPr>
          <p:nvPr>
            <p:ph idx="1"/>
          </p:nvPr>
        </p:nvSpPr>
        <p:spPr>
          <a:xfrm>
            <a:off x="430153" y="1491630"/>
            <a:ext cx="3638567" cy="3024336"/>
          </a:xfrm>
          <a:prstGeom prst="rect">
            <a:avLst/>
          </a:prstGeom>
        </p:spPr>
        <p:txBody>
          <a:bodyPr wrap="square" lIns="0" tIns="0" rIns="0" bIns="0" anchor="t" anchorCtr="0">
            <a:noAutofit/>
          </a:bodyPr>
          <a:lstStyle>
            <a:lvl1pPr marL="216000" indent="-180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600" baseline="0">
                <a:solidFill>
                  <a:schemeClr val="tx1"/>
                </a:solidFill>
                <a:latin typeface="Arial" panose="020B0604020202020204" pitchFamily="34" charset="0"/>
                <a:cs typeface="Arial" panose="020B0604020202020204" pitchFamily="34" charset="0"/>
              </a:defRPr>
            </a:lvl1pPr>
            <a:lvl2pPr marL="36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defRPr sz="1400">
                <a:solidFill>
                  <a:schemeClr val="tx1"/>
                </a:solidFill>
                <a:latin typeface="Arial" panose="020B0604020202020204" pitchFamily="34" charset="0"/>
                <a:cs typeface="Arial" panose="020B0604020202020204" pitchFamily="34" charset="0"/>
              </a:defRPr>
            </a:lvl2pPr>
            <a:lvl3pPr marL="540000" indent="-144000">
              <a:lnSpc>
                <a:spcPct val="100000"/>
              </a:lnSpc>
              <a:spcBef>
                <a:spcPts val="600"/>
              </a:spcBef>
              <a:spcAft>
                <a:spcPts val="0"/>
              </a:spcAft>
              <a:buClr>
                <a:schemeClr val="accent3"/>
              </a:buClr>
              <a:buSzPct val="80000"/>
              <a:buFontTx/>
              <a:buBlip>
                <a:blip r:embed="rId2">
                  <a:extLst>
                    <a:ext uri="{96DAC541-7B7A-43D3-8B79-37D633B846F1}">
                      <asvg:svgBlip xmlns:asvg="http://schemas.microsoft.com/office/drawing/2016/SVG/main" r:embed="rId3"/>
                    </a:ext>
                  </a:extLst>
                </a:blip>
              </a:buBlip>
              <a:tabLst>
                <a:tab pos="1446558" algn="l"/>
              </a:tabLst>
              <a:defRPr sz="1200">
                <a:solidFill>
                  <a:schemeClr val="tx1"/>
                </a:solidFill>
                <a:latin typeface="Arial" panose="020B0604020202020204" pitchFamily="34" charset="0"/>
                <a:cs typeface="Arial" panose="020B0604020202020204" pitchFamily="34" charset="0"/>
              </a:defRPr>
            </a:lvl3pPr>
            <a:lvl4pPr marL="1768015" indent="-349200">
              <a:lnSpc>
                <a:spcPct val="100000"/>
              </a:lnSpc>
              <a:spcBef>
                <a:spcPts val="1000"/>
              </a:spcBef>
              <a:spcAft>
                <a:spcPts val="0"/>
              </a:spcAft>
              <a:buSzPct val="125000"/>
              <a:buFont typeface="Wingdings" charset="2"/>
              <a:buChar char="§"/>
              <a:defRPr sz="1400"/>
            </a:lvl4pPr>
            <a:lvl5pPr marL="2143049" indent="-349200">
              <a:lnSpc>
                <a:spcPct val="100000"/>
              </a:lnSpc>
              <a:spcBef>
                <a:spcPts val="1000"/>
              </a:spcBef>
              <a:spcAft>
                <a:spcPts val="0"/>
              </a:spcAft>
              <a:buSzPct val="125000"/>
              <a:buFont typeface="Wingdings" charset="2"/>
              <a:buChar char="§"/>
              <a:defRPr sz="12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p:txBody>
      </p:sp>
      <p:sp>
        <p:nvSpPr>
          <p:cNvPr id="10" name="Tittel 8">
            <a:extLst>
              <a:ext uri="{FF2B5EF4-FFF2-40B4-BE49-F238E27FC236}">
                <a16:creationId xmlns:a16="http://schemas.microsoft.com/office/drawing/2014/main" id="{2C79B14A-3A3D-234D-80F3-9EB908D05070}"/>
              </a:ext>
            </a:extLst>
          </p:cNvPr>
          <p:cNvSpPr>
            <a:spLocks noGrp="1"/>
          </p:cNvSpPr>
          <p:nvPr>
            <p:ph type="title"/>
          </p:nvPr>
        </p:nvSpPr>
        <p:spPr>
          <a:xfrm>
            <a:off x="430154" y="483518"/>
            <a:ext cx="3638566"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7" name="Plassholder for bilde 5">
            <a:extLst>
              <a:ext uri="{FF2B5EF4-FFF2-40B4-BE49-F238E27FC236}">
                <a16:creationId xmlns:a16="http://schemas.microsoft.com/office/drawing/2014/main" id="{A1741E12-5590-6842-8E72-521CDEA917F9}"/>
              </a:ext>
            </a:extLst>
          </p:cNvPr>
          <p:cNvSpPr>
            <a:spLocks noGrp="1"/>
          </p:cNvSpPr>
          <p:nvPr>
            <p:ph type="pic" sz="quarter" idx="18"/>
          </p:nvPr>
        </p:nvSpPr>
        <p:spPr>
          <a:xfrm>
            <a:off x="4427984"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8" name="Plassholder for bilde 5">
            <a:extLst>
              <a:ext uri="{FF2B5EF4-FFF2-40B4-BE49-F238E27FC236}">
                <a16:creationId xmlns:a16="http://schemas.microsoft.com/office/drawing/2014/main" id="{9F59E273-D67B-9E43-8E81-0C415729CCC9}"/>
              </a:ext>
            </a:extLst>
          </p:cNvPr>
          <p:cNvSpPr>
            <a:spLocks noGrp="1"/>
          </p:cNvSpPr>
          <p:nvPr>
            <p:ph type="pic" sz="quarter" idx="19"/>
          </p:nvPr>
        </p:nvSpPr>
        <p:spPr>
          <a:xfrm>
            <a:off x="6672804"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1" name="Plassholder for bilde 5">
            <a:extLst>
              <a:ext uri="{FF2B5EF4-FFF2-40B4-BE49-F238E27FC236}">
                <a16:creationId xmlns:a16="http://schemas.microsoft.com/office/drawing/2014/main" id="{496B072B-5892-5740-97CA-F3B10563C203}"/>
              </a:ext>
            </a:extLst>
          </p:cNvPr>
          <p:cNvSpPr>
            <a:spLocks noGrp="1"/>
          </p:cNvSpPr>
          <p:nvPr>
            <p:ph type="pic" sz="quarter" idx="20"/>
          </p:nvPr>
        </p:nvSpPr>
        <p:spPr>
          <a:xfrm>
            <a:off x="4427984"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2" name="Plassholder for bilde 5">
            <a:extLst>
              <a:ext uri="{FF2B5EF4-FFF2-40B4-BE49-F238E27FC236}">
                <a16:creationId xmlns:a16="http://schemas.microsoft.com/office/drawing/2014/main" id="{3578DC4E-778B-C24B-BE34-58292BF4FE9E}"/>
              </a:ext>
            </a:extLst>
          </p:cNvPr>
          <p:cNvSpPr>
            <a:spLocks noGrp="1"/>
          </p:cNvSpPr>
          <p:nvPr>
            <p:ph type="pic" sz="quarter" idx="21"/>
          </p:nvPr>
        </p:nvSpPr>
        <p:spPr>
          <a:xfrm>
            <a:off x="6672804"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Tree>
    <p:extLst>
      <p:ext uri="{BB962C8B-B14F-4D97-AF65-F5344CB8AC3E}">
        <p14:creationId xmlns:p14="http://schemas.microsoft.com/office/powerpoint/2010/main" val="1049450232"/>
      </p:ext>
    </p:extLst>
  </p:cSld>
  <p:clrMapOvr>
    <a:masterClrMapping/>
  </p:clrMapOvr>
  <p:transition spd="med"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ekst med sirkel bilde">
    <p:spTree>
      <p:nvGrpSpPr>
        <p:cNvPr id="1" name=""/>
        <p:cNvGrpSpPr/>
        <p:nvPr/>
      </p:nvGrpSpPr>
      <p:grpSpPr>
        <a:xfrm>
          <a:off x="0" y="0"/>
          <a:ext cx="0" cy="0"/>
          <a:chOff x="0" y="0"/>
          <a:chExt cx="0" cy="0"/>
        </a:xfrm>
      </p:grpSpPr>
      <p:sp>
        <p:nvSpPr>
          <p:cNvPr id="22" name="Plassholder for bunntekst 18">
            <a:extLst>
              <a:ext uri="{FF2B5EF4-FFF2-40B4-BE49-F238E27FC236}">
                <a16:creationId xmlns:a16="http://schemas.microsoft.com/office/drawing/2014/main" id="{B285C963-6F99-7747-89E3-8D8F749748D7}"/>
              </a:ext>
            </a:extLst>
          </p:cNvPr>
          <p:cNvSpPr>
            <a:spLocks noGrp="1"/>
          </p:cNvSpPr>
          <p:nvPr>
            <p:ph type="ftr" sz="quarter" idx="17"/>
          </p:nvPr>
        </p:nvSpPr>
        <p:spPr>
          <a:xfrm>
            <a:off x="395536" y="4876007"/>
            <a:ext cx="8293992" cy="156587"/>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7" name="Plassholder for bilde 5">
            <a:extLst>
              <a:ext uri="{FF2B5EF4-FFF2-40B4-BE49-F238E27FC236}">
                <a16:creationId xmlns:a16="http://schemas.microsoft.com/office/drawing/2014/main" id="{A1741E12-5590-6842-8E72-521CDEA917F9}"/>
              </a:ext>
            </a:extLst>
          </p:cNvPr>
          <p:cNvSpPr>
            <a:spLocks noGrp="1"/>
          </p:cNvSpPr>
          <p:nvPr>
            <p:ph type="pic" sz="quarter" idx="18"/>
          </p:nvPr>
        </p:nvSpPr>
        <p:spPr>
          <a:xfrm>
            <a:off x="4625448"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8" name="Plassholder for bilde 5">
            <a:extLst>
              <a:ext uri="{FF2B5EF4-FFF2-40B4-BE49-F238E27FC236}">
                <a16:creationId xmlns:a16="http://schemas.microsoft.com/office/drawing/2014/main" id="{9F59E273-D67B-9E43-8E81-0C415729CCC9}"/>
              </a:ext>
            </a:extLst>
          </p:cNvPr>
          <p:cNvSpPr>
            <a:spLocks noGrp="1"/>
          </p:cNvSpPr>
          <p:nvPr>
            <p:ph type="pic" sz="quarter" idx="19"/>
          </p:nvPr>
        </p:nvSpPr>
        <p:spPr>
          <a:xfrm>
            <a:off x="6870268"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1" name="Plassholder for bilde 5">
            <a:extLst>
              <a:ext uri="{FF2B5EF4-FFF2-40B4-BE49-F238E27FC236}">
                <a16:creationId xmlns:a16="http://schemas.microsoft.com/office/drawing/2014/main" id="{496B072B-5892-5740-97CA-F3B10563C203}"/>
              </a:ext>
            </a:extLst>
          </p:cNvPr>
          <p:cNvSpPr>
            <a:spLocks noGrp="1"/>
          </p:cNvSpPr>
          <p:nvPr>
            <p:ph type="pic" sz="quarter" idx="20"/>
          </p:nvPr>
        </p:nvSpPr>
        <p:spPr>
          <a:xfrm>
            <a:off x="4625448"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2" name="Plassholder for bilde 5">
            <a:extLst>
              <a:ext uri="{FF2B5EF4-FFF2-40B4-BE49-F238E27FC236}">
                <a16:creationId xmlns:a16="http://schemas.microsoft.com/office/drawing/2014/main" id="{3578DC4E-778B-C24B-BE34-58292BF4FE9E}"/>
              </a:ext>
            </a:extLst>
          </p:cNvPr>
          <p:cNvSpPr>
            <a:spLocks noGrp="1"/>
          </p:cNvSpPr>
          <p:nvPr>
            <p:ph type="pic" sz="quarter" idx="21"/>
          </p:nvPr>
        </p:nvSpPr>
        <p:spPr>
          <a:xfrm>
            <a:off x="6870268"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3" name="Plassholder for bilde 5">
            <a:extLst>
              <a:ext uri="{FF2B5EF4-FFF2-40B4-BE49-F238E27FC236}">
                <a16:creationId xmlns:a16="http://schemas.microsoft.com/office/drawing/2014/main" id="{4C7FE585-6D49-6549-9C20-4952BBFF4C79}"/>
              </a:ext>
            </a:extLst>
          </p:cNvPr>
          <p:cNvSpPr>
            <a:spLocks noGrp="1"/>
          </p:cNvSpPr>
          <p:nvPr>
            <p:ph type="pic" sz="quarter" idx="22"/>
          </p:nvPr>
        </p:nvSpPr>
        <p:spPr>
          <a:xfrm>
            <a:off x="166616"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4" name="Plassholder for bilde 5">
            <a:extLst>
              <a:ext uri="{FF2B5EF4-FFF2-40B4-BE49-F238E27FC236}">
                <a16:creationId xmlns:a16="http://schemas.microsoft.com/office/drawing/2014/main" id="{C8D0EE95-13BC-AC48-8F92-E629CD4F9952}"/>
              </a:ext>
            </a:extLst>
          </p:cNvPr>
          <p:cNvSpPr>
            <a:spLocks noGrp="1"/>
          </p:cNvSpPr>
          <p:nvPr>
            <p:ph type="pic" sz="quarter" idx="23"/>
          </p:nvPr>
        </p:nvSpPr>
        <p:spPr>
          <a:xfrm>
            <a:off x="2411436" y="35050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5" name="Plassholder for bilde 5">
            <a:extLst>
              <a:ext uri="{FF2B5EF4-FFF2-40B4-BE49-F238E27FC236}">
                <a16:creationId xmlns:a16="http://schemas.microsoft.com/office/drawing/2014/main" id="{5909033B-4F46-A748-ACDD-6767762FEEEA}"/>
              </a:ext>
            </a:extLst>
          </p:cNvPr>
          <p:cNvSpPr>
            <a:spLocks noGrp="1"/>
          </p:cNvSpPr>
          <p:nvPr>
            <p:ph type="pic" sz="quarter" idx="24"/>
          </p:nvPr>
        </p:nvSpPr>
        <p:spPr>
          <a:xfrm>
            <a:off x="166616"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6" name="Plassholder for bilde 5">
            <a:extLst>
              <a:ext uri="{FF2B5EF4-FFF2-40B4-BE49-F238E27FC236}">
                <a16:creationId xmlns:a16="http://schemas.microsoft.com/office/drawing/2014/main" id="{99BE5783-C8A8-5449-8494-EF43C2102E76}"/>
              </a:ext>
            </a:extLst>
          </p:cNvPr>
          <p:cNvSpPr>
            <a:spLocks noGrp="1"/>
          </p:cNvSpPr>
          <p:nvPr>
            <p:ph type="pic" sz="quarter" idx="25"/>
          </p:nvPr>
        </p:nvSpPr>
        <p:spPr>
          <a:xfrm>
            <a:off x="2411436" y="2624746"/>
            <a:ext cx="2094220" cy="2094220"/>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Tree>
    <p:extLst>
      <p:ext uri="{BB962C8B-B14F-4D97-AF65-F5344CB8AC3E}">
        <p14:creationId xmlns:p14="http://schemas.microsoft.com/office/powerpoint/2010/main" val="3709490823"/>
      </p:ext>
    </p:extLst>
  </p:cSld>
  <p:clrMapOvr>
    <a:masterClrMapping/>
  </p:clrMapOvr>
  <p:transition spd="med"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3 x sirkel bilder + 3 x sirkel tekst">
    <p:spTree>
      <p:nvGrpSpPr>
        <p:cNvPr id="1" name=""/>
        <p:cNvGrpSpPr/>
        <p:nvPr/>
      </p:nvGrpSpPr>
      <p:grpSpPr>
        <a:xfrm>
          <a:off x="0" y="0"/>
          <a:ext cx="0" cy="0"/>
          <a:chOff x="0" y="0"/>
          <a:chExt cx="0" cy="0"/>
        </a:xfrm>
      </p:grpSpPr>
      <p:sp>
        <p:nvSpPr>
          <p:cNvPr id="11" name="Plassholder for bilde 5">
            <a:extLst>
              <a:ext uri="{FF2B5EF4-FFF2-40B4-BE49-F238E27FC236}">
                <a16:creationId xmlns:a16="http://schemas.microsoft.com/office/drawing/2014/main" id="{0F6D1C8D-4CC0-CC4E-B966-47965A0A0C94}"/>
              </a:ext>
            </a:extLst>
          </p:cNvPr>
          <p:cNvSpPr>
            <a:spLocks noGrp="1"/>
          </p:cNvSpPr>
          <p:nvPr>
            <p:ph type="pic" sz="quarter" idx="12"/>
          </p:nvPr>
        </p:nvSpPr>
        <p:spPr>
          <a:xfrm>
            <a:off x="789418" y="1347614"/>
            <a:ext cx="2304256" cy="2304256"/>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2" name="Plassholder for bilde 5">
            <a:extLst>
              <a:ext uri="{FF2B5EF4-FFF2-40B4-BE49-F238E27FC236}">
                <a16:creationId xmlns:a16="http://schemas.microsoft.com/office/drawing/2014/main" id="{1FA9FE7D-C57E-8241-B898-58398DF22C2A}"/>
              </a:ext>
            </a:extLst>
          </p:cNvPr>
          <p:cNvSpPr>
            <a:spLocks noGrp="1"/>
          </p:cNvSpPr>
          <p:nvPr>
            <p:ph type="pic" sz="quarter" idx="27"/>
          </p:nvPr>
        </p:nvSpPr>
        <p:spPr>
          <a:xfrm>
            <a:off x="3448566" y="1347614"/>
            <a:ext cx="2304256" cy="2304256"/>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0" name="Plassholder for bilde 5">
            <a:extLst>
              <a:ext uri="{FF2B5EF4-FFF2-40B4-BE49-F238E27FC236}">
                <a16:creationId xmlns:a16="http://schemas.microsoft.com/office/drawing/2014/main" id="{BD9D154E-CD5A-464D-9056-CF58AFAB2926}"/>
              </a:ext>
            </a:extLst>
          </p:cNvPr>
          <p:cNvSpPr>
            <a:spLocks noGrp="1"/>
          </p:cNvSpPr>
          <p:nvPr>
            <p:ph type="pic" sz="quarter" idx="28"/>
          </p:nvPr>
        </p:nvSpPr>
        <p:spPr>
          <a:xfrm>
            <a:off x="6076810" y="1347614"/>
            <a:ext cx="2304256" cy="2304256"/>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8" name="Plassholder for bunntekst 18">
            <a:extLst>
              <a:ext uri="{FF2B5EF4-FFF2-40B4-BE49-F238E27FC236}">
                <a16:creationId xmlns:a16="http://schemas.microsoft.com/office/drawing/2014/main" id="{399D6FD6-CE76-9B44-B71F-C5D843E030D7}"/>
              </a:ext>
            </a:extLst>
          </p:cNvPr>
          <p:cNvSpPr>
            <a:spLocks noGrp="1"/>
          </p:cNvSpPr>
          <p:nvPr>
            <p:ph type="ftr" sz="quarter" idx="17"/>
          </p:nvPr>
        </p:nvSpPr>
        <p:spPr>
          <a:xfrm>
            <a:off x="827584" y="4876006"/>
            <a:ext cx="7584815" cy="181441"/>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
        <p:nvSpPr>
          <p:cNvPr id="14" name="Tittel 8">
            <a:extLst>
              <a:ext uri="{FF2B5EF4-FFF2-40B4-BE49-F238E27FC236}">
                <a16:creationId xmlns:a16="http://schemas.microsoft.com/office/drawing/2014/main" id="{58CFD5D3-364A-8247-B509-D327F213A713}"/>
              </a:ext>
            </a:extLst>
          </p:cNvPr>
          <p:cNvSpPr>
            <a:spLocks noGrp="1"/>
          </p:cNvSpPr>
          <p:nvPr>
            <p:ph type="title"/>
          </p:nvPr>
        </p:nvSpPr>
        <p:spPr>
          <a:xfrm>
            <a:off x="789418" y="483518"/>
            <a:ext cx="7560000" cy="720080"/>
          </a:xfrm>
          <a:prstGeom prst="rect">
            <a:avLst/>
          </a:prstGeom>
        </p:spPr>
        <p:txBody>
          <a:bodyPr lIns="36000" tIns="36000" rIns="36000" bIns="36000" anchor="ctr" anchorCtr="0"/>
          <a:lstStyle>
            <a:lvl1pPr algn="l">
              <a:lnSpc>
                <a:spcPct val="100000"/>
              </a:lnSpc>
              <a:defRPr sz="24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Plassholder for tekst 2">
            <a:extLst>
              <a:ext uri="{FF2B5EF4-FFF2-40B4-BE49-F238E27FC236}">
                <a16:creationId xmlns:a16="http://schemas.microsoft.com/office/drawing/2014/main" id="{C0CE99C5-8BAD-5048-9B1D-20BF795263CB}"/>
              </a:ext>
            </a:extLst>
          </p:cNvPr>
          <p:cNvSpPr>
            <a:spLocks noGrp="1"/>
          </p:cNvSpPr>
          <p:nvPr>
            <p:ph type="body" sz="quarter" idx="31" hasCustomPrompt="1"/>
          </p:nvPr>
        </p:nvSpPr>
        <p:spPr>
          <a:xfrm>
            <a:off x="827584" y="3893256"/>
            <a:ext cx="2266090" cy="741363"/>
          </a:xfrm>
        </p:spPr>
        <p:txBody>
          <a:bodyPr lIns="0" tIns="0" rIns="0" bIns="0"/>
          <a:lstStyle>
            <a:lvl1pPr marL="216000" indent="-180000">
              <a:spcBef>
                <a:spcPts val="600"/>
              </a:spcBef>
              <a:buSzPct val="80000"/>
              <a:buFontTx/>
              <a:buBlip>
                <a:blip r:embed="rId2">
                  <a:extLst>
                    <a:ext uri="{96DAC541-7B7A-43D3-8B79-37D633B846F1}">
                      <asvg:svgBlip xmlns:asvg="http://schemas.microsoft.com/office/drawing/2016/SVG/main" r:embed="rId3"/>
                    </a:ext>
                  </a:extLst>
                </a:blip>
              </a:buBlip>
              <a:defRPr sz="1200"/>
            </a:lvl1pPr>
          </a:lstStyle>
          <a:p>
            <a:pPr lvl="0"/>
            <a:r>
              <a:rPr lang="nb-NO"/>
              <a:t>Klikk for å redigere tekststiler i malen</a:t>
            </a:r>
          </a:p>
        </p:txBody>
      </p:sp>
      <p:sp>
        <p:nvSpPr>
          <p:cNvPr id="19" name="Plassholder for tekst 2">
            <a:extLst>
              <a:ext uri="{FF2B5EF4-FFF2-40B4-BE49-F238E27FC236}">
                <a16:creationId xmlns:a16="http://schemas.microsoft.com/office/drawing/2014/main" id="{0A17C126-082E-3F4B-A9EF-9BB3C5499F3C}"/>
              </a:ext>
            </a:extLst>
          </p:cNvPr>
          <p:cNvSpPr>
            <a:spLocks noGrp="1"/>
          </p:cNvSpPr>
          <p:nvPr>
            <p:ph type="body" sz="quarter" idx="32" hasCustomPrompt="1"/>
          </p:nvPr>
        </p:nvSpPr>
        <p:spPr>
          <a:xfrm>
            <a:off x="3486732" y="3893256"/>
            <a:ext cx="2266090" cy="741363"/>
          </a:xfrm>
        </p:spPr>
        <p:txBody>
          <a:bodyPr lIns="0" tIns="0" rIns="0" bIns="0"/>
          <a:lstStyle>
            <a:lvl1pPr marL="216000" indent="-180000">
              <a:spcBef>
                <a:spcPts val="600"/>
              </a:spcBef>
              <a:buSzPct val="80000"/>
              <a:buFontTx/>
              <a:buBlip>
                <a:blip r:embed="rId2">
                  <a:extLst>
                    <a:ext uri="{96DAC541-7B7A-43D3-8B79-37D633B846F1}">
                      <asvg:svgBlip xmlns:asvg="http://schemas.microsoft.com/office/drawing/2016/SVG/main" r:embed="rId3"/>
                    </a:ext>
                  </a:extLst>
                </a:blip>
              </a:buBlip>
              <a:defRPr sz="1200"/>
            </a:lvl1pPr>
          </a:lstStyle>
          <a:p>
            <a:pPr lvl="0"/>
            <a:r>
              <a:rPr lang="nb-NO"/>
              <a:t>Klikk for å redigere tekststiler i malen</a:t>
            </a:r>
          </a:p>
        </p:txBody>
      </p:sp>
      <p:sp>
        <p:nvSpPr>
          <p:cNvPr id="21" name="Plassholder for tekst 2">
            <a:extLst>
              <a:ext uri="{FF2B5EF4-FFF2-40B4-BE49-F238E27FC236}">
                <a16:creationId xmlns:a16="http://schemas.microsoft.com/office/drawing/2014/main" id="{1461AF3D-3D59-7244-AA25-DE98E451D7B6}"/>
              </a:ext>
            </a:extLst>
          </p:cNvPr>
          <p:cNvSpPr>
            <a:spLocks noGrp="1"/>
          </p:cNvSpPr>
          <p:nvPr>
            <p:ph type="body" sz="quarter" idx="33" hasCustomPrompt="1"/>
          </p:nvPr>
        </p:nvSpPr>
        <p:spPr>
          <a:xfrm>
            <a:off x="6146309" y="3893256"/>
            <a:ext cx="2266090" cy="741363"/>
          </a:xfrm>
        </p:spPr>
        <p:txBody>
          <a:bodyPr lIns="0" tIns="0" rIns="0" bIns="0"/>
          <a:lstStyle>
            <a:lvl1pPr marL="216000" indent="-180000">
              <a:spcBef>
                <a:spcPts val="600"/>
              </a:spcBef>
              <a:buSzPct val="80000"/>
              <a:buFontTx/>
              <a:buBlip>
                <a:blip r:embed="rId2">
                  <a:extLst>
                    <a:ext uri="{96DAC541-7B7A-43D3-8B79-37D633B846F1}">
                      <asvg:svgBlip xmlns:asvg="http://schemas.microsoft.com/office/drawing/2016/SVG/main" r:embed="rId3"/>
                    </a:ext>
                  </a:extLst>
                </a:blip>
              </a:buBlip>
              <a:defRPr sz="1200"/>
            </a:lvl1pPr>
          </a:lstStyle>
          <a:p>
            <a:pPr lvl="0"/>
            <a:r>
              <a:rPr lang="nb-NO"/>
              <a:t>Klikk for å redigere tekststiler i malen</a:t>
            </a:r>
          </a:p>
        </p:txBody>
      </p:sp>
    </p:spTree>
    <p:extLst>
      <p:ext uri="{BB962C8B-B14F-4D97-AF65-F5344CB8AC3E}">
        <p14:creationId xmlns:p14="http://schemas.microsoft.com/office/powerpoint/2010/main" val="682472217"/>
      </p:ext>
    </p:extLst>
  </p:cSld>
  <p:clrMapOvr>
    <a:masterClrMapping/>
  </p:clrMapOvr>
  <p:transition spd="med"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3 x sirkel bilder + 3 x sirkel tekst">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7D6CDF7F-01CD-2141-9399-677687F79997}"/>
              </a:ext>
            </a:extLst>
          </p:cNvPr>
          <p:cNvSpPr>
            <a:spLocks noGrp="1"/>
          </p:cNvSpPr>
          <p:nvPr>
            <p:ph type="body" sz="quarter" idx="23"/>
          </p:nvPr>
        </p:nvSpPr>
        <p:spPr>
          <a:xfrm>
            <a:off x="3540694" y="2787774"/>
            <a:ext cx="1984582" cy="1984582"/>
          </a:xfrm>
          <a:prstGeom prst="ellipse">
            <a:avLst/>
          </a:prstGeom>
          <a:solidFill>
            <a:schemeClr val="tx1">
              <a:lumMod val="20000"/>
              <a:lumOff val="80000"/>
            </a:schemeClr>
          </a:solidFill>
        </p:spPr>
        <p:txBody>
          <a:bodyPr lIns="0" tIns="0" rIns="36000" bIns="0" anchor="ctr" anchorCtr="0"/>
          <a:lstStyle>
            <a:lvl1pPr marL="0" indent="0" algn="ctr">
              <a:buNone/>
              <a:defRPr sz="1600">
                <a:solidFill>
                  <a:schemeClr val="tx1"/>
                </a:solidFill>
              </a:defRPr>
            </a:lvl1pPr>
          </a:lstStyle>
          <a:p>
            <a:pPr lvl="0"/>
            <a:r>
              <a:rPr lang="nb-NO"/>
              <a:t>Rediger tekststiler i malen</a:t>
            </a:r>
          </a:p>
        </p:txBody>
      </p:sp>
      <p:sp>
        <p:nvSpPr>
          <p:cNvPr id="13" name="Plassholder for tekst 3">
            <a:extLst>
              <a:ext uri="{FF2B5EF4-FFF2-40B4-BE49-F238E27FC236}">
                <a16:creationId xmlns:a16="http://schemas.microsoft.com/office/drawing/2014/main" id="{E0F0E79E-77AF-DB48-8737-043F17978DB8}"/>
              </a:ext>
            </a:extLst>
          </p:cNvPr>
          <p:cNvSpPr>
            <a:spLocks noGrp="1"/>
          </p:cNvSpPr>
          <p:nvPr>
            <p:ph type="body" sz="quarter" idx="24"/>
          </p:nvPr>
        </p:nvSpPr>
        <p:spPr>
          <a:xfrm>
            <a:off x="521732" y="2787774"/>
            <a:ext cx="1984582" cy="1984582"/>
          </a:xfrm>
          <a:prstGeom prst="ellipse">
            <a:avLst/>
          </a:prstGeom>
          <a:solidFill>
            <a:schemeClr val="tx1">
              <a:lumMod val="20000"/>
              <a:lumOff val="80000"/>
            </a:schemeClr>
          </a:solidFill>
        </p:spPr>
        <p:txBody>
          <a:bodyPr lIns="0" tIns="0" rIns="36000" bIns="0" anchor="ctr" anchorCtr="0"/>
          <a:lstStyle>
            <a:lvl1pPr marL="0" indent="0" algn="ctr">
              <a:buNone/>
              <a:defRPr sz="1600">
                <a:solidFill>
                  <a:schemeClr val="tx1"/>
                </a:solidFill>
              </a:defRPr>
            </a:lvl1pPr>
          </a:lstStyle>
          <a:p>
            <a:pPr lvl="0"/>
            <a:r>
              <a:rPr lang="nb-NO"/>
              <a:t>Rediger tekststiler i malen</a:t>
            </a:r>
          </a:p>
        </p:txBody>
      </p:sp>
      <p:sp>
        <p:nvSpPr>
          <p:cNvPr id="15" name="Plassholder for tekst 3">
            <a:extLst>
              <a:ext uri="{FF2B5EF4-FFF2-40B4-BE49-F238E27FC236}">
                <a16:creationId xmlns:a16="http://schemas.microsoft.com/office/drawing/2014/main" id="{4C3F6C3F-C34E-9D46-A8D0-27350909F6F7}"/>
              </a:ext>
            </a:extLst>
          </p:cNvPr>
          <p:cNvSpPr>
            <a:spLocks noGrp="1"/>
          </p:cNvSpPr>
          <p:nvPr>
            <p:ph type="body" sz="quarter" idx="26"/>
          </p:nvPr>
        </p:nvSpPr>
        <p:spPr>
          <a:xfrm>
            <a:off x="6660232" y="2787774"/>
            <a:ext cx="1984582" cy="1984582"/>
          </a:xfrm>
          <a:prstGeom prst="ellipse">
            <a:avLst/>
          </a:prstGeom>
          <a:solidFill>
            <a:schemeClr val="tx1">
              <a:lumMod val="20000"/>
              <a:lumOff val="80000"/>
            </a:schemeClr>
          </a:solidFill>
        </p:spPr>
        <p:txBody>
          <a:bodyPr lIns="0" tIns="0" rIns="36000" bIns="0" anchor="ctr" anchorCtr="0"/>
          <a:lstStyle>
            <a:lvl1pPr marL="0" indent="0" algn="ctr">
              <a:buNone/>
              <a:defRPr sz="1600">
                <a:solidFill>
                  <a:schemeClr val="tx1"/>
                </a:solidFill>
              </a:defRPr>
            </a:lvl1pPr>
          </a:lstStyle>
          <a:p>
            <a:pPr lvl="0"/>
            <a:r>
              <a:rPr lang="nb-NO"/>
              <a:t>Rediger tekststiler i malen</a:t>
            </a:r>
          </a:p>
        </p:txBody>
      </p:sp>
      <p:sp>
        <p:nvSpPr>
          <p:cNvPr id="10" name="Tittel 8">
            <a:extLst>
              <a:ext uri="{FF2B5EF4-FFF2-40B4-BE49-F238E27FC236}">
                <a16:creationId xmlns:a16="http://schemas.microsoft.com/office/drawing/2014/main" id="{BC4F5221-A3FD-5244-B4F6-BEDA4EA5348A}"/>
              </a:ext>
            </a:extLst>
          </p:cNvPr>
          <p:cNvSpPr>
            <a:spLocks noGrp="1"/>
          </p:cNvSpPr>
          <p:nvPr>
            <p:ph type="title"/>
          </p:nvPr>
        </p:nvSpPr>
        <p:spPr>
          <a:xfrm>
            <a:off x="827584" y="2211226"/>
            <a:ext cx="7584815" cy="540000"/>
          </a:xfrm>
          <a:prstGeom prst="rect">
            <a:avLst/>
          </a:prstGeom>
        </p:spPr>
        <p:txBody>
          <a:bodyPr lIns="36000" tIns="36000" rIns="36000" bIns="36000" anchor="ctr" anchorCtr="0"/>
          <a:lstStyle>
            <a:lvl1pPr algn="ctr">
              <a:defRPr sz="2000">
                <a:solidFill>
                  <a:schemeClr val="tx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11" name="Plassholder for bilde 5">
            <a:extLst>
              <a:ext uri="{FF2B5EF4-FFF2-40B4-BE49-F238E27FC236}">
                <a16:creationId xmlns:a16="http://schemas.microsoft.com/office/drawing/2014/main" id="{0F6D1C8D-4CC0-CC4E-B966-47965A0A0C94}"/>
              </a:ext>
            </a:extLst>
          </p:cNvPr>
          <p:cNvSpPr>
            <a:spLocks noGrp="1"/>
          </p:cNvSpPr>
          <p:nvPr>
            <p:ph type="pic" sz="quarter" idx="12"/>
          </p:nvPr>
        </p:nvSpPr>
        <p:spPr>
          <a:xfrm>
            <a:off x="521732" y="195486"/>
            <a:ext cx="1984582" cy="1984582"/>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12" name="Plassholder for bilde 5">
            <a:extLst>
              <a:ext uri="{FF2B5EF4-FFF2-40B4-BE49-F238E27FC236}">
                <a16:creationId xmlns:a16="http://schemas.microsoft.com/office/drawing/2014/main" id="{1FA9FE7D-C57E-8241-B898-58398DF22C2A}"/>
              </a:ext>
            </a:extLst>
          </p:cNvPr>
          <p:cNvSpPr>
            <a:spLocks noGrp="1"/>
          </p:cNvSpPr>
          <p:nvPr>
            <p:ph type="pic" sz="quarter" idx="27"/>
          </p:nvPr>
        </p:nvSpPr>
        <p:spPr>
          <a:xfrm>
            <a:off x="3540694" y="195486"/>
            <a:ext cx="1984582" cy="1984582"/>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0" name="Plassholder for bilde 5">
            <a:extLst>
              <a:ext uri="{FF2B5EF4-FFF2-40B4-BE49-F238E27FC236}">
                <a16:creationId xmlns:a16="http://schemas.microsoft.com/office/drawing/2014/main" id="{BD9D154E-CD5A-464D-9056-CF58AFAB2926}"/>
              </a:ext>
            </a:extLst>
          </p:cNvPr>
          <p:cNvSpPr>
            <a:spLocks noGrp="1"/>
          </p:cNvSpPr>
          <p:nvPr>
            <p:ph type="pic" sz="quarter" idx="28"/>
          </p:nvPr>
        </p:nvSpPr>
        <p:spPr>
          <a:xfrm>
            <a:off x="6663455" y="195486"/>
            <a:ext cx="1984582" cy="1984582"/>
          </a:xfrm>
          <a:prstGeom prst="ellipse">
            <a:avLst/>
          </a:prstGeom>
          <a:solidFill>
            <a:schemeClr val="tx1">
              <a:lumMod val="20000"/>
              <a:lumOff val="80000"/>
            </a:schemeClr>
          </a:solidFill>
        </p:spPr>
        <p:txBody>
          <a:bodyPr anchor="ctr" anchorCtr="0"/>
          <a:lstStyle>
            <a:lvl1pPr marL="202588" indent="-202588" algn="ctr">
              <a:spcBef>
                <a:spcPts val="800"/>
              </a:spcBef>
              <a:buClr>
                <a:schemeClr val="accent3"/>
              </a:buClr>
              <a:buSzPct val="100000"/>
              <a:buFont typeface="Arial" panose="020B06040202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28" name="Plassholder for bunntekst 18">
            <a:extLst>
              <a:ext uri="{FF2B5EF4-FFF2-40B4-BE49-F238E27FC236}">
                <a16:creationId xmlns:a16="http://schemas.microsoft.com/office/drawing/2014/main" id="{399D6FD6-CE76-9B44-B71F-C5D843E030D7}"/>
              </a:ext>
            </a:extLst>
          </p:cNvPr>
          <p:cNvSpPr>
            <a:spLocks noGrp="1"/>
          </p:cNvSpPr>
          <p:nvPr>
            <p:ph type="ftr" sz="quarter" idx="17"/>
          </p:nvPr>
        </p:nvSpPr>
        <p:spPr>
          <a:xfrm>
            <a:off x="827584" y="4876006"/>
            <a:ext cx="7584815" cy="181441"/>
          </a:xfrm>
          <a:prstGeom prst="rect">
            <a:avLst/>
          </a:prstGeom>
        </p:spPr>
        <p:txBody>
          <a:bodyPr lIns="36000" tIns="0" rIns="36000" bIns="0" rtlCol="0" anchor="ctr" anchorCtr="0"/>
          <a:lstStyle>
            <a:lvl1pPr defTabSz="457200" fontAlgn="auto">
              <a:spcBef>
                <a:spcPts val="0"/>
              </a:spcBef>
              <a:spcAft>
                <a:spcPts val="0"/>
              </a:spcAft>
              <a:defRPr sz="8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Tree>
    <p:extLst>
      <p:ext uri="{BB962C8B-B14F-4D97-AF65-F5344CB8AC3E}">
        <p14:creationId xmlns:p14="http://schemas.microsoft.com/office/powerpoint/2010/main" val="1818329593"/>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lassholder for media 4"/>
          <p:cNvSpPr>
            <a:spLocks noGrp="1"/>
          </p:cNvSpPr>
          <p:nvPr>
            <p:ph type="media" sz="quarter" idx="10"/>
          </p:nvPr>
        </p:nvSpPr>
        <p:spPr>
          <a:xfrm>
            <a:off x="0" y="0"/>
            <a:ext cx="9144000" cy="5143500"/>
          </a:xfrm>
        </p:spPr>
        <p:txBody>
          <a:bodyPr/>
          <a:lstStyle>
            <a:lvl1pPr marL="382588" indent="-382588">
              <a:buClr>
                <a:schemeClr val="accent3"/>
              </a:buClr>
              <a:buFont typeface="Arial" panose="020B0604020202020204" pitchFamily="34" charset="0"/>
              <a:buChar char="•"/>
              <a:defRPr/>
            </a:lvl1pPr>
          </a:lstStyle>
          <a:p>
            <a:endParaRPr lang="nb-NO"/>
          </a:p>
        </p:txBody>
      </p:sp>
    </p:spTree>
    <p:extLst>
      <p:ext uri="{BB962C8B-B14F-4D97-AF65-F5344CB8AC3E}">
        <p14:creationId xmlns:p14="http://schemas.microsoft.com/office/powerpoint/2010/main" val="1521244300"/>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kside 2">
    <p:spTree>
      <p:nvGrpSpPr>
        <p:cNvPr id="1" name=""/>
        <p:cNvGrpSpPr/>
        <p:nvPr/>
      </p:nvGrpSpPr>
      <p:grpSpPr>
        <a:xfrm>
          <a:off x="0" y="0"/>
          <a:ext cx="0" cy="0"/>
          <a:chOff x="0" y="0"/>
          <a:chExt cx="0" cy="0"/>
        </a:xfrm>
      </p:grpSpPr>
      <p:pic>
        <p:nvPicPr>
          <p:cNvPr id="21" name="Bilde 20">
            <a:extLst>
              <a:ext uri="{FF2B5EF4-FFF2-40B4-BE49-F238E27FC236}">
                <a16:creationId xmlns:a16="http://schemas.microsoft.com/office/drawing/2014/main" id="{78E5BD4C-9C08-6C42-8C43-36508D6A480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2" name="Tittel 8">
            <a:extLst>
              <a:ext uri="{FF2B5EF4-FFF2-40B4-BE49-F238E27FC236}">
                <a16:creationId xmlns:a16="http://schemas.microsoft.com/office/drawing/2014/main" id="{32F5ED4B-8559-FF49-8358-EDE3D01E5C72}"/>
              </a:ext>
            </a:extLst>
          </p:cNvPr>
          <p:cNvSpPr>
            <a:spLocks noGrp="1"/>
          </p:cNvSpPr>
          <p:nvPr>
            <p:ph type="title"/>
          </p:nvPr>
        </p:nvSpPr>
        <p:spPr>
          <a:xfrm>
            <a:off x="683564" y="411510"/>
            <a:ext cx="7776000" cy="4248472"/>
          </a:xfrm>
          <a:prstGeom prst="rect">
            <a:avLst/>
          </a:prstGeom>
          <a:solidFill>
            <a:schemeClr val="accent2">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23" name="Subtitle 2">
            <a:extLst>
              <a:ext uri="{FF2B5EF4-FFF2-40B4-BE49-F238E27FC236}">
                <a16:creationId xmlns:a16="http://schemas.microsoft.com/office/drawing/2014/main" id="{C2DB2433-FC35-8044-B2FC-7CAB1AC9CC08}"/>
              </a:ext>
            </a:extLst>
          </p:cNvPr>
          <p:cNvSpPr>
            <a:spLocks noGrp="1"/>
          </p:cNvSpPr>
          <p:nvPr>
            <p:ph type="subTitle" idx="1"/>
          </p:nvPr>
        </p:nvSpPr>
        <p:spPr>
          <a:xfrm>
            <a:off x="968482" y="3147814"/>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24" name="Plassholder for bilde 4">
            <a:extLst>
              <a:ext uri="{FF2B5EF4-FFF2-40B4-BE49-F238E27FC236}">
                <a16:creationId xmlns:a16="http://schemas.microsoft.com/office/drawing/2014/main" id="{A181890C-C99B-434A-8CBC-CB88EF9734E0}"/>
              </a:ext>
            </a:extLst>
          </p:cNvPr>
          <p:cNvSpPr>
            <a:spLocks noGrp="1"/>
          </p:cNvSpPr>
          <p:nvPr>
            <p:ph type="pic" sz="quarter" idx="10" hasCustomPrompt="1"/>
          </p:nvPr>
        </p:nvSpPr>
        <p:spPr>
          <a:xfrm>
            <a:off x="3828364" y="1203598"/>
            <a:ext cx="1480236" cy="928976"/>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2744820179"/>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tel /m grafikk">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6" name="Plassholder for dato 5"/>
          <p:cNvSpPr>
            <a:spLocks noGrp="1"/>
          </p:cNvSpPr>
          <p:nvPr>
            <p:ph type="dt" sz="half" idx="10"/>
          </p:nvPr>
        </p:nvSpPr>
        <p:spPr/>
        <p:txBody>
          <a:bodyPr/>
          <a:lstStyle/>
          <a:p>
            <a:r>
              <a:rPr lang="nb-NO">
                <a:solidFill>
                  <a:prstClr val="black">
                    <a:tint val="75000"/>
                  </a:prstClr>
                </a:solidFill>
              </a:rPr>
              <a:t>27.11.2017</a:t>
            </a:r>
          </a:p>
        </p:txBody>
      </p:sp>
      <p:sp>
        <p:nvSpPr>
          <p:cNvPr id="7" name="Plassholder for bunntekst 6"/>
          <p:cNvSpPr>
            <a:spLocks noGrp="1"/>
          </p:cNvSpPr>
          <p:nvPr>
            <p:ph type="ftr" sz="quarter" idx="11"/>
          </p:nvPr>
        </p:nvSpPr>
        <p:spPr/>
        <p:txBody>
          <a:bodyPr/>
          <a:lstStyle/>
          <a:p>
            <a:r>
              <a:rPr lang="nn-NO">
                <a:solidFill>
                  <a:prstClr val="black">
                    <a:tint val="75000"/>
                  </a:prstClr>
                </a:solidFill>
              </a:rPr>
              <a:t>BR og regelverk - en introduksjon</a:t>
            </a:r>
            <a:endParaRPr lang="nb-NO">
              <a:solidFill>
                <a:prstClr val="black">
                  <a:tint val="75000"/>
                </a:prstClr>
              </a:solidFill>
            </a:endParaRPr>
          </a:p>
        </p:txBody>
      </p:sp>
      <p:sp>
        <p:nvSpPr>
          <p:cNvPr id="8" name="Plassholder for lysbildenummer 7"/>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51968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Start/Tittel-side (Variant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79750"/>
            <a:ext cx="9144000" cy="1263020"/>
          </a:xfrm>
          <a:prstGeom prst="rect">
            <a:avLst/>
          </a:prstGeom>
        </p:spPr>
      </p:pic>
      <p:sp>
        <p:nvSpPr>
          <p:cNvPr id="16" name="Tittel 1"/>
          <p:cNvSpPr>
            <a:spLocks noGrp="1"/>
          </p:cNvSpPr>
          <p:nvPr>
            <p:ph type="title" hasCustomPrompt="1"/>
          </p:nvPr>
        </p:nvSpPr>
        <p:spPr>
          <a:xfrm>
            <a:off x="576112" y="1465320"/>
            <a:ext cx="7991776" cy="998703"/>
          </a:xfrm>
        </p:spPr>
        <p:txBody>
          <a:bodyPr anchor="ctr" anchorCtr="1">
            <a:normAutofit/>
          </a:bodyPr>
          <a:lstStyle>
            <a:lvl1pPr algn="ctr">
              <a:defRPr sz="4500" spc="-112">
                <a:solidFill>
                  <a:schemeClr val="lt1"/>
                </a:solidFill>
              </a:defRPr>
            </a:lvl1pPr>
          </a:lstStyle>
          <a:p>
            <a:r>
              <a:rPr lang="nb-NO"/>
              <a:t>Klikk for å skrive inn tittel</a:t>
            </a:r>
          </a:p>
        </p:txBody>
      </p:sp>
      <p:sp>
        <p:nvSpPr>
          <p:cNvPr id="17" name="Plassholder for tekst 2"/>
          <p:cNvSpPr>
            <a:spLocks noGrp="1"/>
          </p:cNvSpPr>
          <p:nvPr>
            <p:ph type="body" idx="1" hasCustomPrompt="1"/>
          </p:nvPr>
        </p:nvSpPr>
        <p:spPr>
          <a:xfrm>
            <a:off x="576113" y="2571155"/>
            <a:ext cx="7991775" cy="283164"/>
          </a:xfrm>
        </p:spPr>
        <p:txBody>
          <a:bodyPr anchor="ctr" anchorCtr="1">
            <a:normAutofit/>
          </a:bodyPr>
          <a:lstStyle>
            <a:lvl1pPr marL="0" indent="0" algn="ctr">
              <a:spcBef>
                <a:spcPts val="0"/>
              </a:spcBef>
              <a:spcAft>
                <a:spcPts val="0"/>
              </a:spcAft>
              <a:buNone/>
              <a:defRPr sz="1650">
                <a:solidFill>
                  <a:schemeClr val="lt1"/>
                </a:solidFill>
              </a:defRPr>
            </a:lvl1pPr>
            <a:lvl2pPr marL="342929" indent="0">
              <a:buNone/>
              <a:defRPr sz="1500">
                <a:solidFill>
                  <a:schemeClr val="tx1">
                    <a:tint val="75000"/>
                  </a:schemeClr>
                </a:solidFill>
              </a:defRPr>
            </a:lvl2pPr>
            <a:lvl3pPr marL="685858" indent="0">
              <a:buNone/>
              <a:defRPr sz="1350">
                <a:solidFill>
                  <a:schemeClr val="tx1">
                    <a:tint val="75000"/>
                  </a:schemeClr>
                </a:solidFill>
              </a:defRPr>
            </a:lvl3pPr>
            <a:lvl4pPr marL="1028786" indent="0">
              <a:buNone/>
              <a:defRPr sz="1200">
                <a:solidFill>
                  <a:schemeClr val="tx1">
                    <a:tint val="75000"/>
                  </a:schemeClr>
                </a:solidFill>
              </a:defRPr>
            </a:lvl4pPr>
            <a:lvl5pPr marL="1371714" indent="0">
              <a:buNone/>
              <a:defRPr sz="1200">
                <a:solidFill>
                  <a:schemeClr val="tx1">
                    <a:tint val="75000"/>
                  </a:schemeClr>
                </a:solidFill>
              </a:defRPr>
            </a:lvl5pPr>
            <a:lvl6pPr marL="1714643" indent="0">
              <a:buNone/>
              <a:defRPr sz="1200">
                <a:solidFill>
                  <a:schemeClr val="tx1">
                    <a:tint val="75000"/>
                  </a:schemeClr>
                </a:solidFill>
              </a:defRPr>
            </a:lvl6pPr>
            <a:lvl7pPr marL="2057571" indent="0">
              <a:buNone/>
              <a:defRPr sz="1200">
                <a:solidFill>
                  <a:schemeClr val="tx1">
                    <a:tint val="75000"/>
                  </a:schemeClr>
                </a:solidFill>
              </a:defRPr>
            </a:lvl7pPr>
            <a:lvl8pPr marL="2400500" indent="0">
              <a:buNone/>
              <a:defRPr sz="1200">
                <a:solidFill>
                  <a:schemeClr val="tx1">
                    <a:tint val="75000"/>
                  </a:schemeClr>
                </a:solidFill>
              </a:defRPr>
            </a:lvl8pPr>
            <a:lvl9pPr marL="2743428" indent="0">
              <a:buNone/>
              <a:defRPr sz="1200">
                <a:solidFill>
                  <a:schemeClr val="tx1">
                    <a:tint val="75000"/>
                  </a:schemeClr>
                </a:solidFill>
              </a:defRPr>
            </a:lvl9pPr>
          </a:lstStyle>
          <a:p>
            <a:r>
              <a:rPr lang="nb-NO"/>
              <a:t>Klikk for å skrive inn navn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113" y="4893763"/>
            <a:ext cx="692763" cy="106658"/>
          </a:xfrm>
          <a:prstGeom prst="rect">
            <a:avLst/>
          </a:prstGeom>
        </p:spPr>
      </p:pic>
      <p:sp>
        <p:nvSpPr>
          <p:cNvPr id="5" name="Date Placeholder 4"/>
          <p:cNvSpPr>
            <a:spLocks noGrp="1"/>
          </p:cNvSpPr>
          <p:nvPr>
            <p:ph type="dt" sz="half" idx="10"/>
          </p:nvPr>
        </p:nvSpPr>
        <p:spPr/>
        <p:txBody>
          <a:bodyPr/>
          <a:lstStyle>
            <a:lvl1pPr algn="r">
              <a:defRPr/>
            </a:lvl1pPr>
          </a:lstStyle>
          <a:p>
            <a:r>
              <a:rPr lang="nb-NO"/>
              <a:t>27.11.2018</a:t>
            </a:r>
          </a:p>
        </p:txBody>
      </p:sp>
    </p:spTree>
    <p:extLst>
      <p:ext uri="{BB962C8B-B14F-4D97-AF65-F5344CB8AC3E}">
        <p14:creationId xmlns:p14="http://schemas.microsoft.com/office/powerpoint/2010/main" val="40150409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4363CB8-9819-544E-BFCB-D7D14D37B7F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accent2">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5" name="Plassholder for bilde 4">
            <a:extLst>
              <a:ext uri="{FF2B5EF4-FFF2-40B4-BE49-F238E27FC236}">
                <a16:creationId xmlns:a16="http://schemas.microsoft.com/office/drawing/2014/main" id="{291F999B-4CD8-8F4A-9D14-2A46A616DC32}"/>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3781479217"/>
      </p:ext>
    </p:extLst>
  </p:cSld>
  <p:clrMapOvr>
    <a:masterClrMapping/>
  </p:clrMapOvr>
  <p:transition spd="med"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teloversikt">
    <p:spTree>
      <p:nvGrpSpPr>
        <p:cNvPr id="1" name=""/>
        <p:cNvGrpSpPr/>
        <p:nvPr/>
      </p:nvGrpSpPr>
      <p:grpSpPr>
        <a:xfrm>
          <a:off x="0" y="0"/>
          <a:ext cx="0" cy="0"/>
          <a:chOff x="0" y="0"/>
          <a:chExt cx="0" cy="0"/>
        </a:xfrm>
      </p:grpSpPr>
      <p:sp>
        <p:nvSpPr>
          <p:cNvPr id="7" name="Plassholder for tekst 6"/>
          <p:cNvSpPr>
            <a:spLocks noGrp="1"/>
          </p:cNvSpPr>
          <p:nvPr>
            <p:ph type="body" sz="quarter" idx="13" hasCustomPrompt="1"/>
          </p:nvPr>
        </p:nvSpPr>
        <p:spPr>
          <a:xfrm>
            <a:off x="909659" y="675085"/>
            <a:ext cx="6146529" cy="270033"/>
          </a:xfrm>
          <a:prstGeom prst="rect">
            <a:avLst/>
          </a:prstGeom>
        </p:spPr>
        <p:txBody>
          <a:bodyPr lIns="0" tIns="0" rIns="0" bIns="0"/>
          <a:lstStyle>
            <a:lvl1pPr marL="0" indent="0">
              <a:spcBef>
                <a:spcPts val="0"/>
              </a:spcBef>
              <a:spcAft>
                <a:spcPts val="0"/>
              </a:spcAft>
              <a:buNone/>
              <a:defRPr sz="1800" b="0" baseline="0">
                <a:solidFill>
                  <a:schemeClr val="tx1"/>
                </a:solidFill>
              </a:defRPr>
            </a:lvl1pPr>
          </a:lstStyle>
          <a:p>
            <a:pPr lvl="0"/>
            <a:r>
              <a:rPr lang="nb-NO"/>
              <a:t>Klikk for å skrive inn kapittelnavn</a:t>
            </a:r>
          </a:p>
        </p:txBody>
      </p:sp>
      <p:sp>
        <p:nvSpPr>
          <p:cNvPr id="20" name="Plassholder for tekst 6"/>
          <p:cNvSpPr>
            <a:spLocks noGrp="1"/>
          </p:cNvSpPr>
          <p:nvPr>
            <p:ph type="body" sz="quarter" idx="14" hasCustomPrompt="1"/>
          </p:nvPr>
        </p:nvSpPr>
        <p:spPr>
          <a:xfrm>
            <a:off x="576113" y="1080136"/>
            <a:ext cx="4994561" cy="410654"/>
          </a:xfrm>
          <a:prstGeom prst="rect">
            <a:avLst/>
          </a:prstGeom>
        </p:spPr>
        <p:txBody>
          <a:bodyPr lIns="0" tIns="0" rIns="0" bIns="0">
            <a:normAutofit/>
          </a:bodyPr>
          <a:lstStyle>
            <a:lvl1pPr marL="0" indent="0">
              <a:spcBef>
                <a:spcPts val="0"/>
              </a:spcBef>
              <a:spcAft>
                <a:spcPts val="0"/>
              </a:spcAft>
              <a:buNone/>
              <a:defRPr sz="1275" b="0"/>
            </a:lvl1pPr>
          </a:lstStyle>
          <a:p>
            <a:r>
              <a:rPr lang="nb-NO"/>
              <a:t>Klikk her for å legge inn tekst...</a:t>
            </a:r>
          </a:p>
        </p:txBody>
      </p:sp>
      <p:sp>
        <p:nvSpPr>
          <p:cNvPr id="21" name="Plassholder for tekst 6"/>
          <p:cNvSpPr>
            <a:spLocks noGrp="1"/>
          </p:cNvSpPr>
          <p:nvPr>
            <p:ph type="body" sz="quarter" idx="15" hasCustomPrompt="1"/>
          </p:nvPr>
        </p:nvSpPr>
        <p:spPr>
          <a:xfrm>
            <a:off x="905053" y="1917240"/>
            <a:ext cx="6151134" cy="270033"/>
          </a:xfrm>
          <a:prstGeom prst="rect">
            <a:avLst/>
          </a:prstGeom>
        </p:spPr>
        <p:txBody>
          <a:bodyPr lIns="0" tIns="0" rIns="0" bIns="0"/>
          <a:lstStyle>
            <a:lvl1pPr marL="0" indent="0">
              <a:spcBef>
                <a:spcPts val="0"/>
              </a:spcBef>
              <a:spcAft>
                <a:spcPts val="0"/>
              </a:spcAft>
              <a:buNone/>
              <a:defRPr sz="1800" b="0">
                <a:solidFill>
                  <a:schemeClr val="tx1"/>
                </a:solidFill>
              </a:defRPr>
            </a:lvl1pPr>
          </a:lstStyle>
          <a:p>
            <a:pPr lvl="0"/>
            <a:r>
              <a:rPr lang="nb-NO"/>
              <a:t>Klikk for å skrive inn kapittelnavn</a:t>
            </a:r>
          </a:p>
        </p:txBody>
      </p:sp>
      <p:sp>
        <p:nvSpPr>
          <p:cNvPr id="22" name="Plassholder for tekst 6"/>
          <p:cNvSpPr>
            <a:spLocks noGrp="1"/>
          </p:cNvSpPr>
          <p:nvPr>
            <p:ph type="body" sz="quarter" idx="16" hasCustomPrompt="1"/>
          </p:nvPr>
        </p:nvSpPr>
        <p:spPr>
          <a:xfrm>
            <a:off x="576113" y="2295288"/>
            <a:ext cx="4994562" cy="410654"/>
          </a:xfrm>
          <a:prstGeom prst="rect">
            <a:avLst/>
          </a:prstGeom>
        </p:spPr>
        <p:txBody>
          <a:bodyPr lIns="0" tIns="0" rIns="0" bIns="0">
            <a:normAutofit/>
          </a:bodyPr>
          <a:lstStyle>
            <a:lvl1pPr marL="0" indent="0">
              <a:spcBef>
                <a:spcPts val="0"/>
              </a:spcBef>
              <a:spcAft>
                <a:spcPts val="0"/>
              </a:spcAft>
              <a:buNone/>
              <a:defRPr sz="1275" b="0"/>
            </a:lvl1pPr>
          </a:lstStyle>
          <a:p>
            <a:r>
              <a:rPr lang="nb-NO"/>
              <a:t>Klikk her for å legge inn tekst...</a:t>
            </a:r>
          </a:p>
        </p:txBody>
      </p:sp>
      <p:sp>
        <p:nvSpPr>
          <p:cNvPr id="23" name="Plassholder for tekst 6"/>
          <p:cNvSpPr>
            <a:spLocks noGrp="1"/>
          </p:cNvSpPr>
          <p:nvPr>
            <p:ph type="body" sz="quarter" idx="17" hasCustomPrompt="1"/>
          </p:nvPr>
        </p:nvSpPr>
        <p:spPr>
          <a:xfrm>
            <a:off x="905053" y="3145893"/>
            <a:ext cx="6151134" cy="270033"/>
          </a:xfrm>
          <a:prstGeom prst="rect">
            <a:avLst/>
          </a:prstGeom>
        </p:spPr>
        <p:txBody>
          <a:bodyPr lIns="0" tIns="0" rIns="0" bIns="0"/>
          <a:lstStyle>
            <a:lvl1pPr marL="0" indent="0">
              <a:spcBef>
                <a:spcPts val="0"/>
              </a:spcBef>
              <a:spcAft>
                <a:spcPts val="0"/>
              </a:spcAft>
              <a:buNone/>
              <a:defRPr sz="1800" b="0">
                <a:solidFill>
                  <a:schemeClr val="tx1"/>
                </a:solidFill>
              </a:defRPr>
            </a:lvl1pPr>
          </a:lstStyle>
          <a:p>
            <a:pPr lvl="0"/>
            <a:r>
              <a:rPr lang="nb-NO"/>
              <a:t>Klikk for å skrive inn kapittelnavn</a:t>
            </a:r>
          </a:p>
        </p:txBody>
      </p:sp>
      <p:sp>
        <p:nvSpPr>
          <p:cNvPr id="24" name="Plassholder for tekst 6"/>
          <p:cNvSpPr>
            <a:spLocks noGrp="1"/>
          </p:cNvSpPr>
          <p:nvPr>
            <p:ph type="body" sz="quarter" idx="18" hasCustomPrompt="1"/>
          </p:nvPr>
        </p:nvSpPr>
        <p:spPr>
          <a:xfrm>
            <a:off x="576113" y="3537443"/>
            <a:ext cx="4994562" cy="410654"/>
          </a:xfrm>
          <a:prstGeom prst="rect">
            <a:avLst/>
          </a:prstGeom>
        </p:spPr>
        <p:txBody>
          <a:bodyPr lIns="0" tIns="0" rIns="0" bIns="0">
            <a:normAutofit/>
          </a:bodyPr>
          <a:lstStyle>
            <a:lvl1pPr marL="0" indent="0">
              <a:spcBef>
                <a:spcPts val="0"/>
              </a:spcBef>
              <a:spcAft>
                <a:spcPts val="0"/>
              </a:spcAft>
              <a:buNone/>
              <a:defRPr sz="1275" b="0"/>
            </a:lvl1pPr>
          </a:lstStyle>
          <a:p>
            <a:r>
              <a:rPr lang="nb-NO"/>
              <a:t>Klikk her for å legge inn tekst...</a:t>
            </a:r>
          </a:p>
        </p:txBody>
      </p:sp>
      <p:sp>
        <p:nvSpPr>
          <p:cNvPr id="25" name="Plassholder for tekst 6"/>
          <p:cNvSpPr>
            <a:spLocks noGrp="1"/>
          </p:cNvSpPr>
          <p:nvPr>
            <p:ph type="body" sz="quarter" idx="19" hasCustomPrompt="1"/>
          </p:nvPr>
        </p:nvSpPr>
        <p:spPr>
          <a:xfrm>
            <a:off x="574144" y="649048"/>
            <a:ext cx="345970" cy="270033"/>
          </a:xfrm>
          <a:prstGeom prst="rect">
            <a:avLst/>
          </a:prstGeom>
        </p:spPr>
        <p:txBody>
          <a:bodyPr lIns="0" tIns="0" rIns="0" bIns="0">
            <a:noAutofit/>
          </a:bodyPr>
          <a:lstStyle>
            <a:lvl1pPr marL="0" indent="0" algn="l">
              <a:spcBef>
                <a:spcPts val="0"/>
              </a:spcBef>
              <a:spcAft>
                <a:spcPts val="0"/>
              </a:spcAft>
              <a:buNone/>
              <a:defRPr sz="1800" b="1">
                <a:solidFill>
                  <a:schemeClr val="tx1"/>
                </a:solidFill>
                <a:latin typeface="+mn-lt"/>
              </a:defRPr>
            </a:lvl1pPr>
          </a:lstStyle>
          <a:p>
            <a:pPr lvl="0"/>
            <a:r>
              <a:rPr lang="nb-NO"/>
              <a:t>XX</a:t>
            </a:r>
          </a:p>
        </p:txBody>
      </p:sp>
      <p:sp>
        <p:nvSpPr>
          <p:cNvPr id="26" name="Plassholder for tekst 6"/>
          <p:cNvSpPr>
            <a:spLocks noGrp="1"/>
          </p:cNvSpPr>
          <p:nvPr>
            <p:ph type="body" sz="quarter" idx="20" hasCustomPrompt="1"/>
          </p:nvPr>
        </p:nvSpPr>
        <p:spPr>
          <a:xfrm>
            <a:off x="574143" y="1891203"/>
            <a:ext cx="345971" cy="270033"/>
          </a:xfrm>
          <a:prstGeom prst="rect">
            <a:avLst/>
          </a:prstGeom>
        </p:spPr>
        <p:txBody>
          <a:bodyPr lIns="0" tIns="0" rIns="0" bIns="0">
            <a:noAutofit/>
          </a:bodyPr>
          <a:lstStyle>
            <a:lvl1pPr marL="0" indent="0" algn="l">
              <a:spcBef>
                <a:spcPts val="0"/>
              </a:spcBef>
              <a:spcAft>
                <a:spcPts val="0"/>
              </a:spcAft>
              <a:buNone/>
              <a:defRPr sz="1800" b="1">
                <a:solidFill>
                  <a:schemeClr val="tx1"/>
                </a:solidFill>
                <a:latin typeface="+mn-lt"/>
              </a:defRPr>
            </a:lvl1pPr>
          </a:lstStyle>
          <a:p>
            <a:pPr lvl="0"/>
            <a:r>
              <a:rPr lang="nb-NO"/>
              <a:t>XX</a:t>
            </a:r>
          </a:p>
        </p:txBody>
      </p:sp>
      <p:sp>
        <p:nvSpPr>
          <p:cNvPr id="27" name="Plassholder for tekst 6"/>
          <p:cNvSpPr>
            <a:spLocks noGrp="1"/>
          </p:cNvSpPr>
          <p:nvPr>
            <p:ph type="body" sz="quarter" idx="21" hasCustomPrompt="1"/>
          </p:nvPr>
        </p:nvSpPr>
        <p:spPr>
          <a:xfrm>
            <a:off x="574143" y="3119856"/>
            <a:ext cx="345971" cy="270033"/>
          </a:xfrm>
          <a:prstGeom prst="rect">
            <a:avLst/>
          </a:prstGeom>
        </p:spPr>
        <p:txBody>
          <a:bodyPr lIns="0" tIns="0" rIns="0" bIns="0">
            <a:noAutofit/>
          </a:bodyPr>
          <a:lstStyle>
            <a:lvl1pPr marL="0" indent="0" algn="l">
              <a:spcBef>
                <a:spcPts val="0"/>
              </a:spcBef>
              <a:spcAft>
                <a:spcPts val="0"/>
              </a:spcAft>
              <a:buNone/>
              <a:defRPr sz="1800" b="1">
                <a:solidFill>
                  <a:schemeClr val="tx1"/>
                </a:solidFill>
                <a:latin typeface="+mn-lt"/>
              </a:defRPr>
            </a:lvl1pPr>
          </a:lstStyle>
          <a:p>
            <a:pPr lvl="0"/>
            <a:r>
              <a:rPr lang="nb-NO"/>
              <a:t>XX</a:t>
            </a:r>
          </a:p>
        </p:txBody>
      </p:sp>
      <p:sp>
        <p:nvSpPr>
          <p:cNvPr id="11" name="Date Placeholder 10"/>
          <p:cNvSpPr>
            <a:spLocks noGrp="1"/>
          </p:cNvSpPr>
          <p:nvPr>
            <p:ph type="dt" sz="half" idx="22"/>
          </p:nvPr>
        </p:nvSpPr>
        <p:spPr/>
        <p:txBody>
          <a:bodyPr/>
          <a:lstStyle/>
          <a:p>
            <a:r>
              <a:rPr lang="nb-NO"/>
              <a:t>27.11.2018</a:t>
            </a:r>
          </a:p>
        </p:txBody>
      </p:sp>
      <p:sp>
        <p:nvSpPr>
          <p:cNvPr id="12" name="Footer Placeholder 11"/>
          <p:cNvSpPr>
            <a:spLocks noGrp="1"/>
          </p:cNvSpPr>
          <p:nvPr>
            <p:ph type="ftr" sz="quarter" idx="23"/>
          </p:nvPr>
        </p:nvSpPr>
        <p:spPr/>
        <p:txBody>
          <a:bodyPr/>
          <a:lstStyle/>
          <a:p>
            <a:r>
              <a:rPr lang="en-US"/>
              <a:t>Tjenester 3.0 | Altinn arbeidsutvalg</a:t>
            </a:r>
          </a:p>
        </p:txBody>
      </p:sp>
      <p:sp>
        <p:nvSpPr>
          <p:cNvPr id="13" name="Slide Number Placeholder 12"/>
          <p:cNvSpPr>
            <a:spLocks noGrp="1"/>
          </p:cNvSpPr>
          <p:nvPr>
            <p:ph type="sldNum" sz="quarter" idx="24"/>
          </p:nvPr>
        </p:nvSpPr>
        <p:spPr/>
        <p:txBody>
          <a:bodyPr/>
          <a:lstStyle/>
          <a:p>
            <a:fld id="{5751DFAA-887F-4071-8EAD-E8CA316FCF06}" type="slidenum">
              <a:rPr lang="nb-NO" smtClean="0"/>
              <a:pPr/>
              <a:t>‹#›</a:t>
            </a:fld>
            <a:endParaRPr lang="nb-NO"/>
          </a:p>
        </p:txBody>
      </p:sp>
      <p:pic>
        <p:nvPicPr>
          <p:cNvPr id="29" name="Picture 28"/>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Tree>
    <p:extLst>
      <p:ext uri="{BB962C8B-B14F-4D97-AF65-F5344CB8AC3E}">
        <p14:creationId xmlns:p14="http://schemas.microsoft.com/office/powerpoint/2010/main" val="3091137546"/>
      </p:ext>
    </p:extLst>
  </p:cSld>
  <p:clrMapOvr>
    <a:masterClrMapping/>
  </p:clrMapOvr>
  <p:extLst>
    <p:ext uri="{DCECCB84-F9BA-43D5-87BE-67443E8EF086}">
      <p15:sldGuideLst xmlns:p15="http://schemas.microsoft.com/office/powerpoint/2012/main">
        <p15:guide id="1" pos="7198">
          <p15:clr>
            <a:srgbClr val="FBAE40"/>
          </p15:clr>
        </p15:guide>
        <p15:guide id="2" pos="1324">
          <p15:clr>
            <a:srgbClr val="FBAE40"/>
          </p15:clr>
        </p15:guide>
        <p15:guide id="3" pos="7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tel + Innhold (Diverse variant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76112" y="413851"/>
            <a:ext cx="7991775" cy="871726"/>
          </a:xfrm>
        </p:spPr>
        <p:txBody>
          <a:bodyPr/>
          <a:lstStyle>
            <a:lvl1pPr>
              <a:defRPr spc="-112" baseline="0"/>
            </a:lvl1pPr>
          </a:lstStyle>
          <a:p>
            <a:r>
              <a:rPr lang="nb-NO"/>
              <a:t>Klikk for å skrive inn en tittel</a:t>
            </a:r>
          </a:p>
        </p:txBody>
      </p:sp>
      <p:sp>
        <p:nvSpPr>
          <p:cNvPr id="3" name="Plassholder for innhold 2"/>
          <p:cNvSpPr>
            <a:spLocks noGrp="1"/>
          </p:cNvSpPr>
          <p:nvPr>
            <p:ph idx="1" hasCustomPrompt="1"/>
          </p:nvPr>
        </p:nvSpPr>
        <p:spPr>
          <a:xfrm>
            <a:off x="576113" y="1464933"/>
            <a:ext cx="7991775" cy="2835354"/>
          </a:xfrm>
        </p:spPr>
        <p:txBody>
          <a:bodyPr/>
          <a:lstStyle>
            <a:lvl1pPr marL="135018" indent="-135018">
              <a:buFont typeface="Arial" panose="020B0604020202020204" pitchFamily="34" charset="0"/>
              <a:buChar char="•"/>
              <a:defRPr b="0" baseline="0"/>
            </a:lvl1pPr>
          </a:lstStyle>
          <a:p>
            <a:r>
              <a:rPr lang="nb-NO"/>
              <a:t>Klikk her for å legge inn tekst, eller legge inn diverse typer multimedia...</a:t>
            </a:r>
          </a:p>
          <a:p>
            <a:pPr lvl="1"/>
            <a:r>
              <a:rPr lang="nb-NO"/>
              <a:t>Andre nivå</a:t>
            </a:r>
          </a:p>
          <a:p>
            <a:pPr lvl="2"/>
            <a:r>
              <a:rPr lang="nb-NO"/>
              <a:t>Tredje nivå</a:t>
            </a:r>
          </a:p>
          <a:p>
            <a:pPr lvl="3"/>
            <a:r>
              <a:rPr lang="nb-NO"/>
              <a:t>Fjerde nivå</a:t>
            </a:r>
          </a:p>
          <a:p>
            <a:pPr lvl="4"/>
            <a:r>
              <a:rPr lang="nb-NO"/>
              <a:t>Femte nivå</a:t>
            </a:r>
          </a:p>
        </p:txBody>
      </p:sp>
      <p:sp>
        <p:nvSpPr>
          <p:cNvPr id="13" name="TextBox 12"/>
          <p:cNvSpPr txBox="1"/>
          <p:nvPr userDrawn="1"/>
        </p:nvSpPr>
        <p:spPr>
          <a:xfrm>
            <a:off x="3675693" y="5028036"/>
            <a:ext cx="685621" cy="685641"/>
          </a:xfrm>
          <a:prstGeom prst="rect">
            <a:avLst/>
          </a:prstGeom>
        </p:spPr>
        <p:txBody>
          <a:bodyPr vert="horz" wrap="none" lIns="0" tIns="0" rIns="0" bIns="0" rtlCol="0" anchor="ctr">
            <a:normAutofit/>
          </a:bodyPr>
          <a:lstStyle/>
          <a:p>
            <a:pPr algn="l"/>
            <a:endParaRPr lang="en-US">
              <a:solidFill>
                <a:schemeClr val="accent3"/>
              </a:solidFill>
            </a:endParaRPr>
          </a:p>
        </p:txBody>
      </p:sp>
      <p:pic>
        <p:nvPicPr>
          <p:cNvPr id="8" name="Picture 7"/>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27703"/>
            <a:ext cx="9144000" cy="300400"/>
          </a:xfrm>
          <a:prstGeom prst="rect">
            <a:avLst/>
          </a:prstGeom>
        </p:spPr>
      </p:pic>
      <p:sp>
        <p:nvSpPr>
          <p:cNvPr id="9" name="Date Placeholder 8"/>
          <p:cNvSpPr>
            <a:spLocks noGrp="1"/>
          </p:cNvSpPr>
          <p:nvPr>
            <p:ph type="dt" sz="half" idx="10"/>
          </p:nvPr>
        </p:nvSpPr>
        <p:spPr/>
        <p:txBody>
          <a:bodyPr/>
          <a:lstStyle/>
          <a:p>
            <a:r>
              <a:rPr lang="nb-NO"/>
              <a:t>27.11.2018</a:t>
            </a:r>
          </a:p>
        </p:txBody>
      </p:sp>
      <p:sp>
        <p:nvSpPr>
          <p:cNvPr id="12" name="Footer Placeholder 11"/>
          <p:cNvSpPr>
            <a:spLocks noGrp="1"/>
          </p:cNvSpPr>
          <p:nvPr>
            <p:ph type="ftr" sz="quarter" idx="11"/>
          </p:nvPr>
        </p:nvSpPr>
        <p:spPr/>
        <p:txBody>
          <a:bodyPr/>
          <a:lstStyle/>
          <a:p>
            <a:r>
              <a:rPr lang="en-US"/>
              <a:t>Tjenester 3.0 | Altinn arbeidsutvalg</a:t>
            </a:r>
          </a:p>
        </p:txBody>
      </p:sp>
      <p:sp>
        <p:nvSpPr>
          <p:cNvPr id="14" name="Slide Number Placeholder 13"/>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97475665"/>
      </p:ext>
    </p:extLst>
  </p:cSld>
  <p:clrMapOvr>
    <a:masterClrMapping/>
  </p:clrMapOvr>
  <p:extLst>
    <p:ext uri="{DCECCB84-F9BA-43D5-87BE-67443E8EF086}">
      <p15:sldGuideLst xmlns:p15="http://schemas.microsoft.com/office/powerpoint/2012/main">
        <p15:guide id="1" pos="484">
          <p15:clr>
            <a:srgbClr val="FBAE40"/>
          </p15:clr>
        </p15:guide>
        <p15:guide id="2" pos="719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Kapittelside">
    <p:bg>
      <p:bgPr>
        <a:solidFill>
          <a:srgbClr val="1EAEF7"/>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76113" y="2571155"/>
            <a:ext cx="7991775" cy="283164"/>
          </a:xfrm>
        </p:spPr>
        <p:txBody>
          <a:bodyPr anchor="ctr" anchorCtr="1">
            <a:normAutofit/>
          </a:bodyPr>
          <a:lstStyle>
            <a:lvl1pPr marL="0" indent="0" algn="l">
              <a:spcBef>
                <a:spcPts val="0"/>
              </a:spcBef>
              <a:spcAft>
                <a:spcPts val="0"/>
              </a:spcAft>
              <a:buNone/>
              <a:defRPr sz="1650">
                <a:solidFill>
                  <a:schemeClr val="lt1"/>
                </a:solidFill>
              </a:defRPr>
            </a:lvl1pPr>
            <a:lvl2pPr marL="342929" indent="0">
              <a:buNone/>
              <a:defRPr sz="1500">
                <a:solidFill>
                  <a:schemeClr val="tx1">
                    <a:tint val="75000"/>
                  </a:schemeClr>
                </a:solidFill>
              </a:defRPr>
            </a:lvl2pPr>
            <a:lvl3pPr marL="685858" indent="0">
              <a:buNone/>
              <a:defRPr sz="1350">
                <a:solidFill>
                  <a:schemeClr val="tx1">
                    <a:tint val="75000"/>
                  </a:schemeClr>
                </a:solidFill>
              </a:defRPr>
            </a:lvl3pPr>
            <a:lvl4pPr marL="1028786" indent="0">
              <a:buNone/>
              <a:defRPr sz="1200">
                <a:solidFill>
                  <a:schemeClr val="tx1">
                    <a:tint val="75000"/>
                  </a:schemeClr>
                </a:solidFill>
              </a:defRPr>
            </a:lvl4pPr>
            <a:lvl5pPr marL="1371714" indent="0">
              <a:buNone/>
              <a:defRPr sz="1200">
                <a:solidFill>
                  <a:schemeClr val="tx1">
                    <a:tint val="75000"/>
                  </a:schemeClr>
                </a:solidFill>
              </a:defRPr>
            </a:lvl5pPr>
            <a:lvl6pPr marL="1714643" indent="0">
              <a:buNone/>
              <a:defRPr sz="1200">
                <a:solidFill>
                  <a:schemeClr val="tx1">
                    <a:tint val="75000"/>
                  </a:schemeClr>
                </a:solidFill>
              </a:defRPr>
            </a:lvl6pPr>
            <a:lvl7pPr marL="2057571" indent="0">
              <a:buNone/>
              <a:defRPr sz="1200">
                <a:solidFill>
                  <a:schemeClr val="tx1">
                    <a:tint val="75000"/>
                  </a:schemeClr>
                </a:solidFill>
              </a:defRPr>
            </a:lvl7pPr>
            <a:lvl8pPr marL="2400500" indent="0">
              <a:buNone/>
              <a:defRPr sz="1200">
                <a:solidFill>
                  <a:schemeClr val="tx1">
                    <a:tint val="75000"/>
                  </a:schemeClr>
                </a:solidFill>
              </a:defRPr>
            </a:lvl8pPr>
            <a:lvl9pPr marL="2743428" indent="0">
              <a:buNone/>
              <a:defRPr sz="1200">
                <a:solidFill>
                  <a:schemeClr val="tx1">
                    <a:tint val="75000"/>
                  </a:schemeClr>
                </a:solidFill>
              </a:defRPr>
            </a:lvl9pPr>
          </a:lstStyle>
          <a:p>
            <a:r>
              <a:rPr lang="nb-NO"/>
              <a:t>Klikk for å skrive inn tekst...</a:t>
            </a:r>
          </a:p>
        </p:txBody>
      </p:sp>
      <p:sp>
        <p:nvSpPr>
          <p:cNvPr id="2" name="Tittel 1"/>
          <p:cNvSpPr>
            <a:spLocks noGrp="1"/>
          </p:cNvSpPr>
          <p:nvPr>
            <p:ph type="title" hasCustomPrompt="1"/>
          </p:nvPr>
        </p:nvSpPr>
        <p:spPr>
          <a:xfrm>
            <a:off x="576112" y="1465320"/>
            <a:ext cx="7991776" cy="998703"/>
          </a:xfrm>
        </p:spPr>
        <p:txBody>
          <a:bodyPr anchor="ctr" anchorCtr="1">
            <a:normAutofit/>
          </a:bodyPr>
          <a:lstStyle>
            <a:lvl1pPr algn="l">
              <a:defRPr sz="4500" spc="-112" baseline="0">
                <a:solidFill>
                  <a:schemeClr val="lt1"/>
                </a:solidFill>
              </a:defRPr>
            </a:lvl1pPr>
          </a:lstStyle>
          <a:p>
            <a:r>
              <a:rPr lang="nb-NO"/>
              <a:t>Klikk for å skrive inn en tittel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6107"/>
            <a:ext cx="9144000" cy="261956"/>
          </a:xfrm>
          <a:prstGeom prst="rect">
            <a:avLst/>
          </a:prstGeom>
        </p:spPr>
      </p:pic>
      <p:sp>
        <p:nvSpPr>
          <p:cNvPr id="13" name="Date Placeholder 12"/>
          <p:cNvSpPr>
            <a:spLocks noGrp="1"/>
          </p:cNvSpPr>
          <p:nvPr>
            <p:ph type="dt" sz="half" idx="10"/>
          </p:nvPr>
        </p:nvSpPr>
        <p:spPr/>
        <p:txBody>
          <a:bodyPr/>
          <a:lstStyle>
            <a:lvl1pPr>
              <a:defRPr>
                <a:solidFill>
                  <a:schemeClr val="bg1"/>
                </a:solidFill>
              </a:defRPr>
            </a:lvl1pPr>
          </a:lstStyle>
          <a:p>
            <a:r>
              <a:rPr lang="nb-NO"/>
              <a:t>27.11.2018</a:t>
            </a:r>
          </a:p>
        </p:txBody>
      </p:sp>
      <p:sp>
        <p:nvSpPr>
          <p:cNvPr id="15" name="Slide Number Placeholder 14"/>
          <p:cNvSpPr>
            <a:spLocks noGrp="1"/>
          </p:cNvSpPr>
          <p:nvPr>
            <p:ph type="sldNum" sz="quarter" idx="12"/>
          </p:nvPr>
        </p:nvSpPr>
        <p:spPr/>
        <p:txBody>
          <a:bodyPr/>
          <a:lstStyle>
            <a:lvl1pPr>
              <a:defRPr>
                <a:solidFill>
                  <a:schemeClr val="bg1"/>
                </a:solidFill>
              </a:defRPr>
            </a:lvl1pPr>
          </a:lstStyle>
          <a:p>
            <a:fld id="{5751DFAA-887F-4071-8EAD-E8CA316FCF06}" type="slidenum">
              <a:rPr lang="nb-NO" smtClean="0"/>
              <a:pPr/>
              <a:t>‹#›</a:t>
            </a:fld>
            <a:endParaRPr lang="nb-NO"/>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112" y="4881213"/>
            <a:ext cx="701771" cy="109278"/>
          </a:xfrm>
          <a:prstGeom prst="rect">
            <a:avLst/>
          </a:prstGeom>
        </p:spPr>
      </p:pic>
    </p:spTree>
    <p:extLst>
      <p:ext uri="{BB962C8B-B14F-4D97-AF65-F5344CB8AC3E}">
        <p14:creationId xmlns:p14="http://schemas.microsoft.com/office/powerpoint/2010/main" val="1664366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tel + Tekst m/ Stor Illustrasjon [01]">
    <p:spTree>
      <p:nvGrpSpPr>
        <p:cNvPr id="1" name=""/>
        <p:cNvGrpSpPr/>
        <p:nvPr/>
      </p:nvGrpSpPr>
      <p:grpSpPr>
        <a:xfrm>
          <a:off x="0" y="0"/>
          <a:ext cx="0" cy="0"/>
          <a:chOff x="0" y="0"/>
          <a:chExt cx="0" cy="0"/>
        </a:xfrm>
      </p:grpSpPr>
      <p:pic>
        <p:nvPicPr>
          <p:cNvPr id="17" name="Picture Placeholder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4" y="0"/>
            <a:ext cx="9140552" cy="5143500"/>
          </a:xfrm>
          <a:prstGeom prst="rect">
            <a:avLst/>
          </a:prstGeom>
        </p:spPr>
      </p:pic>
      <p:sp>
        <p:nvSpPr>
          <p:cNvPr id="14" name="Text Placeholder 2"/>
          <p:cNvSpPr>
            <a:spLocks noGrp="1"/>
          </p:cNvSpPr>
          <p:nvPr>
            <p:ph type="body" sz="quarter" idx="15" hasCustomPrompt="1"/>
          </p:nvPr>
        </p:nvSpPr>
        <p:spPr>
          <a:xfrm>
            <a:off x="576112" y="1465320"/>
            <a:ext cx="3995888" cy="3121484"/>
          </a:xfrm>
        </p:spPr>
        <p:txBody>
          <a:bodyPr/>
          <a:lstStyle/>
          <a:p>
            <a:r>
              <a:rPr lang="nb-NO"/>
              <a:t>Klikk for å skrive inn tekst...</a:t>
            </a:r>
          </a:p>
        </p:txBody>
      </p:sp>
      <p:sp>
        <p:nvSpPr>
          <p:cNvPr id="10" name="Title 4"/>
          <p:cNvSpPr>
            <a:spLocks noGrp="1"/>
          </p:cNvSpPr>
          <p:nvPr>
            <p:ph type="title" hasCustomPrompt="1"/>
          </p:nvPr>
        </p:nvSpPr>
        <p:spPr>
          <a:xfrm>
            <a:off x="576113" y="414059"/>
            <a:ext cx="6480075" cy="865658"/>
          </a:xfrm>
        </p:spPr>
        <p:txBody>
          <a:bodyPr/>
          <a:lstStyle/>
          <a:p>
            <a:r>
              <a:rPr lang="nb-NO"/>
              <a:t>Klikk her for å legge inn tittel</a:t>
            </a:r>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113" y="4893763"/>
            <a:ext cx="692763" cy="106658"/>
          </a:xfrm>
          <a:prstGeom prst="rect">
            <a:avLst/>
          </a:prstGeom>
        </p:spPr>
      </p:pic>
    </p:spTree>
    <p:extLst>
      <p:ext uri="{BB962C8B-B14F-4D97-AF65-F5344CB8AC3E}">
        <p14:creationId xmlns:p14="http://schemas.microsoft.com/office/powerpoint/2010/main" val="2944299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 Tekst m/ Stor Illustrasjon [02]">
    <p:spTree>
      <p:nvGrpSpPr>
        <p:cNvPr id="1" name=""/>
        <p:cNvGrpSpPr/>
        <p:nvPr/>
      </p:nvGrpSpPr>
      <p:grpSpPr>
        <a:xfrm>
          <a:off x="0" y="0"/>
          <a:ext cx="0" cy="0"/>
          <a:chOff x="0" y="0"/>
          <a:chExt cx="0" cy="0"/>
        </a:xfrm>
      </p:grpSpPr>
      <p:pic>
        <p:nvPicPr>
          <p:cNvPr id="17" name="Picture Placeholder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4" y="0"/>
            <a:ext cx="9140552" cy="5143500"/>
          </a:xfrm>
          <a:prstGeom prst="rect">
            <a:avLst/>
          </a:prstGeom>
        </p:spPr>
      </p:pic>
      <p:sp>
        <p:nvSpPr>
          <p:cNvPr id="11" name="Text Placeholder 2"/>
          <p:cNvSpPr>
            <a:spLocks noGrp="1"/>
          </p:cNvSpPr>
          <p:nvPr>
            <p:ph type="body" sz="quarter" idx="15" hasCustomPrompt="1"/>
          </p:nvPr>
        </p:nvSpPr>
        <p:spPr>
          <a:xfrm>
            <a:off x="576113" y="1465320"/>
            <a:ext cx="3995888" cy="3121484"/>
          </a:xfrm>
        </p:spPr>
        <p:txBody>
          <a:bodyPr/>
          <a:lstStyle>
            <a:lvl1pPr>
              <a:defRPr baseline="0">
                <a:solidFill>
                  <a:schemeClr val="bg1"/>
                </a:solidFill>
              </a:defRPr>
            </a:lvl1pPr>
          </a:lstStyle>
          <a:p>
            <a:r>
              <a:rPr lang="nb-NO"/>
              <a:t>Klikk for å skrive inn tekst...</a:t>
            </a:r>
          </a:p>
        </p:txBody>
      </p:sp>
      <p:sp>
        <p:nvSpPr>
          <p:cNvPr id="5" name="Title 4"/>
          <p:cNvSpPr>
            <a:spLocks noGrp="1"/>
          </p:cNvSpPr>
          <p:nvPr>
            <p:ph type="title" hasCustomPrompt="1"/>
          </p:nvPr>
        </p:nvSpPr>
        <p:spPr>
          <a:xfrm>
            <a:off x="576113" y="414059"/>
            <a:ext cx="6480075" cy="865658"/>
          </a:xfrm>
        </p:spPr>
        <p:txBody>
          <a:bodyPr/>
          <a:lstStyle>
            <a:lvl1pPr>
              <a:defRPr>
                <a:solidFill>
                  <a:schemeClr val="bg1"/>
                </a:solidFill>
              </a:defRPr>
            </a:lvl1pPr>
          </a:lstStyle>
          <a:p>
            <a:r>
              <a:rPr lang="nb-NO"/>
              <a:t>Klikk her for å legge inn tittel</a:t>
            </a:r>
            <a:endParaRPr lang="en-US"/>
          </a:p>
        </p:txBody>
      </p:sp>
      <p:sp>
        <p:nvSpPr>
          <p:cNvPr id="8" name="TextBox 7"/>
          <p:cNvSpPr txBox="1"/>
          <p:nvPr userDrawn="1"/>
        </p:nvSpPr>
        <p:spPr>
          <a:xfrm>
            <a:off x="-139551" y="679574"/>
            <a:ext cx="685621" cy="685641"/>
          </a:xfrm>
          <a:prstGeom prst="rect">
            <a:avLst/>
          </a:prstGeom>
        </p:spPr>
        <p:txBody>
          <a:bodyPr vert="horz" wrap="none" lIns="0" tIns="0" rIns="0" bIns="0" rtlCol="0" anchor="ctr">
            <a:normAutofit/>
          </a:bodyPr>
          <a:lstStyle/>
          <a:p>
            <a:pPr algn="l"/>
            <a:endParaRPr lang="en-US">
              <a:solidFill>
                <a:schemeClr val="accent3"/>
              </a:solidFill>
            </a:endParaRPr>
          </a:p>
        </p:txBody>
      </p:sp>
      <p:pic>
        <p:nvPicPr>
          <p:cNvPr id="9"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112" y="4881213"/>
            <a:ext cx="701771" cy="109278"/>
          </a:xfrm>
          <a:prstGeom prst="rect">
            <a:avLst/>
          </a:prstGeom>
        </p:spPr>
      </p:pic>
    </p:spTree>
    <p:extLst>
      <p:ext uri="{BB962C8B-B14F-4D97-AF65-F5344CB8AC3E}">
        <p14:creationId xmlns:p14="http://schemas.microsoft.com/office/powerpoint/2010/main" val="346946952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9144000" cy="5143500"/>
          </a:xfrm>
          <a:prstGeom prst="rect">
            <a:avLst/>
          </a:prstGeom>
          <a:noFill/>
        </p:spPr>
        <p:txBody>
          <a:bodyPr lIns="0" tIns="720000" rIns="0" bIns="0" anchor="t" anchorCtr="1"/>
          <a:lstStyle>
            <a:lvl1pPr marL="0" marR="0" indent="0" algn="ctr" defTabSz="685858" rtl="0" eaLnBrk="1" fontAlgn="auto" latinLnBrk="0" hangingPunct="1">
              <a:lnSpc>
                <a:spcPct val="100000"/>
              </a:lnSpc>
              <a:spcBef>
                <a:spcPts val="750"/>
              </a:spcBef>
              <a:spcAft>
                <a:spcPts val="750"/>
              </a:spcAft>
              <a:buClrTx/>
              <a:buSzTx/>
              <a:buFont typeface="Arial" panose="020B0604020202020204" pitchFamily="34" charset="0"/>
              <a:buNone/>
              <a:tabLst/>
              <a:defRPr/>
            </a:lvl1pPr>
          </a:lstStyle>
          <a:p>
            <a:r>
              <a:rPr lang="nb-NO"/>
              <a:t>Klikk ikonet for å legge til et bilde</a:t>
            </a:r>
          </a:p>
        </p:txBody>
      </p:sp>
    </p:spTree>
    <p:extLst>
      <p:ext uri="{BB962C8B-B14F-4D97-AF65-F5344CB8AC3E}">
        <p14:creationId xmlns:p14="http://schemas.microsoft.com/office/powerpoint/2010/main" val="314630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ort bilde /m undertekst">
    <p:spTree>
      <p:nvGrpSpPr>
        <p:cNvPr id="1" name=""/>
        <p:cNvGrpSpPr/>
        <p:nvPr/>
      </p:nvGrpSpPr>
      <p:grpSpPr>
        <a:xfrm>
          <a:off x="0" y="0"/>
          <a:ext cx="0" cy="0"/>
          <a:chOff x="0" y="0"/>
          <a:chExt cx="0" cy="0"/>
        </a:xfrm>
      </p:grpSpPr>
      <p:sp>
        <p:nvSpPr>
          <p:cNvPr id="7" name="Rectangle 6"/>
          <p:cNvSpPr/>
          <p:nvPr userDrawn="1"/>
        </p:nvSpPr>
        <p:spPr>
          <a:xfrm>
            <a:off x="0" y="4759017"/>
            <a:ext cx="9144000" cy="3844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bilde 7"/>
          <p:cNvSpPr>
            <a:spLocks noGrp="1"/>
          </p:cNvSpPr>
          <p:nvPr>
            <p:ph type="pic" sz="quarter" idx="13" hasCustomPrompt="1"/>
          </p:nvPr>
        </p:nvSpPr>
        <p:spPr>
          <a:xfrm>
            <a:off x="1" y="0"/>
            <a:ext cx="9144000" cy="4759017"/>
          </a:xfrm>
          <a:prstGeom prst="rect">
            <a:avLst/>
          </a:prstGeom>
          <a:noFill/>
        </p:spPr>
        <p:txBody>
          <a:bodyPr lIns="0" tIns="720000" rIns="0" bIns="0" anchor="t" anchorCtr="1"/>
          <a:lstStyle>
            <a:lvl1pPr marL="0" indent="0" algn="ctr">
              <a:buNone/>
              <a:defRPr baseline="0"/>
            </a:lvl1pPr>
          </a:lstStyle>
          <a:p>
            <a:r>
              <a:rPr lang="nb-NO"/>
              <a:t>Dra bildet til plassholderen eller klikk ikonet for å legge til.</a:t>
            </a:r>
          </a:p>
          <a:p>
            <a:r>
              <a:rPr lang="nb-NO"/>
              <a:t>Husk å </a:t>
            </a:r>
            <a:r>
              <a:rPr lang="nb-NO" err="1"/>
              <a:t>høyreklikke</a:t>
            </a:r>
            <a:r>
              <a:rPr lang="nb-NO"/>
              <a:t> på bildet og velg ”Legg lengst bak” for å få frem bølgen nederst.</a:t>
            </a:r>
          </a:p>
        </p:txBody>
      </p:sp>
      <p:sp>
        <p:nvSpPr>
          <p:cNvPr id="3" name="Plassholder for tekst 2"/>
          <p:cNvSpPr>
            <a:spLocks noGrp="1"/>
          </p:cNvSpPr>
          <p:nvPr>
            <p:ph type="body" sz="quarter" idx="14" hasCustomPrompt="1"/>
          </p:nvPr>
        </p:nvSpPr>
        <p:spPr>
          <a:xfrm>
            <a:off x="576113" y="4866455"/>
            <a:ext cx="7991775" cy="173628"/>
          </a:xfrm>
        </p:spPr>
        <p:txBody>
          <a:bodyPr>
            <a:normAutofit/>
          </a:bodyPr>
          <a:lstStyle>
            <a:lvl1pPr marL="0" marR="0" indent="0" algn="ctr" defTabSz="685858" rtl="0" eaLnBrk="1" fontAlgn="auto" latinLnBrk="0" hangingPunct="1">
              <a:lnSpc>
                <a:spcPct val="100000"/>
              </a:lnSpc>
              <a:spcBef>
                <a:spcPts val="750"/>
              </a:spcBef>
              <a:spcAft>
                <a:spcPts val="750"/>
              </a:spcAft>
              <a:buClrTx/>
              <a:buSzTx/>
              <a:buFont typeface="Arial" panose="020B0604020202020204" pitchFamily="34" charset="0"/>
              <a:buNone/>
              <a:tabLst/>
              <a:defRPr sz="1050"/>
            </a:lvl1pPr>
          </a:lstStyle>
          <a:p>
            <a:pPr marL="0" marR="0" lvl="0" indent="0" algn="ctr" defTabSz="685858" rtl="0" eaLnBrk="1" fontAlgn="auto" latinLnBrk="0" hangingPunct="1">
              <a:lnSpc>
                <a:spcPct val="100000"/>
              </a:lnSpc>
              <a:spcBef>
                <a:spcPts val="750"/>
              </a:spcBef>
              <a:spcAft>
                <a:spcPts val="750"/>
              </a:spcAft>
              <a:buClrTx/>
              <a:buSzTx/>
              <a:buFont typeface="Arial" panose="020B0604020202020204" pitchFamily="34" charset="0"/>
              <a:buNone/>
              <a:tabLst/>
              <a:defRPr/>
            </a:pPr>
            <a:r>
              <a:rPr lang="nb-NO"/>
              <a:t>Klikk for å skrive inn tekst til dette store bildet</a:t>
            </a:r>
          </a:p>
        </p:txBody>
      </p:sp>
      <p:pic>
        <p:nvPicPr>
          <p:cNvPr id="6" name="Picture 5"/>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pic>
        <p:nvPicPr>
          <p:cNvPr id="8" name="Picture 7"/>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576113" y="4893469"/>
            <a:ext cx="696302" cy="108206"/>
          </a:xfrm>
          <a:prstGeom prst="rect">
            <a:avLst/>
          </a:prstGeom>
          <a:noFill/>
        </p:spPr>
      </p:pic>
      <p:sp>
        <p:nvSpPr>
          <p:cNvPr id="10" name="Plassholder for lysbildenummer 5"/>
          <p:cNvSpPr>
            <a:spLocks noGrp="1"/>
          </p:cNvSpPr>
          <p:nvPr>
            <p:ph type="sldNum" sz="quarter" idx="4"/>
          </p:nvPr>
        </p:nvSpPr>
        <p:spPr>
          <a:xfrm>
            <a:off x="8301579" y="4759018"/>
            <a:ext cx="266309" cy="384482"/>
          </a:xfrm>
          <a:prstGeom prst="rect">
            <a:avLst/>
          </a:prstGeom>
        </p:spPr>
        <p:txBody>
          <a:bodyPr vert="horz" lIns="0" tIns="0" rIns="0" bIns="0" rtlCol="0" anchor="ctr">
            <a:normAutofit/>
          </a:bodyPr>
          <a:lstStyle>
            <a:lvl1pPr algn="ctr">
              <a:defRPr sz="1050" b="1" spc="0">
                <a:solidFill>
                  <a:srgbClr val="6A6A6A"/>
                </a:solidFill>
              </a:defRPr>
            </a:lvl1pPr>
          </a:lstStyle>
          <a:p>
            <a:fld id="{5751DFAA-887F-4071-8EAD-E8CA316FCF06}" type="slidenum">
              <a:rPr lang="nb-NO" smtClean="0"/>
              <a:pPr/>
              <a:t>‹#›</a:t>
            </a:fld>
            <a:endParaRPr lang="nb-NO"/>
          </a:p>
        </p:txBody>
      </p:sp>
      <p:cxnSp>
        <p:nvCxnSpPr>
          <p:cNvPr id="11" name="Rett linje 15"/>
          <p:cNvCxnSpPr/>
          <p:nvPr userDrawn="1"/>
        </p:nvCxnSpPr>
        <p:spPr>
          <a:xfrm flipV="1">
            <a:off x="8306333" y="4910675"/>
            <a:ext cx="0" cy="80981"/>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cxnSp>
        <p:nvCxnSpPr>
          <p:cNvPr id="12" name="Rett linje 15"/>
          <p:cNvCxnSpPr/>
          <p:nvPr userDrawn="1"/>
        </p:nvCxnSpPr>
        <p:spPr>
          <a:xfrm flipV="1">
            <a:off x="8554746" y="4910675"/>
            <a:ext cx="0" cy="81010"/>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636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alvside-bilde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0" y="0"/>
            <a:ext cx="4437494" cy="5143500"/>
          </a:xfrm>
          <a:prstGeom prst="rect">
            <a:avLst/>
          </a:prstGeom>
          <a:noFill/>
        </p:spPr>
        <p:txBody>
          <a:bodyPr lIns="0" tIns="720000" rIns="0" bIns="0" anchor="t" anchorCtr="1"/>
          <a:lstStyle>
            <a:lvl1pPr marL="0" marR="0" indent="0" algn="ctr" defTabSz="685858" rtl="0" eaLnBrk="1" fontAlgn="auto" latinLnBrk="0" hangingPunct="1">
              <a:lnSpc>
                <a:spcPct val="100000"/>
              </a:lnSpc>
              <a:spcBef>
                <a:spcPts val="750"/>
              </a:spcBef>
              <a:spcAft>
                <a:spcPts val="750"/>
              </a:spcAft>
              <a:buClrTx/>
              <a:buSzTx/>
              <a:buFont typeface="Arial" panose="020B0604020202020204" pitchFamily="34" charset="0"/>
              <a:buNone/>
              <a:tabLst/>
              <a:defRPr baseline="0"/>
            </a:lvl1pPr>
          </a:lstStyle>
          <a:p>
            <a:r>
              <a:rPr lang="nb-NO"/>
              <a:t>Klikk ikonet for å legge til et bilde</a:t>
            </a:r>
          </a:p>
        </p:txBody>
      </p:sp>
      <p:sp>
        <p:nvSpPr>
          <p:cNvPr id="3" name="Plassholder for tekst 2"/>
          <p:cNvSpPr>
            <a:spLocks noGrp="1"/>
          </p:cNvSpPr>
          <p:nvPr>
            <p:ph type="body" sz="quarter" idx="14" hasCustomPrompt="1"/>
          </p:nvPr>
        </p:nvSpPr>
        <p:spPr>
          <a:xfrm>
            <a:off x="4706506" y="1465321"/>
            <a:ext cx="3861382" cy="3293696"/>
          </a:xfrm>
        </p:spPr>
        <p:txBody>
          <a:bodyPr>
            <a:normAutofit/>
          </a:bodyPr>
          <a:lstStyle>
            <a:lvl1pPr marL="0" marR="0" indent="0" algn="l" defTabSz="685858" rtl="0" eaLnBrk="1" fontAlgn="auto" latinLnBrk="0" hangingPunct="1">
              <a:lnSpc>
                <a:spcPct val="100000"/>
              </a:lnSpc>
              <a:spcBef>
                <a:spcPts val="750"/>
              </a:spcBef>
              <a:spcAft>
                <a:spcPts val="750"/>
              </a:spcAft>
              <a:buClrTx/>
              <a:buSzTx/>
              <a:buFont typeface="Arial" panose="020B0604020202020204" pitchFamily="34" charset="0"/>
              <a:buNone/>
              <a:tabLst/>
              <a:defRPr sz="1275" baseline="0"/>
            </a:lvl1pPr>
          </a:lstStyle>
          <a:p>
            <a:r>
              <a:rPr lang="nb-NO"/>
              <a:t>Klikk for å skrive inn tekst...</a:t>
            </a:r>
          </a:p>
        </p:txBody>
      </p:sp>
      <p:sp>
        <p:nvSpPr>
          <p:cNvPr id="4" name="Title 19"/>
          <p:cNvSpPr>
            <a:spLocks noGrp="1"/>
          </p:cNvSpPr>
          <p:nvPr>
            <p:ph type="title" hasCustomPrompt="1"/>
          </p:nvPr>
        </p:nvSpPr>
        <p:spPr>
          <a:xfrm>
            <a:off x="4706506" y="419919"/>
            <a:ext cx="3861382" cy="865658"/>
          </a:xfrm>
        </p:spPr>
        <p:txBody>
          <a:bodyPr>
            <a:normAutofit/>
          </a:bodyPr>
          <a:lstStyle>
            <a:lvl1pPr>
              <a:defRPr sz="2999"/>
            </a:lvl1pPr>
          </a:lstStyle>
          <a:p>
            <a:r>
              <a:rPr lang="nb-NO"/>
              <a:t>Klikk her og skriv inn tittel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12" y="4892453"/>
            <a:ext cx="701771" cy="109278"/>
          </a:xfrm>
          <a:prstGeom prst="rect">
            <a:avLst/>
          </a:prstGeom>
        </p:spPr>
      </p:pic>
      <p:sp>
        <p:nvSpPr>
          <p:cNvPr id="7" name="Plassholder for lysbildenummer 5"/>
          <p:cNvSpPr>
            <a:spLocks noGrp="1"/>
          </p:cNvSpPr>
          <p:nvPr>
            <p:ph type="sldNum" sz="quarter" idx="4"/>
          </p:nvPr>
        </p:nvSpPr>
        <p:spPr>
          <a:xfrm>
            <a:off x="8301579" y="4759018"/>
            <a:ext cx="266309" cy="384482"/>
          </a:xfrm>
          <a:prstGeom prst="rect">
            <a:avLst/>
          </a:prstGeom>
        </p:spPr>
        <p:txBody>
          <a:bodyPr vert="horz" lIns="0" tIns="0" rIns="0" bIns="0" rtlCol="0" anchor="ctr">
            <a:normAutofit/>
          </a:bodyPr>
          <a:lstStyle>
            <a:lvl1pPr algn="ctr">
              <a:defRPr sz="1050" b="1" spc="0">
                <a:solidFill>
                  <a:srgbClr val="6A6A6A"/>
                </a:solidFill>
              </a:defRPr>
            </a:lvl1pPr>
          </a:lstStyle>
          <a:p>
            <a:fld id="{5751DFAA-887F-4071-8EAD-E8CA316FCF06}" type="slidenum">
              <a:rPr lang="nb-NO" smtClean="0"/>
              <a:pPr/>
              <a:t>‹#›</a:t>
            </a:fld>
            <a:endParaRPr lang="nb-NO"/>
          </a:p>
        </p:txBody>
      </p:sp>
      <p:cxnSp>
        <p:nvCxnSpPr>
          <p:cNvPr id="8" name="Rett linje 15"/>
          <p:cNvCxnSpPr/>
          <p:nvPr userDrawn="1"/>
        </p:nvCxnSpPr>
        <p:spPr>
          <a:xfrm flipV="1">
            <a:off x="8306333" y="4910675"/>
            <a:ext cx="0" cy="80981"/>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cxnSp>
        <p:nvCxnSpPr>
          <p:cNvPr id="10" name="Rett linje 15"/>
          <p:cNvCxnSpPr/>
          <p:nvPr userDrawn="1"/>
        </p:nvCxnSpPr>
        <p:spPr>
          <a:xfrm flipV="1">
            <a:off x="8554746" y="4910675"/>
            <a:ext cx="0" cy="81010"/>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01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mmenligning (Tittel+div innhold)">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76113" y="1464933"/>
            <a:ext cx="3861382" cy="211079"/>
          </a:xfrm>
        </p:spPr>
        <p:txBody>
          <a:bodyPr anchor="t">
            <a:noAutofit/>
          </a:bodyPr>
          <a:lstStyle>
            <a:lvl1pPr marL="0" marR="0" indent="0" algn="l" defTabSz="685858" rtl="0" eaLnBrk="1" fontAlgn="auto" latinLnBrk="0" hangingPunct="1">
              <a:lnSpc>
                <a:spcPct val="100000"/>
              </a:lnSpc>
              <a:spcBef>
                <a:spcPts val="0"/>
              </a:spcBef>
              <a:spcAft>
                <a:spcPts val="0"/>
              </a:spcAft>
              <a:buClrTx/>
              <a:buSzTx/>
              <a:buFont typeface="Arial" panose="020B0604020202020204" pitchFamily="34" charset="0"/>
              <a:buNone/>
              <a:tabLst/>
              <a:defRPr sz="1500" b="0" baseline="0"/>
            </a:lvl1pPr>
            <a:lvl2pPr marL="342929" indent="0">
              <a:buNone/>
              <a:defRPr sz="1500" b="1"/>
            </a:lvl2pPr>
            <a:lvl3pPr marL="685858" indent="0">
              <a:buNone/>
              <a:defRPr sz="1350" b="1"/>
            </a:lvl3pPr>
            <a:lvl4pPr marL="1028786" indent="0">
              <a:buNone/>
              <a:defRPr sz="1200" b="1"/>
            </a:lvl4pPr>
            <a:lvl5pPr marL="1371714" indent="0">
              <a:buNone/>
              <a:defRPr sz="1200" b="1"/>
            </a:lvl5pPr>
            <a:lvl6pPr marL="1714643" indent="0">
              <a:buNone/>
              <a:defRPr sz="1200" b="1"/>
            </a:lvl6pPr>
            <a:lvl7pPr marL="2057571" indent="0">
              <a:buNone/>
              <a:defRPr sz="1200" b="1"/>
            </a:lvl7pPr>
            <a:lvl8pPr marL="2400500" indent="0">
              <a:buNone/>
              <a:defRPr sz="1200" b="1"/>
            </a:lvl8pPr>
            <a:lvl9pPr marL="2743428" indent="0">
              <a:buNone/>
              <a:defRPr sz="1200" b="1"/>
            </a:lvl9pPr>
          </a:lstStyle>
          <a:p>
            <a:r>
              <a:rPr lang="nb-NO"/>
              <a:t>Klikk for å skrive inn tekst, eller vis objekt A...</a:t>
            </a:r>
          </a:p>
        </p:txBody>
      </p:sp>
      <p:sp>
        <p:nvSpPr>
          <p:cNvPr id="4" name="Plassholder for innhold 3"/>
          <p:cNvSpPr>
            <a:spLocks noGrp="1"/>
          </p:cNvSpPr>
          <p:nvPr>
            <p:ph sz="half" idx="2" hasCustomPrompt="1"/>
          </p:nvPr>
        </p:nvSpPr>
        <p:spPr>
          <a:xfrm>
            <a:off x="576112" y="1900563"/>
            <a:ext cx="3861382" cy="2622411"/>
          </a:xfrm>
        </p:spPr>
        <p:txBody>
          <a:bodyPr/>
          <a:lstStyle>
            <a:lvl1pPr>
              <a:defRPr b="0"/>
            </a:lvl1pPr>
          </a:lstStyle>
          <a:p>
            <a:r>
              <a:rPr lang="nb-NO"/>
              <a:t>Klikk for å skrive inn tekst eller sett inn et objekt...</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hasCustomPrompt="1"/>
          </p:nvPr>
        </p:nvSpPr>
        <p:spPr>
          <a:xfrm>
            <a:off x="4706506" y="1464933"/>
            <a:ext cx="3861382" cy="211079"/>
          </a:xfrm>
        </p:spPr>
        <p:txBody>
          <a:bodyPr anchor="t">
            <a:noAutofit/>
          </a:bodyPr>
          <a:lstStyle>
            <a:lvl1pPr marL="0" marR="0" indent="0" algn="l" defTabSz="685858" rtl="0" eaLnBrk="1" fontAlgn="auto" latinLnBrk="0" hangingPunct="1">
              <a:lnSpc>
                <a:spcPct val="100000"/>
              </a:lnSpc>
              <a:spcBef>
                <a:spcPts val="0"/>
              </a:spcBef>
              <a:spcAft>
                <a:spcPts val="0"/>
              </a:spcAft>
              <a:buClrTx/>
              <a:buSzTx/>
              <a:buFont typeface="Arial" panose="020B0604020202020204" pitchFamily="34" charset="0"/>
              <a:buNone/>
              <a:tabLst/>
              <a:defRPr sz="1500" b="0" baseline="0"/>
            </a:lvl1pPr>
            <a:lvl2pPr marL="342929" indent="0">
              <a:buNone/>
              <a:defRPr sz="1500" b="1"/>
            </a:lvl2pPr>
            <a:lvl3pPr marL="685858" indent="0">
              <a:buNone/>
              <a:defRPr sz="1350" b="1"/>
            </a:lvl3pPr>
            <a:lvl4pPr marL="1028786" indent="0">
              <a:buNone/>
              <a:defRPr sz="1200" b="1"/>
            </a:lvl4pPr>
            <a:lvl5pPr marL="1371714" indent="0">
              <a:buNone/>
              <a:defRPr sz="1200" b="1"/>
            </a:lvl5pPr>
            <a:lvl6pPr marL="1714643" indent="0">
              <a:buNone/>
              <a:defRPr sz="1200" b="1"/>
            </a:lvl6pPr>
            <a:lvl7pPr marL="2057571" indent="0">
              <a:buNone/>
              <a:defRPr sz="1200" b="1"/>
            </a:lvl7pPr>
            <a:lvl8pPr marL="2400500" indent="0">
              <a:buNone/>
              <a:defRPr sz="1200" b="1"/>
            </a:lvl8pPr>
            <a:lvl9pPr marL="2743428" indent="0">
              <a:buNone/>
              <a:defRPr sz="1200" b="1"/>
            </a:lvl9pPr>
          </a:lstStyle>
          <a:p>
            <a:r>
              <a:rPr lang="nb-NO"/>
              <a:t>Klikk for å skrive inn tekst, eller vis objekt B...</a:t>
            </a:r>
          </a:p>
        </p:txBody>
      </p:sp>
      <p:sp>
        <p:nvSpPr>
          <p:cNvPr id="6" name="Plassholder for innhold 5"/>
          <p:cNvSpPr>
            <a:spLocks noGrp="1"/>
          </p:cNvSpPr>
          <p:nvPr>
            <p:ph sz="quarter" idx="4" hasCustomPrompt="1"/>
          </p:nvPr>
        </p:nvSpPr>
        <p:spPr>
          <a:xfrm>
            <a:off x="4706506" y="1900563"/>
            <a:ext cx="3861382" cy="2622411"/>
          </a:xfrm>
        </p:spPr>
        <p:txBody>
          <a:bodyPr/>
          <a:lstStyle>
            <a:lvl1pPr>
              <a:defRPr b="0" baseline="0"/>
            </a:lvl1pPr>
          </a:lstStyle>
          <a:p>
            <a:r>
              <a:rPr lang="nb-NO"/>
              <a:t>Klikk for å skrive inn tekst eller sett inn et objekt...</a:t>
            </a:r>
          </a:p>
          <a:p>
            <a:pPr lvl="1"/>
            <a:r>
              <a:rPr lang="nb-NO"/>
              <a:t>Andre nivå</a:t>
            </a:r>
          </a:p>
          <a:p>
            <a:pPr lvl="2"/>
            <a:r>
              <a:rPr lang="nb-NO"/>
              <a:t>Tredje nivå</a:t>
            </a:r>
          </a:p>
          <a:p>
            <a:pPr lvl="3"/>
            <a:r>
              <a:rPr lang="nb-NO"/>
              <a:t>Fjerde nivå</a:t>
            </a:r>
          </a:p>
          <a:p>
            <a:pPr lvl="4"/>
            <a:r>
              <a:rPr lang="nb-NO"/>
              <a:t>Femte nivå</a:t>
            </a:r>
          </a:p>
        </p:txBody>
      </p:sp>
      <p:sp>
        <p:nvSpPr>
          <p:cNvPr id="10" name="Tittel 9"/>
          <p:cNvSpPr>
            <a:spLocks noGrp="1"/>
          </p:cNvSpPr>
          <p:nvPr>
            <p:ph type="title" hasCustomPrompt="1"/>
          </p:nvPr>
        </p:nvSpPr>
        <p:spPr>
          <a:xfrm>
            <a:off x="576113" y="407784"/>
            <a:ext cx="7991775" cy="877793"/>
          </a:xfrm>
        </p:spPr>
        <p:txBody>
          <a:bodyPr/>
          <a:lstStyle/>
          <a:p>
            <a:r>
              <a:rPr lang="nb-NO"/>
              <a:t>Klikk for å skrive inn en tittel</a:t>
            </a:r>
          </a:p>
        </p:txBody>
      </p:sp>
      <p:pic>
        <p:nvPicPr>
          <p:cNvPr id="15" name="Picture 14"/>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
        <p:nvSpPr>
          <p:cNvPr id="13" name="Date Placeholder 12"/>
          <p:cNvSpPr>
            <a:spLocks noGrp="1"/>
          </p:cNvSpPr>
          <p:nvPr>
            <p:ph type="dt" sz="half" idx="10"/>
          </p:nvPr>
        </p:nvSpPr>
        <p:spPr/>
        <p:txBody>
          <a:bodyPr/>
          <a:lstStyle/>
          <a:p>
            <a:r>
              <a:rPr lang="nb-NO"/>
              <a:t>27.11.2018</a:t>
            </a:r>
          </a:p>
        </p:txBody>
      </p:sp>
      <p:sp>
        <p:nvSpPr>
          <p:cNvPr id="14" name="Footer Placeholder 13"/>
          <p:cNvSpPr>
            <a:spLocks noGrp="1"/>
          </p:cNvSpPr>
          <p:nvPr>
            <p:ph type="ftr" sz="quarter" idx="11"/>
          </p:nvPr>
        </p:nvSpPr>
        <p:spPr/>
        <p:txBody>
          <a:bodyPr/>
          <a:lstStyle/>
          <a:p>
            <a:r>
              <a:rPr lang="en-US"/>
              <a:t>Tjenester 3.0 | Altinn arbeidsutvalg</a:t>
            </a:r>
          </a:p>
        </p:txBody>
      </p:sp>
      <p:sp>
        <p:nvSpPr>
          <p:cNvPr id="16" name="Slide Number Placeholder 15"/>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617925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tat-side">
    <p:bg>
      <p:bgPr>
        <a:solidFill>
          <a:srgbClr val="1EAEF7"/>
        </a:solidFill>
        <a:effectLst/>
      </p:bgPr>
    </p:bg>
    <p:spTree>
      <p:nvGrpSpPr>
        <p:cNvPr id="1" name=""/>
        <p:cNvGrpSpPr/>
        <p:nvPr/>
      </p:nvGrpSpPr>
      <p:grpSpPr>
        <a:xfrm>
          <a:off x="0" y="0"/>
          <a:ext cx="0" cy="0"/>
          <a:chOff x="0" y="0"/>
          <a:chExt cx="0" cy="0"/>
        </a:xfrm>
      </p:grpSpPr>
      <p:sp>
        <p:nvSpPr>
          <p:cNvPr id="5" name="Plassholder for tekst 8"/>
          <p:cNvSpPr>
            <a:spLocks noGrp="1"/>
          </p:cNvSpPr>
          <p:nvPr>
            <p:ph type="body" sz="quarter" idx="14" hasCustomPrompt="1"/>
          </p:nvPr>
        </p:nvSpPr>
        <p:spPr>
          <a:xfrm>
            <a:off x="1061333" y="952280"/>
            <a:ext cx="7021334" cy="2430304"/>
          </a:xfrm>
          <a:prstGeom prst="rect">
            <a:avLst/>
          </a:prstGeom>
          <a:noFill/>
          <a:ln w="228600">
            <a:noFill/>
            <a:miter lim="800000"/>
          </a:ln>
        </p:spPr>
        <p:txBody>
          <a:bodyPr lIns="0" tIns="0" rIns="0" bIns="0" anchor="ctr" anchorCtr="0">
            <a:normAutofit/>
          </a:bodyPr>
          <a:lstStyle>
            <a:lvl1pPr marL="0" indent="0" algn="ctr">
              <a:lnSpc>
                <a:spcPct val="100000"/>
              </a:lnSpc>
              <a:spcBef>
                <a:spcPts val="0"/>
              </a:spcBef>
              <a:spcAft>
                <a:spcPts val="0"/>
              </a:spcAft>
              <a:buNone/>
              <a:defRPr sz="3376" b="0" i="0" spc="-112">
                <a:solidFill>
                  <a:schemeClr val="lt1"/>
                </a:solidFill>
                <a:latin typeface="+mj-lt"/>
              </a:defRPr>
            </a:lvl1pPr>
          </a:lstStyle>
          <a:p>
            <a:pPr lvl="0"/>
            <a:r>
              <a:rPr lang="nb-NO"/>
              <a:t>Klikk for å skrive inn sitat</a:t>
            </a:r>
          </a:p>
        </p:txBody>
      </p:sp>
      <p:sp>
        <p:nvSpPr>
          <p:cNvPr id="4" name="Plassholder for tekst 3"/>
          <p:cNvSpPr>
            <a:spLocks noGrp="1"/>
          </p:cNvSpPr>
          <p:nvPr>
            <p:ph type="body" sz="quarter" idx="15" hasCustomPrompt="1"/>
          </p:nvPr>
        </p:nvSpPr>
        <p:spPr>
          <a:xfrm>
            <a:off x="1061333" y="3796070"/>
            <a:ext cx="7021334" cy="242048"/>
          </a:xfrm>
        </p:spPr>
        <p:txBody>
          <a:bodyPr>
            <a:normAutofit/>
          </a:bodyPr>
          <a:lstStyle>
            <a:lvl1pPr marL="0" indent="0" algn="ctr">
              <a:spcBef>
                <a:spcPts val="0"/>
              </a:spcBef>
              <a:spcAft>
                <a:spcPts val="0"/>
              </a:spcAft>
              <a:buNone/>
              <a:defRPr sz="1425" baseline="0">
                <a:solidFill>
                  <a:schemeClr val="lt1"/>
                </a:solidFill>
              </a:defRPr>
            </a:lvl1pPr>
          </a:lstStyle>
          <a:p>
            <a:r>
              <a:rPr lang="nb-NO"/>
              <a:t>Klikk for å skrive inn navn...</a:t>
            </a:r>
          </a:p>
        </p:txBody>
      </p:sp>
      <p:pic>
        <p:nvPicPr>
          <p:cNvPr id="25" name="Picture 24"/>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
        <p:nvSpPr>
          <p:cNvPr id="10" name="Date Placeholder 9"/>
          <p:cNvSpPr>
            <a:spLocks noGrp="1"/>
          </p:cNvSpPr>
          <p:nvPr>
            <p:ph type="dt" sz="half" idx="16"/>
          </p:nvPr>
        </p:nvSpPr>
        <p:spPr/>
        <p:txBody>
          <a:bodyPr/>
          <a:lstStyle/>
          <a:p>
            <a:r>
              <a:rPr lang="nb-NO"/>
              <a:t>27.11.2018</a:t>
            </a:r>
          </a:p>
        </p:txBody>
      </p:sp>
      <p:sp>
        <p:nvSpPr>
          <p:cNvPr id="11" name="Footer Placeholder 10"/>
          <p:cNvSpPr>
            <a:spLocks noGrp="1"/>
          </p:cNvSpPr>
          <p:nvPr>
            <p:ph type="ftr" sz="quarter" idx="17"/>
          </p:nvPr>
        </p:nvSpPr>
        <p:spPr/>
        <p:txBody>
          <a:bodyPr/>
          <a:lstStyle/>
          <a:p>
            <a:r>
              <a:rPr lang="en-US"/>
              <a:t>Tjenester 3.0 | Altinn arbeidsutvalg</a:t>
            </a:r>
          </a:p>
        </p:txBody>
      </p:sp>
      <p:sp>
        <p:nvSpPr>
          <p:cNvPr id="12" name="Slide Number Placeholder 11"/>
          <p:cNvSpPr>
            <a:spLocks noGrp="1"/>
          </p:cNvSpPr>
          <p:nvPr>
            <p:ph type="sldNum" sz="quarter" idx="18"/>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413693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7E109CE-C17B-C643-BEC1-AE390916E92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accent2">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8" name="Plassholder for bilde 4">
            <a:extLst>
              <a:ext uri="{FF2B5EF4-FFF2-40B4-BE49-F238E27FC236}">
                <a16:creationId xmlns:a16="http://schemas.microsoft.com/office/drawing/2014/main" id="{48BD37A8-C81A-D24F-85CA-7DB24B613BAB}"/>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1439442462"/>
      </p:ext>
    </p:extLst>
  </p:cSld>
  <p:clrMapOvr>
    <a:masterClrMapping/>
  </p:clrMapOvr>
  <p:transition spd="med"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 Ikon">
    <p:bg>
      <p:bgPr>
        <a:solidFill>
          <a:schemeClr val="accent6"/>
        </a:solidFill>
        <a:effectLst/>
      </p:bgPr>
    </p:bg>
    <p:spTree>
      <p:nvGrpSpPr>
        <p:cNvPr id="1" name=""/>
        <p:cNvGrpSpPr/>
        <p:nvPr/>
      </p:nvGrpSpPr>
      <p:grpSpPr>
        <a:xfrm>
          <a:off x="0" y="0"/>
          <a:ext cx="0" cy="0"/>
          <a:chOff x="0" y="0"/>
          <a:chExt cx="0" cy="0"/>
        </a:xfrm>
      </p:grpSpPr>
      <p:sp>
        <p:nvSpPr>
          <p:cNvPr id="10" name="Plassholder for bilde 7"/>
          <p:cNvSpPr>
            <a:spLocks noGrp="1"/>
          </p:cNvSpPr>
          <p:nvPr>
            <p:ph type="pic" sz="quarter" idx="13" hasCustomPrompt="1"/>
          </p:nvPr>
        </p:nvSpPr>
        <p:spPr>
          <a:xfrm>
            <a:off x="5570675" y="961803"/>
            <a:ext cx="2011883" cy="2565321"/>
          </a:xfrm>
          <a:prstGeom prst="rect">
            <a:avLst/>
          </a:prstGeom>
          <a:noFill/>
        </p:spPr>
        <p:txBody>
          <a:bodyPr lIns="0" tIns="720000" rIns="0" bIns="0" anchor="t" anchorCtr="1">
            <a:normAutofit/>
          </a:bodyPr>
          <a:lstStyle>
            <a:lvl1pPr marL="0" indent="0" algn="ctr">
              <a:buNone/>
              <a:defRPr sz="1800">
                <a:solidFill>
                  <a:schemeClr val="bg1"/>
                </a:solidFill>
              </a:defRPr>
            </a:lvl1pPr>
          </a:lstStyle>
          <a:p>
            <a:r>
              <a:rPr lang="nb-NO"/>
              <a:t>Plass til ikon</a:t>
            </a:r>
          </a:p>
        </p:txBody>
      </p:sp>
      <p:sp>
        <p:nvSpPr>
          <p:cNvPr id="11" name="Plassholder for tekst 8"/>
          <p:cNvSpPr>
            <a:spLocks noGrp="1"/>
          </p:cNvSpPr>
          <p:nvPr>
            <p:ph type="body" sz="quarter" idx="14" hasCustomPrompt="1"/>
          </p:nvPr>
        </p:nvSpPr>
        <p:spPr>
          <a:xfrm>
            <a:off x="934092" y="961802"/>
            <a:ext cx="4211103" cy="2565321"/>
          </a:xfrm>
          <a:prstGeom prst="rect">
            <a:avLst/>
          </a:prstGeom>
          <a:noFill/>
          <a:ln w="228600">
            <a:noFill/>
            <a:miter lim="800000"/>
          </a:ln>
        </p:spPr>
        <p:txBody>
          <a:bodyPr lIns="0" tIns="0" rIns="0" bIns="0" anchor="ctr">
            <a:normAutofit/>
          </a:bodyPr>
          <a:lstStyle>
            <a:lvl1pPr marL="0" indent="0" algn="l">
              <a:lnSpc>
                <a:spcPct val="100000"/>
              </a:lnSpc>
              <a:spcBef>
                <a:spcPts val="0"/>
              </a:spcBef>
              <a:spcAft>
                <a:spcPts val="0"/>
              </a:spcAft>
              <a:buNone/>
              <a:defRPr sz="3376" b="0" i="0" spc="-112" baseline="0">
                <a:solidFill>
                  <a:schemeClr val="lt1"/>
                </a:solidFill>
                <a:latin typeface="+mj-lt"/>
              </a:defRPr>
            </a:lvl1pPr>
          </a:lstStyle>
          <a:p>
            <a:r>
              <a:rPr lang="nb-NO"/>
              <a:t>Klikk for å skrive inn tekst...</a:t>
            </a:r>
          </a:p>
        </p:txBody>
      </p:sp>
      <p:pic>
        <p:nvPicPr>
          <p:cNvPr id="31" name="Picture 30"/>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
        <p:nvSpPr>
          <p:cNvPr id="6" name="Date Placeholder 5"/>
          <p:cNvSpPr>
            <a:spLocks noGrp="1"/>
          </p:cNvSpPr>
          <p:nvPr>
            <p:ph type="dt" sz="half" idx="15"/>
          </p:nvPr>
        </p:nvSpPr>
        <p:spPr/>
        <p:txBody>
          <a:bodyPr/>
          <a:lstStyle/>
          <a:p>
            <a:r>
              <a:rPr lang="nb-NO"/>
              <a:t>27.11.2018</a:t>
            </a:r>
          </a:p>
        </p:txBody>
      </p:sp>
      <p:sp>
        <p:nvSpPr>
          <p:cNvPr id="9" name="Footer Placeholder 8"/>
          <p:cNvSpPr>
            <a:spLocks noGrp="1"/>
          </p:cNvSpPr>
          <p:nvPr>
            <p:ph type="ftr" sz="quarter" idx="16"/>
          </p:nvPr>
        </p:nvSpPr>
        <p:spPr/>
        <p:txBody>
          <a:bodyPr/>
          <a:lstStyle/>
          <a:p>
            <a:r>
              <a:rPr lang="en-US"/>
              <a:t>Tjenester 3.0 | Altinn arbeidsutvalg</a:t>
            </a:r>
          </a:p>
        </p:txBody>
      </p:sp>
      <p:sp>
        <p:nvSpPr>
          <p:cNvPr id="12" name="Slide Number Placeholder 11"/>
          <p:cNvSpPr>
            <a:spLocks noGrp="1"/>
          </p:cNvSpPr>
          <p:nvPr>
            <p:ph type="sldNum" sz="quarter" idx="17"/>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3011406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ltibruks-side (Kun titte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576113" y="399753"/>
            <a:ext cx="7991775" cy="895907"/>
          </a:xfrm>
        </p:spPr>
        <p:txBody>
          <a:bodyPr/>
          <a:lstStyle/>
          <a:p>
            <a:pPr lvl="0"/>
            <a:r>
              <a:rPr lang="nb-NO"/>
              <a:t>Klikk for å skrive inn en tittel</a:t>
            </a:r>
          </a:p>
        </p:txBody>
      </p:sp>
      <p:pic>
        <p:nvPicPr>
          <p:cNvPr id="11" name="Picture 10"/>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
        <p:nvSpPr>
          <p:cNvPr id="12" name="Date Placeholder 11"/>
          <p:cNvSpPr>
            <a:spLocks noGrp="1"/>
          </p:cNvSpPr>
          <p:nvPr>
            <p:ph type="dt" sz="half" idx="10"/>
          </p:nvPr>
        </p:nvSpPr>
        <p:spPr/>
        <p:txBody>
          <a:bodyPr/>
          <a:lstStyle/>
          <a:p>
            <a:r>
              <a:rPr lang="nb-NO"/>
              <a:t>27.11.2018</a:t>
            </a:r>
          </a:p>
        </p:txBody>
      </p:sp>
      <p:sp>
        <p:nvSpPr>
          <p:cNvPr id="13" name="Footer Placeholder 12"/>
          <p:cNvSpPr>
            <a:spLocks noGrp="1"/>
          </p:cNvSpPr>
          <p:nvPr>
            <p:ph type="ftr" sz="quarter" idx="11"/>
          </p:nvPr>
        </p:nvSpPr>
        <p:spPr/>
        <p:txBody>
          <a:bodyPr/>
          <a:lstStyle/>
          <a:p>
            <a:r>
              <a:rPr lang="en-US"/>
              <a:t>Tjenester 3.0 | Altinn arbeidsutvalg</a:t>
            </a:r>
          </a:p>
        </p:txBody>
      </p:sp>
      <p:sp>
        <p:nvSpPr>
          <p:cNvPr id="14" name="Slide Number Placeholder 13"/>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41624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kjermdump-visning">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0244" t="4562" r="10176" b="15923"/>
          <a:stretch/>
        </p:blipFill>
        <p:spPr>
          <a:xfrm>
            <a:off x="0" y="0"/>
            <a:ext cx="9144001" cy="5143500"/>
          </a:xfrm>
          <a:prstGeom prst="rect">
            <a:avLst/>
          </a:prstGeom>
        </p:spPr>
      </p:pic>
      <p:sp>
        <p:nvSpPr>
          <p:cNvPr id="6" name="TextBox 5"/>
          <p:cNvSpPr txBox="1"/>
          <p:nvPr userDrawn="1"/>
        </p:nvSpPr>
        <p:spPr>
          <a:xfrm>
            <a:off x="3762418" y="5507796"/>
            <a:ext cx="685621" cy="685641"/>
          </a:xfrm>
          <a:prstGeom prst="rect">
            <a:avLst/>
          </a:prstGeom>
        </p:spPr>
        <p:txBody>
          <a:bodyPr vert="horz" wrap="none" lIns="0" tIns="0" rIns="0" bIns="0" rtlCol="0" anchor="ctr">
            <a:normAutofit/>
          </a:bodyPr>
          <a:lstStyle/>
          <a:p>
            <a:pPr algn="l"/>
            <a:endParaRPr lang="en-US">
              <a:solidFill>
                <a:schemeClr val="accent3"/>
              </a:solidFill>
            </a:endParaRPr>
          </a:p>
        </p:txBody>
      </p:sp>
      <p:sp>
        <p:nvSpPr>
          <p:cNvPr id="13" name="Plassholder for bilde 7"/>
          <p:cNvSpPr>
            <a:spLocks noGrp="1"/>
          </p:cNvSpPr>
          <p:nvPr>
            <p:ph type="pic" sz="quarter" idx="13"/>
          </p:nvPr>
        </p:nvSpPr>
        <p:spPr>
          <a:xfrm>
            <a:off x="1573558" y="578861"/>
            <a:ext cx="5985138" cy="3360767"/>
          </a:xfrm>
          <a:prstGeom prst="rect">
            <a:avLst/>
          </a:prstGeom>
          <a:noFill/>
        </p:spPr>
        <p:txBody>
          <a:bodyPr lIns="0" tIns="720000" rIns="0" bIns="0" anchor="t" anchorCtr="1">
            <a:normAutofit/>
          </a:bodyPr>
          <a:lstStyle>
            <a:lvl1pPr marL="0" marR="0" indent="0" algn="ctr" defTabSz="685858" rtl="0" eaLnBrk="1" fontAlgn="auto" latinLnBrk="0" hangingPunct="1">
              <a:lnSpc>
                <a:spcPct val="100000"/>
              </a:lnSpc>
              <a:spcBef>
                <a:spcPts val="750"/>
              </a:spcBef>
              <a:spcAft>
                <a:spcPts val="750"/>
              </a:spcAft>
              <a:buClrTx/>
              <a:buSzTx/>
              <a:buFont typeface="Arial" panose="020B0604020202020204" pitchFamily="34" charset="0"/>
              <a:buNone/>
              <a:tabLst/>
              <a:defRPr sz="1275" baseline="0">
                <a:solidFill>
                  <a:schemeClr val="bg1"/>
                </a:solidFill>
              </a:defRPr>
            </a:lvl1pPr>
          </a:lstStyle>
          <a:p>
            <a:r>
              <a:rPr lang="nb-NO"/>
              <a:t>Klikk ikonet for å legge til et bilde</a:t>
            </a:r>
          </a:p>
        </p:txBody>
      </p:sp>
      <p:pic>
        <p:nvPicPr>
          <p:cNvPr id="5" name="Picture 4"/>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a:off x="1577534" y="3644530"/>
            <a:ext cx="5988933" cy="300400"/>
          </a:xfrm>
          <a:prstGeom prst="rect">
            <a:avLst/>
          </a:prstGeom>
        </p:spPr>
      </p:pic>
    </p:spTree>
    <p:extLst>
      <p:ext uri="{BB962C8B-B14F-4D97-AF65-F5344CB8AC3E}">
        <p14:creationId xmlns:p14="http://schemas.microsoft.com/office/powerpoint/2010/main" val="586236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82291-6FE6-3847-9C0F-41CF8B1B59AB}"/>
              </a:ext>
            </a:extLst>
          </p:cNvPr>
          <p:cNvSpPr>
            <a:spLocks noGrp="1"/>
          </p:cNvSpPr>
          <p:nvPr>
            <p:ph idx="1"/>
          </p:nvPr>
        </p:nvSpPr>
        <p:spPr>
          <a:xfrm>
            <a:off x="559494" y="1369219"/>
            <a:ext cx="7886700" cy="3263504"/>
          </a:xfrm>
        </p:spPr>
        <p:txBody>
          <a:bodyPr/>
          <a:lstStyle>
            <a:lvl1pPr>
              <a:defRPr b="0" i="0">
                <a:latin typeface="Gotham Book" pitchFamily="2" charset="0"/>
                <a:cs typeface="Gotham Book" pitchFamily="2" charset="0"/>
              </a:defRPr>
            </a:lvl1pPr>
          </a:lstStyle>
          <a:p>
            <a:pPr lvl="0"/>
            <a:r>
              <a:rPr lang="en-US"/>
              <a:t>Edit Master text styles</a:t>
            </a:r>
          </a:p>
        </p:txBody>
      </p:sp>
      <p:sp>
        <p:nvSpPr>
          <p:cNvPr id="7" name="Title Placeholder 1">
            <a:extLst>
              <a:ext uri="{FF2B5EF4-FFF2-40B4-BE49-F238E27FC236}">
                <a16:creationId xmlns:a16="http://schemas.microsoft.com/office/drawing/2014/main" id="{0DDC7FF2-2882-B64A-BCBE-7AD7D924B6A6}"/>
              </a:ext>
            </a:extLst>
          </p:cNvPr>
          <p:cNvSpPr>
            <a:spLocks noGrp="1"/>
          </p:cNvSpPr>
          <p:nvPr>
            <p:ph type="title"/>
          </p:nvPr>
        </p:nvSpPr>
        <p:spPr>
          <a:xfrm>
            <a:off x="559494" y="471964"/>
            <a:ext cx="7886700" cy="213836"/>
          </a:xfrm>
          <a:prstGeom prst="rect">
            <a:avLst/>
          </a:prstGeom>
        </p:spPr>
        <p:txBody>
          <a:bodyPr vert="horz" lIns="91440" tIns="45720" rIns="91440" bIns="45720" rtlCol="0" anchor="ctr">
            <a:noAutofit/>
          </a:bodyPr>
          <a:lstStyle>
            <a:lvl1pPr>
              <a:defRPr b="1" i="0">
                <a:solidFill>
                  <a:schemeClr val="tx2"/>
                </a:solidFill>
                <a:latin typeface="Gotham Black" pitchFamily="2" charset="0"/>
                <a:cs typeface="Gotham Black" pitchFamily="2" charset="0"/>
              </a:defRPr>
            </a:lvl1pPr>
          </a:lstStyle>
          <a:p>
            <a:r>
              <a:rPr lang="en-US"/>
              <a:t>Click to edit Master title style</a:t>
            </a:r>
            <a:endParaRPr lang="nb-NO"/>
          </a:p>
        </p:txBody>
      </p:sp>
      <p:sp>
        <p:nvSpPr>
          <p:cNvPr id="15" name="Text Placeholder 14">
            <a:extLst>
              <a:ext uri="{FF2B5EF4-FFF2-40B4-BE49-F238E27FC236}">
                <a16:creationId xmlns:a16="http://schemas.microsoft.com/office/drawing/2014/main" id="{E386BDF6-659D-F74B-8B25-394BFD7D943F}"/>
              </a:ext>
            </a:extLst>
          </p:cNvPr>
          <p:cNvSpPr>
            <a:spLocks noGrp="1"/>
          </p:cNvSpPr>
          <p:nvPr>
            <p:ph type="body" sz="quarter" idx="13"/>
          </p:nvPr>
        </p:nvSpPr>
        <p:spPr>
          <a:xfrm>
            <a:off x="559494" y="792242"/>
            <a:ext cx="7886700" cy="236458"/>
          </a:xfrm>
        </p:spPr>
        <p:txBody>
          <a:bodyPr>
            <a:normAutofit/>
          </a:bodyPr>
          <a:lstStyle>
            <a:lvl1pPr marL="0" indent="0">
              <a:buNone/>
              <a:defRPr sz="1350" b="0" i="0">
                <a:latin typeface="Gotham Light" pitchFamily="2" charset="0"/>
                <a:cs typeface="Gotham Light" pitchFamily="2" charset="0"/>
              </a:defRPr>
            </a:lvl1pPr>
          </a:lstStyle>
          <a:p>
            <a:pPr lvl="0"/>
            <a:r>
              <a:rPr lang="en-US"/>
              <a:t>Edit Master text styles</a:t>
            </a:r>
          </a:p>
        </p:txBody>
      </p:sp>
    </p:spTree>
    <p:extLst>
      <p:ext uri="{BB962C8B-B14F-4D97-AF65-F5344CB8AC3E}">
        <p14:creationId xmlns:p14="http://schemas.microsoft.com/office/powerpoint/2010/main" val="2989559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980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Introslide #2">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969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Introslide #3">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511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Introslide #4">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800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Introslide #5">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493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Introslide #6">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92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BE781C05-9796-BB4F-97B5-AC2DDBF5624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accent5">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8" name="Plassholder for bilde 4">
            <a:extLst>
              <a:ext uri="{FF2B5EF4-FFF2-40B4-BE49-F238E27FC236}">
                <a16:creationId xmlns:a16="http://schemas.microsoft.com/office/drawing/2014/main" id="{444E9336-6B57-AE4F-A6F9-F4B9B87D5685}"/>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195288597"/>
      </p:ext>
    </p:extLst>
  </p:cSld>
  <p:clrMapOvr>
    <a:masterClrMapping/>
  </p:clrMapOvr>
  <p:transition spd="med" advClick="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1">
    <p:bg>
      <p:bgPr>
        <a:solidFill>
          <a:schemeClr val="lt1"/>
        </a:solidFill>
        <a:effectLst/>
      </p:bgPr>
    </p:bg>
    <p:spTree>
      <p:nvGrpSpPr>
        <p:cNvPr id="1" name=""/>
        <p:cNvGrpSpPr/>
        <p:nvPr/>
      </p:nvGrpSpPr>
      <p:grpSpPr>
        <a:xfrm>
          <a:off x="0" y="0"/>
          <a:ext cx="0" cy="0"/>
          <a:chOff x="0" y="0"/>
          <a:chExt cx="0" cy="0"/>
        </a:xfrm>
      </p:grpSpPr>
      <p:pic>
        <p:nvPicPr>
          <p:cNvPr id="7" name="blå">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63"/>
            <a:ext cx="9142114" cy="5141937"/>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2">
    <p:bg>
      <p:bgPr>
        <a:solidFill>
          <a:schemeClr val="lt1"/>
        </a:solidFill>
        <a:effectLst/>
      </p:bgPr>
    </p:bg>
    <p:spTree>
      <p:nvGrpSpPr>
        <p:cNvPr id="1" name=""/>
        <p:cNvGrpSpPr/>
        <p:nvPr/>
      </p:nvGrpSpPr>
      <p:grpSpPr>
        <a:xfrm>
          <a:off x="0" y="0"/>
          <a:ext cx="0" cy="0"/>
          <a:chOff x="0" y="0"/>
          <a:chExt cx="0" cy="0"/>
        </a:xfrm>
      </p:grpSpPr>
      <p:pic>
        <p:nvPicPr>
          <p:cNvPr id="8" name="lilla">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2998"/>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lt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lt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2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3">
    <p:bg>
      <p:bgPr>
        <a:solidFill>
          <a:schemeClr val="lt1"/>
        </a:solidFill>
        <a:effectLst/>
      </p:bgPr>
    </p:bg>
    <p:spTree>
      <p:nvGrpSpPr>
        <p:cNvPr id="1" name=""/>
        <p:cNvGrpSpPr/>
        <p:nvPr/>
      </p:nvGrpSpPr>
      <p:grpSpPr>
        <a:xfrm>
          <a:off x="0" y="0"/>
          <a:ext cx="0" cy="0"/>
          <a:chOff x="0" y="0"/>
          <a:chExt cx="0" cy="0"/>
        </a:xfrm>
      </p:grpSpPr>
      <p:pic>
        <p:nvPicPr>
          <p:cNvPr id="7" name="sand">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2998"/>
          </a:xfrm>
          <a:prstGeom prst="rect">
            <a:avLst/>
          </a:prstGeom>
        </p:spPr>
      </p:pic>
      <p:sp>
        <p:nvSpPr>
          <p:cNvPr id="2" name="Tittel 1"/>
          <p:cNvSpPr>
            <a:spLocks noGrp="1"/>
          </p:cNvSpPr>
          <p:nvPr>
            <p:ph type="ctrTitle"/>
          </p:nvPr>
        </p:nvSpPr>
        <p:spPr>
          <a:xfrm>
            <a:off x="1215271" y="1821658"/>
            <a:ext cx="6076352" cy="860822"/>
          </a:xfrm>
        </p:spPr>
        <p:txBody>
          <a:bodyPr anchor="b">
            <a:normAutofit/>
          </a:bodyPr>
          <a:lstStyle>
            <a:lvl1pPr algn="l">
              <a:lnSpc>
                <a:spcPct val="100000"/>
              </a:lnSpc>
              <a:defRPr sz="2813">
                <a:solidFill>
                  <a:schemeClr val="tx1"/>
                </a:solidFill>
              </a:defRPr>
            </a:lvl1pPr>
          </a:lstStyle>
          <a:p>
            <a:r>
              <a:rPr lang="nb-NO"/>
              <a:t>Klikk for å redigere tittelstil</a:t>
            </a:r>
          </a:p>
        </p:txBody>
      </p:sp>
      <p:sp>
        <p:nvSpPr>
          <p:cNvPr id="3" name="Undertittel 2"/>
          <p:cNvSpPr>
            <a:spLocks noGrp="1"/>
          </p:cNvSpPr>
          <p:nvPr>
            <p:ph type="subTitle" idx="1" hasCustomPrompt="1"/>
          </p:nvPr>
        </p:nvSpPr>
        <p:spPr>
          <a:xfrm>
            <a:off x="1215272" y="3341668"/>
            <a:ext cx="2329268" cy="694908"/>
          </a:xfrm>
        </p:spPr>
        <p:txBody>
          <a:bodyPr>
            <a:normAutofit/>
          </a:bodyPr>
          <a:lstStyle>
            <a:lvl1pPr marL="0" indent="0" algn="l">
              <a:spcBef>
                <a:spcPts val="281"/>
              </a:spcBef>
              <a:buNone/>
              <a:defRPr sz="1125" i="0">
                <a:solidFill>
                  <a:schemeClr val="tx1"/>
                </a:solidFill>
              </a:defRPr>
            </a:lvl1pPr>
            <a:lvl2pPr marL="342868" indent="0" algn="ctr">
              <a:buNone/>
              <a:defRPr sz="1500"/>
            </a:lvl2pPr>
            <a:lvl3pPr marL="685736" indent="0" algn="ctr">
              <a:buNone/>
              <a:defRPr sz="1350"/>
            </a:lvl3pPr>
            <a:lvl4pPr marL="1028603" indent="0" algn="ctr">
              <a:buNone/>
              <a:defRPr sz="1200"/>
            </a:lvl4pPr>
            <a:lvl5pPr marL="1371471" indent="0" algn="ctr">
              <a:buNone/>
              <a:defRPr sz="1200"/>
            </a:lvl5pPr>
            <a:lvl6pPr marL="1714339" indent="0" algn="ctr">
              <a:buNone/>
              <a:defRPr sz="1200"/>
            </a:lvl6pPr>
            <a:lvl7pPr marL="2057206" indent="0" algn="ctr">
              <a:buNone/>
              <a:defRPr sz="1200"/>
            </a:lvl7pPr>
            <a:lvl8pPr marL="2400074" indent="0" algn="ctr">
              <a:buNone/>
              <a:defRPr sz="1200"/>
            </a:lvl8pPr>
            <a:lvl9pPr marL="2742942" indent="0" algn="ctr">
              <a:buNone/>
              <a:defRPr sz="1200"/>
            </a:lvl9pPr>
          </a:lstStyle>
          <a:p>
            <a:r>
              <a:rPr lang="nb-NO"/>
              <a:t>Navn Navnesen</a:t>
            </a:r>
            <a:br>
              <a:rPr lang="nb-NO"/>
            </a:br>
            <a:r>
              <a:rPr lang="nb-NO"/>
              <a:t>Stilling</a:t>
            </a:r>
            <a:br>
              <a:rPr lang="nb-NO"/>
            </a:br>
            <a:r>
              <a:rPr lang="nb-NO"/>
              <a:t>Sted, Dato</a:t>
            </a:r>
          </a:p>
        </p:txBody>
      </p:sp>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cxnSp>
        <p:nvCxnSpPr>
          <p:cNvPr id="9" name="Rett linje 8">
            <a:extLst>
              <a:ext uri="{FF2B5EF4-FFF2-40B4-BE49-F238E27FC236}">
                <a16:creationId xmlns:a16="http://schemas.microsoft.com/office/drawing/2014/main" id="{C629C3E6-69F6-4F62-A3E6-616C4550AFAC}"/>
              </a:ext>
            </a:extLst>
          </p:cNvPr>
          <p:cNvCxnSpPr/>
          <p:nvPr userDrawn="1"/>
        </p:nvCxnSpPr>
        <p:spPr>
          <a:xfrm>
            <a:off x="1215271" y="3189774"/>
            <a:ext cx="1417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7126" y="567071"/>
            <a:ext cx="1745535" cy="606183"/>
          </a:xfrm>
          <a:prstGeom prst="rect">
            <a:avLst/>
          </a:prstGeom>
        </p:spPr>
      </p:pic>
    </p:spTree>
    <p:extLst>
      <p:ext uri="{BB962C8B-B14F-4D97-AF65-F5344CB8AC3E}">
        <p14:creationId xmlns:p14="http://schemas.microsoft.com/office/powerpoint/2010/main" val="40097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fi animert ident">
    <p:bg>
      <p:bgPr>
        <a:solidFill>
          <a:schemeClr val="lt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1215271" y="4834935"/>
            <a:ext cx="634666" cy="138500"/>
          </a:xfrm>
        </p:spPr>
        <p:txBody>
          <a:bodyPr/>
          <a:lstStyle>
            <a:lvl1pPr>
              <a:defRPr>
                <a:solidFill>
                  <a:schemeClr val="lt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7841663" y="4834935"/>
            <a:ext cx="231608" cy="138500"/>
          </a:xfrm>
        </p:spPr>
        <p:txBody>
          <a:bodyPr/>
          <a:lstStyle>
            <a:lvl1pPr>
              <a:defRPr>
                <a:solidFill>
                  <a:schemeClr val="lt1"/>
                </a:solidFill>
              </a:defRPr>
            </a:lvl1pPr>
          </a:lstStyle>
          <a:p>
            <a:fld id="{5751DFAA-887F-4071-8EAD-E8CA316FCF06}" type="slidenum">
              <a:rPr lang="nb-NO" smtClean="0"/>
              <a:pPr/>
              <a:t>‹#›</a:t>
            </a:fld>
            <a:endParaRPr lang="nb-NO"/>
          </a:p>
        </p:txBody>
      </p:sp>
      <p:pic>
        <p:nvPicPr>
          <p:cNvPr id="8" name="ident">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2998"/>
          </a:xfrm>
          <a:prstGeom prst="rect">
            <a:avLst/>
          </a:prstGeom>
        </p:spPr>
      </p:pic>
    </p:spTree>
    <p:extLst>
      <p:ext uri="{BB962C8B-B14F-4D97-AF65-F5344CB8AC3E}">
        <p14:creationId xmlns:p14="http://schemas.microsoft.com/office/powerpoint/2010/main" val="33531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49730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n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4737D579-C832-405D-8D92-9123776B54DF}"/>
              </a:ext>
            </a:extLst>
          </p:cNvPr>
          <p:cNvSpPr>
            <a:spLocks noGrp="1"/>
          </p:cNvSpPr>
          <p:nvPr>
            <p:ph type="body" sz="quarter" idx="13"/>
          </p:nvPr>
        </p:nvSpPr>
        <p:spPr>
          <a:xfrm>
            <a:off x="1012726" y="810102"/>
            <a:ext cx="6582716" cy="3847981"/>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38716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1"/>
            <a:ext cx="9144911" cy="5144143"/>
          </a:xfrm>
          <a:prstGeom prst="rect">
            <a:avLst/>
          </a:prstGeom>
        </p:spPr>
        <p:txBody>
          <a:bodyPr lIns="0" tIns="2880000" rIns="0" bIns="0" anchor="t" anchorCtr="1"/>
          <a:lstStyle>
            <a:lvl1pPr marL="0" indent="0" algn="ctr">
              <a:buNone/>
              <a:defRPr sz="1688"/>
            </a:lvl1pPr>
          </a:lstStyle>
          <a:p>
            <a:r>
              <a:rPr lang="nb-NO"/>
              <a:t>Klikk på ikonet for å legge til et bilde</a:t>
            </a:r>
          </a:p>
        </p:txBody>
      </p:sp>
    </p:spTree>
    <p:extLst>
      <p:ext uri="{BB962C8B-B14F-4D97-AF65-F5344CB8AC3E}">
        <p14:creationId xmlns:p14="http://schemas.microsoft.com/office/powerpoint/2010/main" val="3670250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12726" y="2986840"/>
            <a:ext cx="6582716" cy="1671242"/>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1" y="0"/>
            <a:ext cx="9144911" cy="2572072"/>
          </a:xfrm>
          <a:prstGeom prst="rect">
            <a:avLst/>
          </a:prstGeom>
        </p:spPr>
        <p:txBody>
          <a:bodyPr lIns="0" tIns="2880000" rIns="0" bIns="0" anchor="t" anchorCtr="1"/>
          <a:lstStyle>
            <a:lvl1pPr marL="0" indent="0" algn="ctr">
              <a:buNone/>
              <a:defRPr sz="1688"/>
            </a:lvl1pPr>
          </a:lstStyle>
          <a:p>
            <a:r>
              <a:rPr lang="nb-NO"/>
              <a:t>Klikk på ikonet for å legge til et bilde</a:t>
            </a:r>
          </a:p>
        </p:txBody>
      </p:sp>
    </p:spTree>
    <p:extLst>
      <p:ext uri="{BB962C8B-B14F-4D97-AF65-F5344CB8AC3E}">
        <p14:creationId xmlns:p14="http://schemas.microsoft.com/office/powerpoint/2010/main" val="2946178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1"/>
            <a:ext cx="4573468" cy="5144143"/>
          </a:xfrm>
          <a:prstGeom prst="rect">
            <a:avLst/>
          </a:prstGeom>
        </p:spPr>
        <p:txBody>
          <a:bodyPr lIns="0" tIns="720000" rIns="0" bIns="0" anchor="t" anchorCtr="1"/>
          <a:lstStyle>
            <a:lvl1pPr marL="0" indent="0" algn="ctr">
              <a:buNone/>
              <a:defRPr sz="1688"/>
            </a:lvl1pPr>
          </a:lstStyle>
          <a:p>
            <a:r>
              <a:rPr lang="nb-NO"/>
              <a:t>Klikk på ikonet for å legge til et bilde</a:t>
            </a:r>
          </a:p>
        </p:txBody>
      </p:sp>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5164900" y="810101"/>
            <a:ext cx="3645812" cy="3544193"/>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38760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2571429"/>
            <a:ext cx="4573468" cy="2572072"/>
          </a:xfrm>
          <a:prstGeom prst="rect">
            <a:avLst/>
          </a:prstGeom>
        </p:spPr>
        <p:txBody>
          <a:bodyPr lIns="0" tIns="720000" rIns="0" bIns="0" anchor="t" anchorCtr="1"/>
          <a:lstStyle>
            <a:lvl1pPr marL="0" indent="0" algn="ctr">
              <a:buNone/>
              <a:defRPr sz="1688"/>
            </a:lvl1pPr>
          </a:lstStyle>
          <a:p>
            <a:r>
              <a:rPr lang="nb-NO"/>
              <a:t>Klikk på ikonet for å legge til et bilde</a:t>
            </a:r>
          </a:p>
        </p:txBody>
      </p:sp>
      <p:sp>
        <p:nvSpPr>
          <p:cNvPr id="4" name="Plassholder for dato 3"/>
          <p:cNvSpPr>
            <a:spLocks noGrp="1"/>
          </p:cNvSpPr>
          <p:nvPr>
            <p:ph type="dt" sz="half" idx="10"/>
          </p:nvPr>
        </p:nvSpPr>
        <p:spPr/>
        <p:txBody>
          <a:bodyPr/>
          <a:lstStyle/>
          <a:p>
            <a:fld id="{983651F3-9B16-40C6-B209-3688FC9C95F6}"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607635" y="810102"/>
            <a:ext cx="3240722" cy="141767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4573468" y="0"/>
            <a:ext cx="4570532" cy="2572072"/>
          </a:xfrm>
          <a:prstGeom prst="rect">
            <a:avLst/>
          </a:prstGeom>
        </p:spPr>
        <p:txBody>
          <a:bodyPr lIns="0" tIns="720000" rIns="0" bIns="0" anchor="t" anchorCtr="1"/>
          <a:lstStyle>
            <a:lvl1pPr marL="0" indent="0" algn="ctr">
              <a:buNone/>
              <a:defRPr sz="1688"/>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5164899" y="2908108"/>
            <a:ext cx="3240722" cy="141767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3491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438B216-8761-0041-9597-3C5D272044C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tx2">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8" name="Plassholder for bilde 4">
            <a:extLst>
              <a:ext uri="{FF2B5EF4-FFF2-40B4-BE49-F238E27FC236}">
                <a16:creationId xmlns:a16="http://schemas.microsoft.com/office/drawing/2014/main" id="{67F04413-3BAE-3B42-87C8-8A946D6F3D43}"/>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450376844"/>
      </p:ext>
    </p:extLst>
  </p:cSld>
  <p:clrMapOvr>
    <a:masterClrMapping/>
  </p:clrMapOvr>
  <p:transition spd="med" advClick="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435C06D-6B4A-4F64-97D2-2A45F4B3B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8750" y="4617578"/>
            <a:ext cx="682439" cy="267463"/>
          </a:xfrm>
          <a:prstGeom prst="rect">
            <a:avLst/>
          </a:prstGeom>
        </p:spPr>
      </p:pic>
      <p:sp>
        <p:nvSpPr>
          <p:cNvPr id="12" name="Plassholder for dato 11">
            <a:extLst>
              <a:ext uri="{FF2B5EF4-FFF2-40B4-BE49-F238E27FC236}">
                <a16:creationId xmlns:a16="http://schemas.microsoft.com/office/drawing/2014/main" id="{79E28BA1-4BA5-4AEB-A7CE-8449E4703054}"/>
              </a:ext>
            </a:extLst>
          </p:cNvPr>
          <p:cNvSpPr>
            <a:spLocks noGrp="1"/>
          </p:cNvSpPr>
          <p:nvPr>
            <p:ph type="dt" sz="half" idx="11"/>
          </p:nvPr>
        </p:nvSpPr>
        <p:spPr/>
        <p:txBody>
          <a:bodyPr/>
          <a:lstStyle/>
          <a:p>
            <a:fld id="{983651F3-9B16-40C6-B209-3688FC9C95F6}" type="datetimeFigureOut">
              <a:rPr lang="nb-NO" smtClean="0"/>
              <a:pPr/>
              <a:t>21.10.2020</a:t>
            </a:fld>
            <a:endParaRPr lang="nb-NO"/>
          </a:p>
        </p:txBody>
      </p:sp>
      <p:sp>
        <p:nvSpPr>
          <p:cNvPr id="13" name="Plassholder for bunntekst 12">
            <a:extLst>
              <a:ext uri="{FF2B5EF4-FFF2-40B4-BE49-F238E27FC236}">
                <a16:creationId xmlns:a16="http://schemas.microsoft.com/office/drawing/2014/main" id="{C6E57979-1462-449A-895B-130922138370}"/>
              </a:ext>
            </a:extLst>
          </p:cNvPr>
          <p:cNvSpPr>
            <a:spLocks noGrp="1"/>
          </p:cNvSpPr>
          <p:nvPr>
            <p:ph type="ftr" sz="quarter" idx="12"/>
          </p:nvPr>
        </p:nvSpPr>
        <p:spPr/>
        <p:txBody>
          <a:bodyPr/>
          <a:lstStyle/>
          <a:p>
            <a:endParaRPr lang="nb-NO"/>
          </a:p>
        </p:txBody>
      </p:sp>
      <p:sp>
        <p:nvSpPr>
          <p:cNvPr id="14" name="Plassholder for lysbildenummer 13">
            <a:extLst>
              <a:ext uri="{FF2B5EF4-FFF2-40B4-BE49-F238E27FC236}">
                <a16:creationId xmlns:a16="http://schemas.microsoft.com/office/drawing/2014/main" id="{9997B939-209C-4074-9AD5-3A86278954AE}"/>
              </a:ext>
            </a:extLst>
          </p:cNvPr>
          <p:cNvSpPr>
            <a:spLocks noGrp="1"/>
          </p:cNvSpPr>
          <p:nvPr>
            <p:ph type="sldNum" sz="quarter" idx="13"/>
          </p:nvPr>
        </p:nvSpPr>
        <p:spPr>
          <a:xfrm>
            <a:off x="8309581" y="4834935"/>
            <a:ext cx="231608" cy="138500"/>
          </a:xfrm>
        </p:spPr>
        <p:txBody>
          <a:bodyPr/>
          <a:lstStyle/>
          <a:p>
            <a:fld id="{5751DFAA-887F-4071-8EAD-E8CA316FCF06}" type="slidenum">
              <a:rPr lang="nb-NO" smtClean="0"/>
              <a:pPr/>
              <a:t>‹#›</a:t>
            </a:fld>
            <a:endParaRPr lang="nb-NO"/>
          </a:p>
        </p:txBody>
      </p:sp>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506364" y="506313"/>
            <a:ext cx="8304349" cy="3949244"/>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4043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ksjonskille #1">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Tree>
    <p:extLst>
      <p:ext uri="{BB962C8B-B14F-4D97-AF65-F5344CB8AC3E}">
        <p14:creationId xmlns:p14="http://schemas.microsoft.com/office/powerpoint/2010/main" val="1945662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ksjonskille #2">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Tree>
    <p:extLst>
      <p:ext uri="{BB962C8B-B14F-4D97-AF65-F5344CB8AC3E}">
        <p14:creationId xmlns:p14="http://schemas.microsoft.com/office/powerpoint/2010/main" val="2163422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ksjonskille #3">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Tree>
    <p:extLst>
      <p:ext uri="{BB962C8B-B14F-4D97-AF65-F5344CB8AC3E}">
        <p14:creationId xmlns:p14="http://schemas.microsoft.com/office/powerpoint/2010/main" val="325560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ksjonskille #4">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Tree>
    <p:extLst>
      <p:ext uri="{BB962C8B-B14F-4D97-AF65-F5344CB8AC3E}">
        <p14:creationId xmlns:p14="http://schemas.microsoft.com/office/powerpoint/2010/main" val="743140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ksjonskille #5">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spTree>
    <p:extLst>
      <p:ext uri="{BB962C8B-B14F-4D97-AF65-F5344CB8AC3E}">
        <p14:creationId xmlns:p14="http://schemas.microsoft.com/office/powerpoint/2010/main" val="3798268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ksjonskille #6">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70"/>
            <a:ext cx="9144893" cy="5125560"/>
          </a:xfrm>
          <a:prstGeom prst="rect">
            <a:avLst/>
          </a:prstGeom>
        </p:spPr>
      </p:pic>
    </p:spTree>
    <p:extLst>
      <p:ext uri="{BB962C8B-B14F-4D97-AF65-F5344CB8AC3E}">
        <p14:creationId xmlns:p14="http://schemas.microsoft.com/office/powerpoint/2010/main" val="2788203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12726" y="810102"/>
            <a:ext cx="3645812" cy="354419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895377" y="810102"/>
            <a:ext cx="3645812" cy="354419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21.10.2020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249468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12726" y="810102"/>
            <a:ext cx="3645812" cy="320280"/>
          </a:xfrm>
        </p:spPr>
        <p:txBody>
          <a:bodyPr anchor="t">
            <a:spAutoFit/>
          </a:bodyPr>
          <a:lstStyle>
            <a:lvl1pPr marL="0" indent="0">
              <a:buNone/>
              <a:defRPr sz="2081" b="1"/>
            </a:lvl1pPr>
            <a:lvl2pPr marL="342868" indent="0">
              <a:buNone/>
              <a:defRPr sz="1500" b="1"/>
            </a:lvl2pPr>
            <a:lvl3pPr marL="685736" indent="0">
              <a:buNone/>
              <a:defRPr sz="1350" b="1"/>
            </a:lvl3pPr>
            <a:lvl4pPr marL="1028603" indent="0">
              <a:buNone/>
              <a:defRPr sz="1200" b="1"/>
            </a:lvl4pPr>
            <a:lvl5pPr marL="1371471" indent="0">
              <a:buNone/>
              <a:defRPr sz="1200" b="1"/>
            </a:lvl5pPr>
            <a:lvl6pPr marL="1714339" indent="0">
              <a:buNone/>
              <a:defRPr sz="1200" b="1"/>
            </a:lvl6pPr>
            <a:lvl7pPr marL="2057206" indent="0">
              <a:buNone/>
              <a:defRPr sz="1200" b="1"/>
            </a:lvl7pPr>
            <a:lvl8pPr marL="2400074" indent="0">
              <a:buNone/>
              <a:defRPr sz="1200" b="1"/>
            </a:lvl8pPr>
            <a:lvl9pPr marL="2742942" indent="0">
              <a:buNone/>
              <a:defRPr sz="1200" b="1"/>
            </a:lvl9pPr>
          </a:lstStyle>
          <a:p>
            <a:pPr lvl="0"/>
            <a:r>
              <a:rPr lang="nb-NO"/>
              <a:t>Rediger tekststiler i malen</a:t>
            </a:r>
          </a:p>
        </p:txBody>
      </p:sp>
      <p:sp>
        <p:nvSpPr>
          <p:cNvPr id="4" name="Plassholder for innhold 3"/>
          <p:cNvSpPr>
            <a:spLocks noGrp="1"/>
          </p:cNvSpPr>
          <p:nvPr>
            <p:ph sz="half" idx="2"/>
          </p:nvPr>
        </p:nvSpPr>
        <p:spPr>
          <a:xfrm>
            <a:off x="1012726" y="1130382"/>
            <a:ext cx="3645812" cy="32239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895377" y="810102"/>
            <a:ext cx="3645812" cy="320280"/>
          </a:xfrm>
        </p:spPr>
        <p:txBody>
          <a:bodyPr wrap="square" anchor="t">
            <a:spAutoFit/>
          </a:bodyPr>
          <a:lstStyle>
            <a:lvl1pPr marL="0" indent="0">
              <a:buNone/>
              <a:defRPr sz="2081" b="1"/>
            </a:lvl1pPr>
            <a:lvl2pPr marL="342868" indent="0">
              <a:buNone/>
              <a:defRPr sz="1500" b="1"/>
            </a:lvl2pPr>
            <a:lvl3pPr marL="685736" indent="0">
              <a:buNone/>
              <a:defRPr sz="1350" b="1"/>
            </a:lvl3pPr>
            <a:lvl4pPr marL="1028603" indent="0">
              <a:buNone/>
              <a:defRPr sz="1200" b="1"/>
            </a:lvl4pPr>
            <a:lvl5pPr marL="1371471" indent="0">
              <a:buNone/>
              <a:defRPr sz="1200" b="1"/>
            </a:lvl5pPr>
            <a:lvl6pPr marL="1714339" indent="0">
              <a:buNone/>
              <a:defRPr sz="1200" b="1"/>
            </a:lvl6pPr>
            <a:lvl7pPr marL="2057206" indent="0">
              <a:buNone/>
              <a:defRPr sz="1200" b="1"/>
            </a:lvl7pPr>
            <a:lvl8pPr marL="2400074" indent="0">
              <a:buNone/>
              <a:defRPr sz="1200" b="1"/>
            </a:lvl8pPr>
            <a:lvl9pPr marL="2742942" indent="0">
              <a:buNone/>
              <a:defRPr sz="1200" b="1"/>
            </a:lvl9pPr>
          </a:lstStyle>
          <a:p>
            <a:pPr lvl="0"/>
            <a:r>
              <a:rPr lang="nb-NO"/>
              <a:t>Rediger tekststiler i malen</a:t>
            </a:r>
          </a:p>
        </p:txBody>
      </p:sp>
      <p:sp>
        <p:nvSpPr>
          <p:cNvPr id="6" name="Plassholder for innhold 5"/>
          <p:cNvSpPr>
            <a:spLocks noGrp="1"/>
          </p:cNvSpPr>
          <p:nvPr>
            <p:ph sz="quarter" idx="4"/>
          </p:nvPr>
        </p:nvSpPr>
        <p:spPr>
          <a:xfrm>
            <a:off x="4895377" y="1130382"/>
            <a:ext cx="3645812" cy="32239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21.10.2020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EA580FF1-391B-4CD4-9C27-516ACE01A7B6}"/>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06931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A5589B9-2A63-49AD-B4AF-B290ABF65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893" cy="5143500"/>
          </a:xfrm>
          <a:prstGeom prst="rect">
            <a:avLst/>
          </a:prstGeom>
        </p:spPr>
      </p:pic>
      <p:pic>
        <p:nvPicPr>
          <p:cNvPr id="8" name="Bilde 7">
            <a:extLst>
              <a:ext uri="{FF2B5EF4-FFF2-40B4-BE49-F238E27FC236}">
                <a16:creationId xmlns:a16="http://schemas.microsoft.com/office/drawing/2014/main" id="{9F6CBEE6-56DC-47C1-98B7-6D4C13A7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1772" y="1757920"/>
            <a:ext cx="1548348" cy="1548197"/>
          </a:xfrm>
          <a:prstGeom prst="rect">
            <a:avLst/>
          </a:prstGeom>
        </p:spPr>
      </p:pic>
    </p:spTree>
    <p:extLst>
      <p:ext uri="{BB962C8B-B14F-4D97-AF65-F5344CB8AC3E}">
        <p14:creationId xmlns:p14="http://schemas.microsoft.com/office/powerpoint/2010/main" val="56700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Forside hvit strip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900934E-E274-9F4B-90F0-1FD8D07BFD8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683564" y="2391942"/>
            <a:ext cx="7776000" cy="2268040"/>
          </a:xfrm>
          <a:prstGeom prst="rect">
            <a:avLst/>
          </a:prstGeom>
          <a:solidFill>
            <a:schemeClr val="accent6">
              <a:lumMod val="75000"/>
              <a:alpha val="70000"/>
            </a:schemeClr>
          </a:solidFill>
          <a:effectLst/>
        </p:spPr>
        <p:txBody>
          <a:bodyPr lIns="251999" tIns="360000" rIns="251999" bIns="0" anchor="ctr" anchorCtr="0"/>
          <a:lstStyle>
            <a:lvl1pPr algn="ctr">
              <a:lnSpc>
                <a:spcPct val="100000"/>
              </a:lnSpc>
              <a:defRPr sz="25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4094370"/>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8" name="Plassholder for bilde 4">
            <a:extLst>
              <a:ext uri="{FF2B5EF4-FFF2-40B4-BE49-F238E27FC236}">
                <a16:creationId xmlns:a16="http://schemas.microsoft.com/office/drawing/2014/main" id="{41CD39CA-42FB-BB4E-8DED-776C7C3E341A}"/>
              </a:ext>
            </a:extLst>
          </p:cNvPr>
          <p:cNvSpPr>
            <a:spLocks noGrp="1"/>
          </p:cNvSpPr>
          <p:nvPr>
            <p:ph type="pic" sz="quarter" idx="10" hasCustomPrompt="1"/>
          </p:nvPr>
        </p:nvSpPr>
        <p:spPr>
          <a:xfrm>
            <a:off x="4046482" y="2654622"/>
            <a:ext cx="1044000" cy="655200"/>
          </a:xfrm>
        </p:spPr>
        <p:txBody>
          <a:bodyPr/>
          <a:lstStyle>
            <a:lvl1pPr marL="0" indent="0" algn="ctr">
              <a:buFontTx/>
              <a:buNone/>
              <a:defRPr>
                <a:solidFill>
                  <a:schemeClr val="bg1"/>
                </a:solidFill>
              </a:defRPr>
            </a:lvl1pPr>
          </a:lstStyle>
          <a:p>
            <a:r>
              <a:rPr lang="nb-NO"/>
              <a:t>logo</a:t>
            </a:r>
          </a:p>
        </p:txBody>
      </p:sp>
    </p:spTree>
    <p:extLst>
      <p:ext uri="{BB962C8B-B14F-4D97-AF65-F5344CB8AC3E}">
        <p14:creationId xmlns:p14="http://schemas.microsoft.com/office/powerpoint/2010/main" val="280686065"/>
      </p:ext>
    </p:extLst>
  </p:cSld>
  <p:clrMapOvr>
    <a:masterClrMapping/>
  </p:clrMapOvr>
  <p:transition spd="med" advClick="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21.10.2020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09477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21.10.2020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131213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p>
        </p:txBody>
      </p:sp>
      <p:sp>
        <p:nvSpPr>
          <p:cNvPr id="3" name="Undertit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4D0B775C-D3AD-4CCF-B983-16974FB3288F}"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1782697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D0B775C-D3AD-4CCF-B983-16974FB3288F}"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4127540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282304"/>
            <a:ext cx="7886700" cy="2139553"/>
          </a:xfrm>
        </p:spPr>
        <p:txBody>
          <a:bodyPr anchor="b"/>
          <a:lstStyle>
            <a:lvl1pPr>
              <a:defRPr sz="4500"/>
            </a:lvl1pPr>
          </a:lstStyle>
          <a:p>
            <a:r>
              <a:rPr lang="nb-NO"/>
              <a:t>Klikk for å redigere tittelstil</a:t>
            </a:r>
          </a:p>
        </p:txBody>
      </p:sp>
      <p:sp>
        <p:nvSpPr>
          <p:cNvPr id="3" name="Plassholder f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D0B775C-D3AD-4CCF-B983-16974FB3288F}"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3752842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650" y="1369219"/>
            <a:ext cx="3886200" cy="326350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150" y="1369219"/>
            <a:ext cx="3886200" cy="326350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D0B775C-D3AD-4CCF-B983-16974FB3288F}" type="datetimeFigureOut">
              <a:rPr lang="nb-NO" smtClean="0"/>
              <a:t>21.10.2020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1972215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4" name="Plassholder for innhold 3"/>
          <p:cNvSpPr>
            <a:spLocks noGrp="1"/>
          </p:cNvSpPr>
          <p:nvPr>
            <p:ph sz="half" idx="2"/>
          </p:nvPr>
        </p:nvSpPr>
        <p:spPr>
          <a:xfrm>
            <a:off x="629842" y="1878806"/>
            <a:ext cx="3868340" cy="27634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6" name="Plassholder for innhold 5"/>
          <p:cNvSpPr>
            <a:spLocks noGrp="1"/>
          </p:cNvSpPr>
          <p:nvPr>
            <p:ph sz="quarter" idx="4"/>
          </p:nvPr>
        </p:nvSpPr>
        <p:spPr>
          <a:xfrm>
            <a:off x="4629150" y="1878806"/>
            <a:ext cx="3887391" cy="276344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D0B775C-D3AD-4CCF-B983-16974FB3288F}" type="datetimeFigureOut">
              <a:rPr lang="nb-NO" smtClean="0"/>
              <a:t>21.10.2020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35727768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D0B775C-D3AD-4CCF-B983-16974FB3288F}" type="datetimeFigureOut">
              <a:rPr lang="nb-NO" smtClean="0"/>
              <a:t>21.10.2020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798602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D0B775C-D3AD-4CCF-B983-16974FB3288F}" type="datetimeFigureOut">
              <a:rPr lang="nb-NO" smtClean="0"/>
              <a:t>21.10.2020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787349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innhol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Rediger tekststiler i malen</a:t>
            </a:r>
          </a:p>
        </p:txBody>
      </p:sp>
      <p:sp>
        <p:nvSpPr>
          <p:cNvPr id="5" name="Plassholder for dato 4"/>
          <p:cNvSpPr>
            <a:spLocks noGrp="1"/>
          </p:cNvSpPr>
          <p:nvPr>
            <p:ph type="dt" sz="half" idx="10"/>
          </p:nvPr>
        </p:nvSpPr>
        <p:spPr/>
        <p:txBody>
          <a:bodyPr/>
          <a:lstStyle/>
          <a:p>
            <a:fld id="{4D0B775C-D3AD-4CCF-B983-16974FB3288F}" type="datetimeFigureOut">
              <a:rPr lang="nb-NO" smtClean="0"/>
              <a:t>21.10.2020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284679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Forside hvit stripe">
    <p:spTree>
      <p:nvGrpSpPr>
        <p:cNvPr id="1" name=""/>
        <p:cNvGrpSpPr/>
        <p:nvPr/>
      </p:nvGrpSpPr>
      <p:grpSpPr>
        <a:xfrm>
          <a:off x="0" y="0"/>
          <a:ext cx="0" cy="0"/>
          <a:chOff x="0" y="0"/>
          <a:chExt cx="0" cy="0"/>
        </a:xfrm>
      </p:grpSpPr>
      <p:sp>
        <p:nvSpPr>
          <p:cNvPr id="3" name="Rektangel 2"/>
          <p:cNvSpPr/>
          <p:nvPr userDrawn="1"/>
        </p:nvSpPr>
        <p:spPr bwMode="auto">
          <a:xfrm rot="16200000">
            <a:off x="3239856" y="-1172159"/>
            <a:ext cx="2664297" cy="9143999"/>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21" name="Rektangel 20">
            <a:extLst>
              <a:ext uri="{FF2B5EF4-FFF2-40B4-BE49-F238E27FC236}">
                <a16:creationId xmlns:a16="http://schemas.microsoft.com/office/drawing/2014/main" id="{40EF47FD-95FF-1947-9C6E-818066C4C499}"/>
              </a:ext>
            </a:extLst>
          </p:cNvPr>
          <p:cNvSpPr/>
          <p:nvPr userDrawn="1"/>
        </p:nvSpPr>
        <p:spPr bwMode="auto">
          <a:xfrm>
            <a:off x="4" y="0"/>
            <a:ext cx="9144000" cy="5143500"/>
          </a:xfrm>
          <a:prstGeom prst="rect">
            <a:avLst/>
          </a:prstGeom>
          <a:solidFill>
            <a:schemeClr val="accent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b-NO" sz="1200" b="0" i="0" u="none" strike="noStrike" cap="none" normalizeH="0" baseline="0">
              <a:ln>
                <a:noFill/>
              </a:ln>
              <a:solidFill>
                <a:srgbClr val="000000"/>
              </a:solidFill>
              <a:effectLst/>
              <a:latin typeface="Segoe UI"/>
              <a:ea typeface="ヒラギノ角ゴ ProN W3" charset="0"/>
              <a:cs typeface="Segoe UI"/>
              <a:sym typeface="Gill Sans" charset="0"/>
            </a:endParaRPr>
          </a:p>
        </p:txBody>
      </p:sp>
      <p:sp>
        <p:nvSpPr>
          <p:cNvPr id="19" name="Subtitle 2">
            <a:extLst>
              <a:ext uri="{FF2B5EF4-FFF2-40B4-BE49-F238E27FC236}">
                <a16:creationId xmlns:a16="http://schemas.microsoft.com/office/drawing/2014/main" id="{1DA9EDA4-B686-4045-95FE-FE9BCC2AB08B}"/>
              </a:ext>
            </a:extLst>
          </p:cNvPr>
          <p:cNvSpPr>
            <a:spLocks noGrp="1"/>
          </p:cNvSpPr>
          <p:nvPr>
            <p:ph type="subTitle" idx="1"/>
          </p:nvPr>
        </p:nvSpPr>
        <p:spPr>
          <a:xfrm>
            <a:off x="968482" y="2884566"/>
            <a:ext cx="7200000" cy="421596"/>
          </a:xfrm>
          <a:prstGeom prst="rect">
            <a:avLst/>
          </a:prstGeom>
          <a:effectLst/>
        </p:spPr>
        <p:txBody>
          <a:bodyPr lIns="108000"/>
          <a:lstStyle>
            <a:lvl1pPr marL="0" indent="0" algn="ctr">
              <a:spcBef>
                <a:spcPts val="0"/>
              </a:spcBef>
              <a:buNone/>
              <a:defRPr sz="1800">
                <a:solidFill>
                  <a:schemeClr val="bg1"/>
                </a:solidFill>
                <a:effectLst/>
                <a:latin typeface="Arial" panose="020B0604020202020204" pitchFamily="34" charset="0"/>
                <a:cs typeface="Arial" panose="020B0604020202020204" pitchFamily="34" charset="0"/>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endParaRPr lang="en-US"/>
          </a:p>
        </p:txBody>
      </p:sp>
      <p:sp>
        <p:nvSpPr>
          <p:cNvPr id="20" name="Tittel 8">
            <a:extLst>
              <a:ext uri="{FF2B5EF4-FFF2-40B4-BE49-F238E27FC236}">
                <a16:creationId xmlns:a16="http://schemas.microsoft.com/office/drawing/2014/main" id="{CC5A9DDB-954A-7D42-B035-D877D3C8E81D}"/>
              </a:ext>
            </a:extLst>
          </p:cNvPr>
          <p:cNvSpPr>
            <a:spLocks noGrp="1"/>
          </p:cNvSpPr>
          <p:nvPr>
            <p:ph type="title"/>
          </p:nvPr>
        </p:nvSpPr>
        <p:spPr>
          <a:xfrm>
            <a:off x="968482" y="2226042"/>
            <a:ext cx="7200000" cy="618613"/>
          </a:xfrm>
          <a:prstGeom prst="rect">
            <a:avLst/>
          </a:prstGeom>
          <a:noFill/>
          <a:effectLst/>
        </p:spPr>
        <p:txBody>
          <a:bodyPr anchor="ctr" anchorCtr="0"/>
          <a:lstStyle>
            <a:lvl1pPr algn="ctr">
              <a:lnSpc>
                <a:spcPct val="100000"/>
              </a:lnSpc>
              <a:defRPr sz="2600" b="1">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grpSp>
        <p:nvGrpSpPr>
          <p:cNvPr id="14" name="Gruppe 13">
            <a:extLst>
              <a:ext uri="{FF2B5EF4-FFF2-40B4-BE49-F238E27FC236}">
                <a16:creationId xmlns:a16="http://schemas.microsoft.com/office/drawing/2014/main" id="{643FA7E6-B73E-5941-B864-6A988E000ECD}"/>
              </a:ext>
            </a:extLst>
          </p:cNvPr>
          <p:cNvGrpSpPr/>
          <p:nvPr userDrawn="1"/>
        </p:nvGrpSpPr>
        <p:grpSpPr>
          <a:xfrm>
            <a:off x="4028228" y="1387879"/>
            <a:ext cx="1080508" cy="679812"/>
            <a:chOff x="3745440" y="2967119"/>
            <a:chExt cx="2725919" cy="1715039"/>
          </a:xfrm>
        </p:grpSpPr>
        <p:sp>
          <p:nvSpPr>
            <p:cNvPr id="15" name="Friform 14">
              <a:extLst>
                <a:ext uri="{FF2B5EF4-FFF2-40B4-BE49-F238E27FC236}">
                  <a16:creationId xmlns:a16="http://schemas.microsoft.com/office/drawing/2014/main" id="{8E599B73-B799-1241-A11B-58C52CD2C851}"/>
                </a:ext>
              </a:extLst>
            </p:cNvPr>
            <p:cNvSpPr/>
            <p:nvPr/>
          </p:nvSpPr>
          <p:spPr>
            <a:xfrm>
              <a:off x="3745440" y="3765600"/>
              <a:ext cx="344160" cy="434519"/>
            </a:xfrm>
            <a:custGeom>
              <a:avLst/>
              <a:gdLst/>
              <a:ahLst/>
              <a:cxnLst>
                <a:cxn ang="3cd4">
                  <a:pos x="hc" y="t"/>
                </a:cxn>
                <a:cxn ang="cd2">
                  <a:pos x="l" y="vc"/>
                </a:cxn>
                <a:cxn ang="cd4">
                  <a:pos x="hc" y="b"/>
                </a:cxn>
                <a:cxn ang="0">
                  <a:pos x="r" y="vc"/>
                </a:cxn>
              </a:cxnLst>
              <a:rect l="l" t="t" r="r" b="b"/>
              <a:pathLst>
                <a:path w="957" h="1208">
                  <a:moveTo>
                    <a:pt x="0" y="1208"/>
                  </a:moveTo>
                  <a:cubicBezTo>
                    <a:pt x="163" y="805"/>
                    <a:pt x="325" y="403"/>
                    <a:pt x="488" y="0"/>
                  </a:cubicBezTo>
                  <a:cubicBezTo>
                    <a:pt x="644" y="0"/>
                    <a:pt x="801" y="0"/>
                    <a:pt x="957" y="0"/>
                  </a:cubicBezTo>
                  <a:cubicBezTo>
                    <a:pt x="794" y="403"/>
                    <a:pt x="631" y="805"/>
                    <a:pt x="468" y="1208"/>
                  </a:cubicBezTo>
                  <a:cubicBezTo>
                    <a:pt x="312" y="1208"/>
                    <a:pt x="156" y="1208"/>
                    <a:pt x="0" y="120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nb-NO" sz="1800" b="0" i="0" u="none" strike="noStrike" kern="1200">
                <a:ln>
                  <a:noFill/>
                </a:ln>
                <a:latin typeface="Arial" pitchFamily="18"/>
                <a:ea typeface="Arial Unicode MS" pitchFamily="2"/>
                <a:cs typeface="Arial Unicode MS" pitchFamily="2"/>
              </a:endParaRPr>
            </a:p>
          </p:txBody>
        </p:sp>
        <p:sp>
          <p:nvSpPr>
            <p:cNvPr id="16" name="Friform 15">
              <a:extLst>
                <a:ext uri="{FF2B5EF4-FFF2-40B4-BE49-F238E27FC236}">
                  <a16:creationId xmlns:a16="http://schemas.microsoft.com/office/drawing/2014/main" id="{0F2F0530-FC39-9241-9558-9B0FEA8DB26D}"/>
                </a:ext>
              </a:extLst>
            </p:cNvPr>
            <p:cNvSpPr/>
            <p:nvPr/>
          </p:nvSpPr>
          <p:spPr>
            <a:xfrm>
              <a:off x="5909040" y="3765600"/>
              <a:ext cx="264600" cy="434519"/>
            </a:xfrm>
            <a:custGeom>
              <a:avLst/>
              <a:gdLst/>
              <a:ahLst/>
              <a:cxnLst>
                <a:cxn ang="3cd4">
                  <a:pos x="hc" y="t"/>
                </a:cxn>
                <a:cxn ang="cd2">
                  <a:pos x="l" y="vc"/>
                </a:cxn>
                <a:cxn ang="cd4">
                  <a:pos x="hc" y="b"/>
                </a:cxn>
                <a:cxn ang="0">
                  <a:pos x="r" y="vc"/>
                </a:cxn>
              </a:cxnLst>
              <a:rect l="l" t="t" r="r" b="b"/>
              <a:pathLst>
                <a:path w="736" h="1208">
                  <a:moveTo>
                    <a:pt x="0" y="1208"/>
                  </a:moveTo>
                  <a:cubicBezTo>
                    <a:pt x="161" y="805"/>
                    <a:pt x="321" y="403"/>
                    <a:pt x="482" y="0"/>
                  </a:cubicBezTo>
                  <a:cubicBezTo>
                    <a:pt x="567" y="0"/>
                    <a:pt x="651" y="0"/>
                    <a:pt x="736" y="0"/>
                  </a:cubicBezTo>
                  <a:cubicBezTo>
                    <a:pt x="576" y="403"/>
                    <a:pt x="416" y="805"/>
                    <a:pt x="256" y="1208"/>
                  </a:cubicBezTo>
                  <a:cubicBezTo>
                    <a:pt x="171" y="1208"/>
                    <a:pt x="85" y="1208"/>
                    <a:pt x="0" y="120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nb-NO" sz="1800" b="0" i="0" u="none" strike="noStrike" kern="1200">
                <a:ln>
                  <a:noFill/>
                </a:ln>
                <a:latin typeface="Arial" pitchFamily="18"/>
                <a:ea typeface="Arial Unicode MS" pitchFamily="2"/>
                <a:cs typeface="Arial Unicode MS" pitchFamily="2"/>
              </a:endParaRPr>
            </a:p>
          </p:txBody>
        </p:sp>
        <p:sp>
          <p:nvSpPr>
            <p:cNvPr id="17" name="Friform 16">
              <a:extLst>
                <a:ext uri="{FF2B5EF4-FFF2-40B4-BE49-F238E27FC236}">
                  <a16:creationId xmlns:a16="http://schemas.microsoft.com/office/drawing/2014/main" id="{FFD00367-08DD-7945-93C8-94C84DC96D31}"/>
                </a:ext>
              </a:extLst>
            </p:cNvPr>
            <p:cNvSpPr/>
            <p:nvPr/>
          </p:nvSpPr>
          <p:spPr>
            <a:xfrm>
              <a:off x="6250319" y="3765600"/>
              <a:ext cx="221040" cy="434519"/>
            </a:xfrm>
            <a:custGeom>
              <a:avLst/>
              <a:gdLst/>
              <a:ahLst/>
              <a:cxnLst>
                <a:cxn ang="3cd4">
                  <a:pos x="hc" y="t"/>
                </a:cxn>
                <a:cxn ang="cd2">
                  <a:pos x="l" y="vc"/>
                </a:cxn>
                <a:cxn ang="cd4">
                  <a:pos x="hc" y="b"/>
                </a:cxn>
                <a:cxn ang="0">
                  <a:pos x="r" y="vc"/>
                </a:cxn>
              </a:cxnLst>
              <a:rect l="l" t="t" r="r" b="b"/>
              <a:pathLst>
                <a:path w="615" h="1208">
                  <a:moveTo>
                    <a:pt x="0" y="1208"/>
                  </a:moveTo>
                  <a:cubicBezTo>
                    <a:pt x="160" y="805"/>
                    <a:pt x="320" y="403"/>
                    <a:pt x="480" y="0"/>
                  </a:cubicBezTo>
                  <a:cubicBezTo>
                    <a:pt x="525" y="0"/>
                    <a:pt x="570" y="0"/>
                    <a:pt x="615" y="0"/>
                  </a:cubicBezTo>
                  <a:cubicBezTo>
                    <a:pt x="455" y="403"/>
                    <a:pt x="295" y="805"/>
                    <a:pt x="135" y="1208"/>
                  </a:cubicBezTo>
                  <a:cubicBezTo>
                    <a:pt x="90" y="1208"/>
                    <a:pt x="45" y="1208"/>
                    <a:pt x="0" y="1208"/>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nb-NO" sz="1800" b="0" i="0" u="none" strike="noStrike" kern="1200">
                <a:ln>
                  <a:noFill/>
                </a:ln>
                <a:latin typeface="Arial" pitchFamily="18"/>
                <a:ea typeface="Arial Unicode MS" pitchFamily="2"/>
                <a:cs typeface="Arial Unicode MS" pitchFamily="2"/>
              </a:endParaRPr>
            </a:p>
          </p:txBody>
        </p:sp>
        <p:sp>
          <p:nvSpPr>
            <p:cNvPr id="18" name="Friform 17">
              <a:extLst>
                <a:ext uri="{FF2B5EF4-FFF2-40B4-BE49-F238E27FC236}">
                  <a16:creationId xmlns:a16="http://schemas.microsoft.com/office/drawing/2014/main" id="{2C634F8B-039C-AB46-AE6C-2652BBAF5863}"/>
                </a:ext>
              </a:extLst>
            </p:cNvPr>
            <p:cNvSpPr/>
            <p:nvPr/>
          </p:nvSpPr>
          <p:spPr>
            <a:xfrm>
              <a:off x="4943159" y="3915720"/>
              <a:ext cx="151920" cy="127440"/>
            </a:xfrm>
            <a:custGeom>
              <a:avLst/>
              <a:gdLst/>
              <a:ahLst/>
              <a:cxnLst>
                <a:cxn ang="3cd4">
                  <a:pos x="hc" y="t"/>
                </a:cxn>
                <a:cxn ang="cd2">
                  <a:pos x="l" y="vc"/>
                </a:cxn>
                <a:cxn ang="cd4">
                  <a:pos x="hc" y="b"/>
                </a:cxn>
                <a:cxn ang="0">
                  <a:pos x="r" y="vc"/>
                </a:cxn>
              </a:cxnLst>
              <a:rect l="l" t="t" r="r" b="b"/>
              <a:pathLst>
                <a:path w="423" h="355">
                  <a:moveTo>
                    <a:pt x="246" y="0"/>
                  </a:moveTo>
                  <a:cubicBezTo>
                    <a:pt x="344" y="0"/>
                    <a:pt x="423" y="79"/>
                    <a:pt x="423" y="177"/>
                  </a:cubicBezTo>
                  <a:cubicBezTo>
                    <a:pt x="423" y="236"/>
                    <a:pt x="423" y="296"/>
                    <a:pt x="423" y="355"/>
                  </a:cubicBezTo>
                  <a:cubicBezTo>
                    <a:pt x="341" y="355"/>
                    <a:pt x="260" y="355"/>
                    <a:pt x="178" y="355"/>
                  </a:cubicBezTo>
                  <a:cubicBezTo>
                    <a:pt x="79" y="355"/>
                    <a:pt x="0" y="275"/>
                    <a:pt x="0" y="177"/>
                  </a:cubicBezTo>
                  <a:cubicBezTo>
                    <a:pt x="0" y="78"/>
                    <a:pt x="79" y="0"/>
                    <a:pt x="178" y="0"/>
                  </a:cubicBezTo>
                  <a:cubicBezTo>
                    <a:pt x="201" y="0"/>
                    <a:pt x="223" y="0"/>
                    <a:pt x="246" y="0"/>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nb-NO" sz="1800" b="0" i="0" u="none" strike="noStrike" kern="1200">
                <a:ln>
                  <a:noFill/>
                </a:ln>
                <a:latin typeface="Arial" pitchFamily="18"/>
                <a:ea typeface="Arial Unicode MS" pitchFamily="2"/>
                <a:cs typeface="Arial Unicode MS" pitchFamily="2"/>
              </a:endParaRPr>
            </a:p>
          </p:txBody>
        </p:sp>
        <p:sp>
          <p:nvSpPr>
            <p:cNvPr id="22" name="Friform 21">
              <a:extLst>
                <a:ext uri="{FF2B5EF4-FFF2-40B4-BE49-F238E27FC236}">
                  <a16:creationId xmlns:a16="http://schemas.microsoft.com/office/drawing/2014/main" id="{B70E4205-1F79-914C-8CA0-0332C4388C2F}"/>
                </a:ext>
              </a:extLst>
            </p:cNvPr>
            <p:cNvSpPr/>
            <p:nvPr/>
          </p:nvSpPr>
          <p:spPr>
            <a:xfrm>
              <a:off x="4159800" y="2967119"/>
              <a:ext cx="1716119" cy="1715039"/>
            </a:xfrm>
            <a:custGeom>
              <a:avLst/>
              <a:gdLst/>
              <a:ahLst/>
              <a:cxnLst>
                <a:cxn ang="3cd4">
                  <a:pos x="hc" y="t"/>
                </a:cxn>
                <a:cxn ang="cd2">
                  <a:pos x="l" y="vc"/>
                </a:cxn>
                <a:cxn ang="cd4">
                  <a:pos x="hc" y="b"/>
                </a:cxn>
                <a:cxn ang="0">
                  <a:pos x="r" y="vc"/>
                </a:cxn>
              </a:cxnLst>
              <a:rect l="l" t="t" r="r" b="b"/>
              <a:pathLst>
                <a:path w="4768" h="4765">
                  <a:moveTo>
                    <a:pt x="2270" y="4765"/>
                  </a:moveTo>
                  <a:cubicBezTo>
                    <a:pt x="1006" y="4706"/>
                    <a:pt x="0" y="3660"/>
                    <a:pt x="0" y="2383"/>
                  </a:cubicBezTo>
                  <a:cubicBezTo>
                    <a:pt x="0" y="1067"/>
                    <a:pt x="1070" y="0"/>
                    <a:pt x="2385" y="0"/>
                  </a:cubicBezTo>
                  <a:cubicBezTo>
                    <a:pt x="3703" y="0"/>
                    <a:pt x="4768" y="1066"/>
                    <a:pt x="4768" y="2383"/>
                  </a:cubicBezTo>
                  <a:cubicBezTo>
                    <a:pt x="4768" y="3662"/>
                    <a:pt x="3764" y="4706"/>
                    <a:pt x="2499" y="4765"/>
                  </a:cubicBezTo>
                  <a:cubicBezTo>
                    <a:pt x="2423" y="4765"/>
                    <a:pt x="2347" y="4765"/>
                    <a:pt x="2270" y="4765"/>
                  </a:cubicBezTo>
                  <a:close/>
                  <a:moveTo>
                    <a:pt x="3992" y="3382"/>
                  </a:moveTo>
                  <a:cubicBezTo>
                    <a:pt x="4145" y="3008"/>
                    <a:pt x="4297" y="2634"/>
                    <a:pt x="4449" y="2260"/>
                  </a:cubicBezTo>
                  <a:cubicBezTo>
                    <a:pt x="4464" y="2221"/>
                    <a:pt x="4429" y="2234"/>
                    <a:pt x="4418" y="2221"/>
                  </a:cubicBezTo>
                  <a:cubicBezTo>
                    <a:pt x="4277" y="2221"/>
                    <a:pt x="4136" y="2221"/>
                    <a:pt x="3995" y="2221"/>
                  </a:cubicBezTo>
                  <a:cubicBezTo>
                    <a:pt x="3982" y="2229"/>
                    <a:pt x="3967" y="2221"/>
                    <a:pt x="3956" y="2246"/>
                  </a:cubicBezTo>
                  <a:cubicBezTo>
                    <a:pt x="3878" y="2484"/>
                    <a:pt x="3800" y="2723"/>
                    <a:pt x="3722" y="2962"/>
                  </a:cubicBezTo>
                  <a:cubicBezTo>
                    <a:pt x="3644" y="2723"/>
                    <a:pt x="3566" y="2484"/>
                    <a:pt x="3488" y="2246"/>
                  </a:cubicBezTo>
                  <a:cubicBezTo>
                    <a:pt x="3477" y="2221"/>
                    <a:pt x="3462" y="2229"/>
                    <a:pt x="3449" y="2221"/>
                  </a:cubicBezTo>
                  <a:cubicBezTo>
                    <a:pt x="3177" y="2221"/>
                    <a:pt x="2905" y="2221"/>
                    <a:pt x="2633" y="2221"/>
                  </a:cubicBezTo>
                  <a:cubicBezTo>
                    <a:pt x="2616" y="2221"/>
                    <a:pt x="2602" y="2235"/>
                    <a:pt x="2602" y="2252"/>
                  </a:cubicBezTo>
                  <a:cubicBezTo>
                    <a:pt x="2602" y="2332"/>
                    <a:pt x="2602" y="2413"/>
                    <a:pt x="2602" y="2493"/>
                  </a:cubicBezTo>
                  <a:cubicBezTo>
                    <a:pt x="2602" y="2300"/>
                    <a:pt x="2396" y="2218"/>
                    <a:pt x="2275" y="2218"/>
                  </a:cubicBezTo>
                  <a:cubicBezTo>
                    <a:pt x="2004" y="2218"/>
                    <a:pt x="1823" y="2395"/>
                    <a:pt x="1767" y="2666"/>
                  </a:cubicBezTo>
                  <a:cubicBezTo>
                    <a:pt x="1764" y="2485"/>
                    <a:pt x="1750" y="2420"/>
                    <a:pt x="1702" y="2356"/>
                  </a:cubicBezTo>
                  <a:cubicBezTo>
                    <a:pt x="1679" y="2325"/>
                    <a:pt x="1646" y="2297"/>
                    <a:pt x="1612" y="2274"/>
                  </a:cubicBezTo>
                  <a:cubicBezTo>
                    <a:pt x="1541" y="2232"/>
                    <a:pt x="1476" y="2218"/>
                    <a:pt x="1338" y="2218"/>
                  </a:cubicBezTo>
                  <a:cubicBezTo>
                    <a:pt x="1283" y="2218"/>
                    <a:pt x="1229" y="2218"/>
                    <a:pt x="1174" y="2218"/>
                  </a:cubicBezTo>
                  <a:cubicBezTo>
                    <a:pt x="1161" y="2226"/>
                    <a:pt x="1146" y="2218"/>
                    <a:pt x="1135" y="2243"/>
                  </a:cubicBezTo>
                  <a:cubicBezTo>
                    <a:pt x="1085" y="2365"/>
                    <a:pt x="1035" y="2487"/>
                    <a:pt x="985" y="2609"/>
                  </a:cubicBezTo>
                  <a:cubicBezTo>
                    <a:pt x="985" y="2489"/>
                    <a:pt x="985" y="2369"/>
                    <a:pt x="985" y="2249"/>
                  </a:cubicBezTo>
                  <a:cubicBezTo>
                    <a:pt x="985" y="2232"/>
                    <a:pt x="971" y="2218"/>
                    <a:pt x="954" y="2218"/>
                  </a:cubicBezTo>
                  <a:cubicBezTo>
                    <a:pt x="828" y="2218"/>
                    <a:pt x="702" y="2218"/>
                    <a:pt x="576" y="2218"/>
                  </a:cubicBezTo>
                  <a:cubicBezTo>
                    <a:pt x="563" y="2226"/>
                    <a:pt x="548" y="2218"/>
                    <a:pt x="537" y="2243"/>
                  </a:cubicBezTo>
                  <a:cubicBezTo>
                    <a:pt x="485" y="2370"/>
                    <a:pt x="433" y="2496"/>
                    <a:pt x="381" y="2623"/>
                  </a:cubicBezTo>
                  <a:cubicBezTo>
                    <a:pt x="388" y="2637"/>
                    <a:pt x="367" y="2663"/>
                    <a:pt x="401" y="2663"/>
                  </a:cubicBezTo>
                  <a:cubicBezTo>
                    <a:pt x="450" y="2663"/>
                    <a:pt x="499" y="2663"/>
                    <a:pt x="548" y="2663"/>
                  </a:cubicBezTo>
                  <a:cubicBezTo>
                    <a:pt x="548" y="2907"/>
                    <a:pt x="548" y="3151"/>
                    <a:pt x="548" y="3394"/>
                  </a:cubicBezTo>
                  <a:cubicBezTo>
                    <a:pt x="548" y="3411"/>
                    <a:pt x="562" y="3425"/>
                    <a:pt x="579" y="3425"/>
                  </a:cubicBezTo>
                  <a:cubicBezTo>
                    <a:pt x="704" y="3425"/>
                    <a:pt x="829" y="3425"/>
                    <a:pt x="954" y="3425"/>
                  </a:cubicBezTo>
                  <a:cubicBezTo>
                    <a:pt x="971" y="3425"/>
                    <a:pt x="985" y="3411"/>
                    <a:pt x="985" y="3394"/>
                  </a:cubicBezTo>
                  <a:cubicBezTo>
                    <a:pt x="985" y="3152"/>
                    <a:pt x="985" y="2909"/>
                    <a:pt x="985" y="2666"/>
                  </a:cubicBezTo>
                  <a:cubicBezTo>
                    <a:pt x="1034" y="2666"/>
                    <a:pt x="1083" y="2666"/>
                    <a:pt x="1132" y="2666"/>
                  </a:cubicBezTo>
                  <a:cubicBezTo>
                    <a:pt x="1214" y="2666"/>
                    <a:pt x="1231" y="2668"/>
                    <a:pt x="1265" y="2683"/>
                  </a:cubicBezTo>
                  <a:cubicBezTo>
                    <a:pt x="1284" y="2691"/>
                    <a:pt x="1304" y="2705"/>
                    <a:pt x="1313" y="2722"/>
                  </a:cubicBezTo>
                  <a:cubicBezTo>
                    <a:pt x="1332" y="2759"/>
                    <a:pt x="1338" y="2801"/>
                    <a:pt x="1338" y="2934"/>
                  </a:cubicBezTo>
                  <a:cubicBezTo>
                    <a:pt x="1338" y="3088"/>
                    <a:pt x="1338" y="3241"/>
                    <a:pt x="1338" y="3394"/>
                  </a:cubicBezTo>
                  <a:cubicBezTo>
                    <a:pt x="1338" y="3411"/>
                    <a:pt x="1352" y="3425"/>
                    <a:pt x="1369" y="3425"/>
                  </a:cubicBezTo>
                  <a:cubicBezTo>
                    <a:pt x="1489" y="3425"/>
                    <a:pt x="1609" y="3425"/>
                    <a:pt x="1730" y="3425"/>
                  </a:cubicBezTo>
                  <a:cubicBezTo>
                    <a:pt x="1749" y="3412"/>
                    <a:pt x="1770" y="3425"/>
                    <a:pt x="1787" y="3385"/>
                  </a:cubicBezTo>
                  <a:cubicBezTo>
                    <a:pt x="1813" y="3320"/>
                    <a:pt x="1839" y="3254"/>
                    <a:pt x="1866" y="3188"/>
                  </a:cubicBezTo>
                  <a:cubicBezTo>
                    <a:pt x="1970" y="3337"/>
                    <a:pt x="2145" y="3425"/>
                    <a:pt x="2359" y="3425"/>
                  </a:cubicBezTo>
                  <a:cubicBezTo>
                    <a:pt x="2375" y="3425"/>
                    <a:pt x="2391" y="3425"/>
                    <a:pt x="2407" y="3425"/>
                  </a:cubicBezTo>
                  <a:cubicBezTo>
                    <a:pt x="2426" y="3412"/>
                    <a:pt x="2447" y="3425"/>
                    <a:pt x="2464" y="3385"/>
                  </a:cubicBezTo>
                  <a:cubicBezTo>
                    <a:pt x="2510" y="3272"/>
                    <a:pt x="2556" y="3158"/>
                    <a:pt x="2602" y="3044"/>
                  </a:cubicBezTo>
                  <a:cubicBezTo>
                    <a:pt x="2602" y="3161"/>
                    <a:pt x="2602" y="3278"/>
                    <a:pt x="2602" y="3394"/>
                  </a:cubicBezTo>
                  <a:cubicBezTo>
                    <a:pt x="2602" y="3411"/>
                    <a:pt x="2616" y="3425"/>
                    <a:pt x="2633" y="3425"/>
                  </a:cubicBezTo>
                  <a:cubicBezTo>
                    <a:pt x="2755" y="3425"/>
                    <a:pt x="2877" y="3425"/>
                    <a:pt x="3000" y="3425"/>
                  </a:cubicBezTo>
                  <a:cubicBezTo>
                    <a:pt x="3018" y="3412"/>
                    <a:pt x="3040" y="3425"/>
                    <a:pt x="3056" y="3385"/>
                  </a:cubicBezTo>
                  <a:cubicBezTo>
                    <a:pt x="3105" y="3263"/>
                    <a:pt x="3203" y="3021"/>
                    <a:pt x="3203" y="3018"/>
                  </a:cubicBezTo>
                  <a:cubicBezTo>
                    <a:pt x="3209" y="2987"/>
                    <a:pt x="3180" y="2998"/>
                    <a:pt x="3169" y="2987"/>
                  </a:cubicBezTo>
                  <a:cubicBezTo>
                    <a:pt x="3126" y="2987"/>
                    <a:pt x="3083" y="2987"/>
                    <a:pt x="3040" y="2987"/>
                  </a:cubicBezTo>
                  <a:cubicBezTo>
                    <a:pt x="3040" y="2780"/>
                    <a:pt x="3040" y="2572"/>
                    <a:pt x="3040" y="2365"/>
                  </a:cubicBezTo>
                  <a:cubicBezTo>
                    <a:pt x="3176" y="2704"/>
                    <a:pt x="3312" y="3043"/>
                    <a:pt x="3449" y="3382"/>
                  </a:cubicBezTo>
                  <a:cubicBezTo>
                    <a:pt x="3466" y="3422"/>
                    <a:pt x="3486" y="3409"/>
                    <a:pt x="3505" y="3422"/>
                  </a:cubicBezTo>
                  <a:cubicBezTo>
                    <a:pt x="3649" y="3422"/>
                    <a:pt x="3792" y="3422"/>
                    <a:pt x="3936" y="3422"/>
                  </a:cubicBezTo>
                  <a:cubicBezTo>
                    <a:pt x="3955" y="3409"/>
                    <a:pt x="3975" y="3422"/>
                    <a:pt x="3992" y="3382"/>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nb-NO"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350455908"/>
      </p:ext>
    </p:extLst>
  </p:cSld>
  <p:clrMapOvr>
    <a:masterClrMapping/>
  </p:clrMapOvr>
  <p:transition spd="med" advClick="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bild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Rediger tekststiler i malen</a:t>
            </a:r>
          </a:p>
        </p:txBody>
      </p:sp>
      <p:sp>
        <p:nvSpPr>
          <p:cNvPr id="5" name="Plassholder for dato 4"/>
          <p:cNvSpPr>
            <a:spLocks noGrp="1"/>
          </p:cNvSpPr>
          <p:nvPr>
            <p:ph type="dt" sz="half" idx="10"/>
          </p:nvPr>
        </p:nvSpPr>
        <p:spPr/>
        <p:txBody>
          <a:bodyPr/>
          <a:lstStyle/>
          <a:p>
            <a:fld id="{4D0B775C-D3AD-4CCF-B983-16974FB3288F}" type="datetimeFigureOut">
              <a:rPr lang="nb-NO" smtClean="0"/>
              <a:t>21.10.2020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2327562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D0B775C-D3AD-4CCF-B983-16974FB3288F}"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2118514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273844"/>
            <a:ext cx="1971675" cy="4358879"/>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650" y="273844"/>
            <a:ext cx="5800725" cy="4358879"/>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D0B775C-D3AD-4CCF-B983-16974FB3288F}" type="datetimeFigureOut">
              <a:rPr lang="nb-NO" smtClean="0"/>
              <a:t>21.10.2020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73C52AA-B559-495D-8DBF-B66A0C60D303}" type="slidenum">
              <a:rPr lang="nb-NO" smtClean="0"/>
              <a:t>‹#›</a:t>
            </a:fld>
            <a:endParaRPr lang="nb-NO"/>
          </a:p>
        </p:txBody>
      </p:sp>
    </p:spTree>
    <p:extLst>
      <p:ext uri="{BB962C8B-B14F-4D97-AF65-F5344CB8AC3E}">
        <p14:creationId xmlns:p14="http://schemas.microsoft.com/office/powerpoint/2010/main" val="1443673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378619" y="180975"/>
            <a:ext cx="8386763" cy="94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865331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Stratrgi el tema">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13C8ABE-E5A1-4743-82B5-04AED5E0968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4" name="Tittel 8">
            <a:extLst>
              <a:ext uri="{FF2B5EF4-FFF2-40B4-BE49-F238E27FC236}">
                <a16:creationId xmlns:a16="http://schemas.microsoft.com/office/drawing/2014/main" id="{7EC71EF1-8441-A449-91C6-43B7EEE49655}"/>
              </a:ext>
            </a:extLst>
          </p:cNvPr>
          <p:cNvSpPr>
            <a:spLocks noGrp="1"/>
          </p:cNvSpPr>
          <p:nvPr>
            <p:ph type="title"/>
          </p:nvPr>
        </p:nvSpPr>
        <p:spPr>
          <a:xfrm>
            <a:off x="-2" y="0"/>
            <a:ext cx="9144000" cy="5143500"/>
          </a:xfrm>
          <a:prstGeom prst="rect">
            <a:avLst/>
          </a:prstGeom>
          <a:solidFill>
            <a:schemeClr val="accent2">
              <a:lumMod val="75000"/>
              <a:alpha val="70000"/>
            </a:schemeClr>
          </a:solidFill>
        </p:spPr>
        <p:txBody>
          <a:bodyPr tIns="36000" bIns="1080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Klikk for å redigere tittelstil</a:t>
            </a:r>
          </a:p>
        </p:txBody>
      </p:sp>
      <p:sp>
        <p:nvSpPr>
          <p:cNvPr id="26" name="Text Placeholder 7">
            <a:extLst>
              <a:ext uri="{FF2B5EF4-FFF2-40B4-BE49-F238E27FC236}">
                <a16:creationId xmlns:a16="http://schemas.microsoft.com/office/drawing/2014/main" id="{A75506C3-AD06-D04E-8490-0BC961026A8A}"/>
              </a:ext>
            </a:extLst>
          </p:cNvPr>
          <p:cNvSpPr>
            <a:spLocks noGrp="1"/>
          </p:cNvSpPr>
          <p:nvPr>
            <p:ph type="body" sz="quarter" idx="14" hasCustomPrompt="1"/>
          </p:nvPr>
        </p:nvSpPr>
        <p:spPr>
          <a:xfrm>
            <a:off x="971998" y="2550076"/>
            <a:ext cx="7200001" cy="720080"/>
          </a:xfrm>
          <a:noFill/>
        </p:spPr>
        <p:txBody>
          <a:bodyPr lIns="720000" tIns="540000" rIns="720000" bIns="54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tekststiler i malen</a:t>
            </a:r>
          </a:p>
        </p:txBody>
      </p:sp>
      <p:sp>
        <p:nvSpPr>
          <p:cNvPr id="6" name="Plassholder for bunntekst 18">
            <a:extLst>
              <a:ext uri="{FF2B5EF4-FFF2-40B4-BE49-F238E27FC236}">
                <a16:creationId xmlns:a16="http://schemas.microsoft.com/office/drawing/2014/main" id="{04FCEEF0-3DF6-EC40-8BE3-FFABDE44BC9E}"/>
              </a:ext>
            </a:extLst>
          </p:cNvPr>
          <p:cNvSpPr>
            <a:spLocks noGrp="1"/>
          </p:cNvSpPr>
          <p:nvPr>
            <p:ph type="ftr" sz="quarter" idx="17"/>
          </p:nvPr>
        </p:nvSpPr>
        <p:spPr>
          <a:xfrm>
            <a:off x="318363" y="4876006"/>
            <a:ext cx="8570264" cy="190264"/>
          </a:xfrm>
          <a:prstGeom prst="rect">
            <a:avLst/>
          </a:prstGeom>
        </p:spPr>
        <p:txBody>
          <a:bodyPr lIns="36000" tIns="0" rIns="36000" bIns="0" rtlCol="0" anchor="ctr" anchorCtr="0"/>
          <a:lstStyle>
            <a:lvl1pPr defTabSz="457200" fontAlgn="auto">
              <a:spcBef>
                <a:spcPts val="0"/>
              </a:spcBef>
              <a:spcAft>
                <a:spcPts val="0"/>
              </a:spcAft>
              <a:defRPr sz="800" dirty="0">
                <a:solidFill>
                  <a:schemeClr val="bg1"/>
                </a:solidFill>
                <a:latin typeface="Arial" panose="020B0604020202020204" pitchFamily="34" charset="0"/>
                <a:ea typeface="Arial" panose="020B0604020202020204" pitchFamily="34" charset="0"/>
                <a:cs typeface="Arial" panose="020B0604020202020204" pitchFamily="34" charset="0"/>
                <a:sym typeface="Gill Sans" charset="0"/>
              </a:defRPr>
            </a:lvl1pPr>
          </a:lstStyle>
          <a:p>
            <a:pPr>
              <a:defRPr/>
            </a:pPr>
            <a:endParaRPr lang="nb-NO"/>
          </a:p>
        </p:txBody>
      </p:sp>
    </p:spTree>
    <p:extLst>
      <p:ext uri="{BB962C8B-B14F-4D97-AF65-F5344CB8AC3E}">
        <p14:creationId xmlns:p14="http://schemas.microsoft.com/office/powerpoint/2010/main" val="4202123335"/>
      </p:ext>
    </p:extLst>
  </p:cSld>
  <p:clrMapOvr>
    <a:masterClrMapping/>
  </p:clrMapOvr>
  <p:transition spd="med" advClick="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ekst 1 x spal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888924"/>
      </p:ext>
    </p:extLst>
  </p:cSld>
  <p:clrMapOvr>
    <a:masterClrMapping/>
  </p:clrMapOvr>
  <p:transition spd="med" advClick="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rside 1 - Svart kort">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9" name="Rectangle 8"/>
          <p:cNvSpPr/>
          <p:nvPr userDrawn="1"/>
        </p:nvSpPr>
        <p:spPr>
          <a:xfrm>
            <a:off x="1714500" y="1143000"/>
            <a:ext cx="5715000" cy="2857500"/>
          </a:xfrm>
          <a:prstGeom prst="rect">
            <a:avLst/>
          </a:prstGeom>
          <a:solidFill>
            <a:schemeClr val="tx1">
              <a:alpha val="7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5"/>
          <p:cNvCxnSpPr/>
          <p:nvPr userDrawn="1"/>
        </p:nvCxnSpPr>
        <p:spPr>
          <a:xfrm>
            <a:off x="1714500" y="1695450"/>
            <a:ext cx="5715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925241" y="1943100"/>
            <a:ext cx="5266134" cy="620209"/>
          </a:xfrm>
        </p:spPr>
        <p:txBody>
          <a:bodyPr wrap="none" lIns="0" tIns="46800" rIns="0" bIns="216000" anchor="b">
            <a:noAutofit/>
          </a:bodyPr>
          <a:lstStyle>
            <a:lvl1pPr algn="ctr">
              <a:defRPr sz="3600" baseline="0">
                <a:solidFill>
                  <a:schemeClr val="bg1"/>
                </a:solidFill>
              </a:defRPr>
            </a:lvl1pPr>
          </a:lstStyle>
          <a:p>
            <a:r>
              <a:rPr lang="nb-NO" noProof="0"/>
              <a:t>Legg inn tittel</a:t>
            </a:r>
          </a:p>
        </p:txBody>
      </p:sp>
      <p:sp>
        <p:nvSpPr>
          <p:cNvPr id="3" name="Subtitle 2"/>
          <p:cNvSpPr>
            <a:spLocks noGrp="1"/>
          </p:cNvSpPr>
          <p:nvPr>
            <p:ph type="subTitle" idx="1" hasCustomPrompt="1"/>
          </p:nvPr>
        </p:nvSpPr>
        <p:spPr>
          <a:xfrm>
            <a:off x="1925241" y="2563309"/>
            <a:ext cx="5266135" cy="1350134"/>
          </a:xfrm>
        </p:spPr>
        <p:txBody>
          <a:bodyPr tIns="216000"/>
          <a:lstStyle>
            <a:lvl1pPr marL="0" indent="0" algn="ctr">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noProof="0"/>
              <a:t>Legg inn undertittel</a:t>
            </a:r>
          </a:p>
        </p:txBody>
      </p:sp>
      <p:sp>
        <p:nvSpPr>
          <p:cNvPr id="12" name="TextBox 11"/>
          <p:cNvSpPr txBox="1"/>
          <p:nvPr userDrawn="1"/>
        </p:nvSpPr>
        <p:spPr>
          <a:xfrm>
            <a:off x="0" y="-544567"/>
            <a:ext cx="10610597" cy="646331"/>
          </a:xfrm>
          <a:prstGeom prst="rect">
            <a:avLst/>
          </a:prstGeom>
          <a:noFill/>
          <a:ln w="12700">
            <a:solidFill>
              <a:srgbClr val="FF0000"/>
            </a:solidFill>
          </a:ln>
        </p:spPr>
        <p:txBody>
          <a:bodyPr wrap="none" rtlCol="0">
            <a:spAutoFit/>
          </a:bodyPr>
          <a:lstStyle/>
          <a:p>
            <a:r>
              <a:rPr lang="nb-NO"/>
              <a:t>Sett inn bakgrunnsbilde ved å formatere bakgrunnen på lysbildet: </a:t>
            </a:r>
            <a:br>
              <a:rPr lang="nb-NO"/>
            </a:br>
            <a:r>
              <a:rPr lang="nb-NO"/>
              <a:t>Høyreklikk på bakgrunnen, velg «Formater bakgrunn», «Bilde…» </a:t>
            </a:r>
            <a:r>
              <a:rPr lang="nb-NO" baseline="0"/>
              <a:t>og velg et annet bilde som bakgrunn</a:t>
            </a:r>
            <a:endParaRPr lang="nb-NO"/>
          </a:p>
        </p:txBody>
      </p:sp>
      <p:cxnSp>
        <p:nvCxnSpPr>
          <p:cNvPr id="14" name="Straight Connector 13"/>
          <p:cNvCxnSpPr/>
          <p:nvPr userDrawn="1"/>
        </p:nvCxnSpPr>
        <p:spPr>
          <a:xfrm flipV="1">
            <a:off x="2314575" y="1143000"/>
            <a:ext cx="0" cy="5524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890713" y="1320439"/>
            <a:ext cx="247650" cy="266700"/>
          </a:xfrm>
          <a:prstGeom prst="rect">
            <a:avLst/>
          </a:prstGeom>
        </p:spPr>
      </p:pic>
      <p:cxnSp>
        <p:nvCxnSpPr>
          <p:cNvPr id="11" name="Straight Connector 10"/>
          <p:cNvCxnSpPr/>
          <p:nvPr userDrawn="1"/>
        </p:nvCxnSpPr>
        <p:spPr>
          <a:xfrm>
            <a:off x="3249216" y="2571750"/>
            <a:ext cx="2645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65632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1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rside 2 - Hvitt kort">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1714501" y="1695450"/>
            <a:ext cx="5715000" cy="230505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6" name="Straight Connector 5"/>
          <p:cNvCxnSpPr/>
          <p:nvPr userDrawn="1"/>
        </p:nvCxnSpPr>
        <p:spPr>
          <a:xfrm>
            <a:off x="3249216" y="2571750"/>
            <a:ext cx="264556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925241" y="1738170"/>
            <a:ext cx="5266134" cy="833581"/>
          </a:xfrm>
        </p:spPr>
        <p:txBody>
          <a:bodyPr wrap="none" lIns="0" tIns="46800" rIns="0" bIns="216000" anchor="b">
            <a:normAutofit/>
          </a:bodyPr>
          <a:lstStyle>
            <a:lvl1pPr algn="ctr">
              <a:defRPr sz="3600"/>
            </a:lvl1pPr>
          </a:lstStyle>
          <a:p>
            <a:r>
              <a:rPr lang="nb-NO" noProof="0"/>
              <a:t>Legg inn tittel</a:t>
            </a:r>
          </a:p>
        </p:txBody>
      </p:sp>
      <p:sp>
        <p:nvSpPr>
          <p:cNvPr id="3" name="Subtitle 2"/>
          <p:cNvSpPr>
            <a:spLocks noGrp="1"/>
          </p:cNvSpPr>
          <p:nvPr>
            <p:ph type="subTitle" idx="1" hasCustomPrompt="1"/>
          </p:nvPr>
        </p:nvSpPr>
        <p:spPr>
          <a:xfrm>
            <a:off x="1925241" y="2571463"/>
            <a:ext cx="5266135" cy="1241822"/>
          </a:xfrm>
        </p:spPr>
        <p:txBody>
          <a:bodyPr tIns="21600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noProof="0"/>
              <a:t>Legg inn undertittel</a:t>
            </a:r>
          </a:p>
        </p:txBody>
      </p:sp>
      <p:sp>
        <p:nvSpPr>
          <p:cNvPr id="4" name="Round Same Side Corner Rectangle 3"/>
          <p:cNvSpPr/>
          <p:nvPr userDrawn="1"/>
        </p:nvSpPr>
        <p:spPr>
          <a:xfrm>
            <a:off x="1714501" y="1143578"/>
            <a:ext cx="5715000" cy="551871"/>
          </a:xfrm>
          <a:prstGeom prst="round2Same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p:cNvSpPr txBox="1"/>
          <p:nvPr userDrawn="1"/>
        </p:nvSpPr>
        <p:spPr>
          <a:xfrm>
            <a:off x="0" y="-544567"/>
            <a:ext cx="10610597" cy="646331"/>
          </a:xfrm>
          <a:prstGeom prst="rect">
            <a:avLst/>
          </a:prstGeom>
          <a:noFill/>
          <a:ln w="12700">
            <a:solidFill>
              <a:srgbClr val="FF0000"/>
            </a:solidFill>
          </a:ln>
        </p:spPr>
        <p:txBody>
          <a:bodyPr wrap="none" rtlCol="0">
            <a:spAutoFit/>
          </a:bodyPr>
          <a:lstStyle/>
          <a:p>
            <a:r>
              <a:rPr lang="nb-NO"/>
              <a:t>Sett inn bakgrunnsbilde ved å formatere bakgrunnen på lysbildet: </a:t>
            </a:r>
            <a:br>
              <a:rPr lang="nb-NO"/>
            </a:br>
            <a:r>
              <a:rPr lang="nb-NO"/>
              <a:t>Høyreklikk på bakgrunnen, velg «Formater bakgrunn», «Bilde…» </a:t>
            </a:r>
            <a:r>
              <a:rPr lang="nb-NO" baseline="0"/>
              <a:t>og velg et annet bilde som bakgrunn</a:t>
            </a:r>
            <a:endParaRPr lang="nb-NO"/>
          </a:p>
        </p:txBody>
      </p:sp>
      <p:pic>
        <p:nvPicPr>
          <p:cNvPr id="14" name="Picture 13"/>
          <p:cNvPicPr>
            <a:picLocks noChangeAspect="1"/>
          </p:cNvPicPr>
          <p:nvPr userDrawn="1"/>
        </p:nvPicPr>
        <p:blipFill>
          <a:blip r:embed="rId2"/>
          <a:stretch>
            <a:fillRect/>
          </a:stretch>
        </p:blipFill>
        <p:spPr>
          <a:xfrm>
            <a:off x="1890713" y="1320439"/>
            <a:ext cx="247650" cy="266700"/>
          </a:xfrm>
          <a:prstGeom prst="rect">
            <a:avLst/>
          </a:prstGeom>
        </p:spPr>
      </p:pic>
    </p:spTree>
    <p:extLst>
      <p:ext uri="{BB962C8B-B14F-4D97-AF65-F5344CB8AC3E}">
        <p14:creationId xmlns:p14="http://schemas.microsoft.com/office/powerpoint/2010/main" val="2614925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Forside 3 - Basi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30348"/>
            <a:ext cx="6858000" cy="1483661"/>
          </a:xfrm>
        </p:spPr>
        <p:txBody>
          <a:bodyPr bIns="216000" anchor="b">
            <a:normAutofit/>
          </a:bodyPr>
          <a:lstStyle>
            <a:lvl1pPr algn="ctr">
              <a:defRPr sz="3600"/>
            </a:lvl1pPr>
          </a:lstStyle>
          <a:p>
            <a:r>
              <a:rPr lang="nb-NO" noProof="0"/>
              <a:t>Legg inn tittel</a:t>
            </a:r>
          </a:p>
        </p:txBody>
      </p:sp>
      <p:sp>
        <p:nvSpPr>
          <p:cNvPr id="3" name="Subtitle 2"/>
          <p:cNvSpPr>
            <a:spLocks noGrp="1"/>
          </p:cNvSpPr>
          <p:nvPr>
            <p:ph type="subTitle" idx="1" hasCustomPrompt="1"/>
          </p:nvPr>
        </p:nvSpPr>
        <p:spPr>
          <a:xfrm>
            <a:off x="1143000" y="2314009"/>
            <a:ext cx="6858000" cy="1241822"/>
          </a:xfrm>
        </p:spPr>
        <p:txBody>
          <a:bodyPr tIns="21600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noProof="0"/>
              <a:t>Legg inn undertittel</a:t>
            </a:r>
          </a:p>
        </p:txBody>
      </p:sp>
      <p:cxnSp>
        <p:nvCxnSpPr>
          <p:cNvPr id="11" name="Straight Connector 10"/>
          <p:cNvCxnSpPr/>
          <p:nvPr userDrawn="1"/>
        </p:nvCxnSpPr>
        <p:spPr>
          <a:xfrm>
            <a:off x="3924300" y="2314009"/>
            <a:ext cx="12954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209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0618"/>
            <a:ext cx="7885510" cy="877399"/>
          </a:xfrm>
        </p:spPr>
        <p:txBody>
          <a:bodyPr bIns="216000" anchor="b" anchorCtr="0"/>
          <a:lstStyle/>
          <a:p>
            <a:r>
              <a:rPr lang="nb-NO"/>
              <a:t>Klikk for å redigere tittelstil</a:t>
            </a:r>
            <a:endParaRPr lang="en-US"/>
          </a:p>
        </p:txBody>
      </p:sp>
      <p:sp>
        <p:nvSpPr>
          <p:cNvPr id="3" name="Content Placeholder 2"/>
          <p:cNvSpPr>
            <a:spLocks noGrp="1"/>
          </p:cNvSpPr>
          <p:nvPr>
            <p:ph idx="1"/>
          </p:nvPr>
        </p:nvSpPr>
        <p:spPr>
          <a:xfrm>
            <a:off x="628650" y="1268016"/>
            <a:ext cx="5915025" cy="3275409"/>
          </a:xfrm>
        </p:spPr>
        <p:txBody>
          <a:bodyPr tIns="216000"/>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stStyle>
          <a:p>
            <a:pPr lvl="0"/>
            <a:r>
              <a:rPr lang="nb-NO"/>
              <a:t>Klikk for å redigere tekststiler i malen</a:t>
            </a:r>
          </a:p>
          <a:p>
            <a:pPr lvl="1"/>
            <a:r>
              <a:rPr lang="nb-NO"/>
              <a:t>Andre nivå</a:t>
            </a:r>
          </a:p>
          <a:p>
            <a:pPr lvl="2"/>
            <a:r>
              <a:rPr lang="nb-NO"/>
              <a:t>Tredje nivå</a:t>
            </a:r>
          </a:p>
        </p:txBody>
      </p:sp>
      <p:cxnSp>
        <p:nvCxnSpPr>
          <p:cNvPr id="5" name="Straight Connector 4"/>
          <p:cNvCxnSpPr/>
          <p:nvPr userDrawn="1"/>
        </p:nvCxnSpPr>
        <p:spPr>
          <a:xfrm>
            <a:off x="710804" y="1269207"/>
            <a:ext cx="129659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86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Heldekkende bilde med tekst">
    <p:spTree>
      <p:nvGrpSpPr>
        <p:cNvPr id="1" name=""/>
        <p:cNvGrpSpPr/>
        <p:nvPr/>
      </p:nvGrpSpPr>
      <p:grpSpPr>
        <a:xfrm>
          <a:off x="0" y="0"/>
          <a:ext cx="0" cy="0"/>
          <a:chOff x="0" y="0"/>
          <a:chExt cx="0" cy="0"/>
        </a:xfrm>
      </p:grpSpPr>
      <p:sp>
        <p:nvSpPr>
          <p:cNvPr id="14" name="Plassholder for lysbildenummer 5">
            <a:extLst>
              <a:ext uri="{FF2B5EF4-FFF2-40B4-BE49-F238E27FC236}">
                <a16:creationId xmlns:a16="http://schemas.microsoft.com/office/drawing/2014/main" id="{3EA21D96-CB71-8745-805C-0F6F38B57A80}"/>
              </a:ext>
            </a:extLst>
          </p:cNvPr>
          <p:cNvSpPr>
            <a:spLocks noGrp="1"/>
          </p:cNvSpPr>
          <p:nvPr>
            <p:ph type="sldNum" sz="quarter" idx="13"/>
          </p:nvPr>
        </p:nvSpPr>
        <p:spPr>
          <a:xfrm>
            <a:off x="8172399" y="4876006"/>
            <a:ext cx="792088" cy="181762"/>
          </a:xfrm>
          <a:prstGeom prst="rect">
            <a:avLst/>
          </a:prstGeom>
        </p:spPr>
        <p:txBody>
          <a:bodyPr lIns="0" tIns="0" rIns="0" bIns="0"/>
          <a:lstStyle>
            <a:lvl1pPr algn="r">
              <a:defRPr sz="1100" b="0" i="0">
                <a:solidFill>
                  <a:schemeClr val="bg1">
                    <a:lumMod val="95000"/>
                  </a:schemeClr>
                </a:solidFill>
                <a:latin typeface="Segoe UI" charset="0"/>
                <a:ea typeface="Segoe UI" charset="0"/>
                <a:cs typeface="Segoe UI" charset="0"/>
              </a:defRPr>
            </a:lvl1pPr>
          </a:lstStyle>
          <a:p>
            <a:fld id="{FB0F92BC-E9B5-8747-84F4-872B61BA0272}" type="slidenum">
              <a:rPr lang="nb-NO" smtClean="0"/>
              <a:pPr/>
              <a:t>‹#›</a:t>
            </a:fld>
            <a:endParaRPr lang="nb-NO"/>
          </a:p>
        </p:txBody>
      </p:sp>
      <p:sp>
        <p:nvSpPr>
          <p:cNvPr id="12" name="Plassholder for bilde 5">
            <a:extLst>
              <a:ext uri="{FF2B5EF4-FFF2-40B4-BE49-F238E27FC236}">
                <a16:creationId xmlns:a16="http://schemas.microsoft.com/office/drawing/2014/main" id="{2CB52C3C-9EB3-8548-8E2E-8B9119E71A4F}"/>
              </a:ext>
            </a:extLst>
          </p:cNvPr>
          <p:cNvSpPr>
            <a:spLocks noGrp="1"/>
          </p:cNvSpPr>
          <p:nvPr>
            <p:ph type="pic" sz="quarter" idx="12"/>
          </p:nvPr>
        </p:nvSpPr>
        <p:spPr>
          <a:xfrm>
            <a:off x="0" y="-2"/>
            <a:ext cx="9144000" cy="5143501"/>
          </a:xfrm>
          <a:solidFill>
            <a:schemeClr val="tx1">
              <a:lumMod val="20000"/>
              <a:lumOff val="80000"/>
            </a:schemeClr>
          </a:solidFill>
        </p:spPr>
        <p:txBody>
          <a:bodyPr anchor="ctr" anchorCtr="0"/>
          <a:lstStyle>
            <a:lvl1pPr marL="202588" indent="-202588" algn="ctr">
              <a:spcBef>
                <a:spcPts val="800"/>
              </a:spcBef>
              <a:buClr>
                <a:schemeClr val="accent2"/>
              </a:buClr>
              <a:buSzPct val="100000"/>
              <a:defRPr b="0" i="0">
                <a:latin typeface="Arial" panose="020B0604020202020204" pitchFamily="34" charset="0"/>
                <a:ea typeface="Arial" panose="020B0604020202020204" pitchFamily="34" charset="0"/>
                <a:cs typeface="Arial" panose="020B0604020202020204" pitchFamily="34" charset="0"/>
              </a:defRPr>
            </a:lvl1pPr>
          </a:lstStyle>
          <a:p>
            <a:endParaRPr lang="nb-NO"/>
          </a:p>
        </p:txBody>
      </p:sp>
      <p:sp>
        <p:nvSpPr>
          <p:cNvPr id="6" name="Text Placeholder 7">
            <a:extLst>
              <a:ext uri="{FF2B5EF4-FFF2-40B4-BE49-F238E27FC236}">
                <a16:creationId xmlns:a16="http://schemas.microsoft.com/office/drawing/2014/main" id="{58C3B302-0076-CC40-AAE7-B85F6DFF8726}"/>
              </a:ext>
            </a:extLst>
          </p:cNvPr>
          <p:cNvSpPr>
            <a:spLocks noGrp="1"/>
          </p:cNvSpPr>
          <p:nvPr>
            <p:ph type="body" sz="quarter" idx="14" hasCustomPrompt="1"/>
          </p:nvPr>
        </p:nvSpPr>
        <p:spPr>
          <a:xfrm>
            <a:off x="1" y="1707654"/>
            <a:ext cx="9143999" cy="1938722"/>
          </a:xfrm>
          <a:gradFill>
            <a:gsLst>
              <a:gs pos="100000">
                <a:schemeClr val="tx1">
                  <a:alpha val="0"/>
                </a:schemeClr>
              </a:gs>
              <a:gs pos="38000">
                <a:srgbClr val="333333">
                  <a:alpha val="35000"/>
                </a:srgbClr>
              </a:gs>
              <a:gs pos="60000">
                <a:srgbClr val="333333">
                  <a:lumMod val="100000"/>
                  <a:alpha val="35000"/>
                </a:srgbClr>
              </a:gs>
              <a:gs pos="0">
                <a:schemeClr val="tx1">
                  <a:alpha val="0"/>
                </a:schemeClr>
              </a:gs>
            </a:gsLst>
            <a:lin ang="16200000" scaled="1"/>
          </a:gradFill>
        </p:spPr>
        <p:txBody>
          <a:bodyPr lIns="1440000" tIns="648000" rIns="1440000" bIns="180000" anchor="ctr" anchorCtr="0"/>
          <a:lstStyle>
            <a:lvl1pPr marL="36000" indent="0" algn="ctr">
              <a:spcBef>
                <a:spcPts val="600"/>
              </a:spcBef>
              <a:buClr>
                <a:schemeClr val="accent3"/>
              </a:buClr>
              <a:buSzPct val="110000"/>
              <a:buFont typeface="Arial" panose="020B0604020202020204" pitchFamily="34" charset="0"/>
              <a:buNone/>
              <a:defRPr sz="21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Undertittel</a:t>
            </a:r>
          </a:p>
        </p:txBody>
      </p:sp>
      <p:sp>
        <p:nvSpPr>
          <p:cNvPr id="7" name="Tittel 8">
            <a:extLst>
              <a:ext uri="{FF2B5EF4-FFF2-40B4-BE49-F238E27FC236}">
                <a16:creationId xmlns:a16="http://schemas.microsoft.com/office/drawing/2014/main" id="{FF77F4E9-6DB2-DB49-A4F0-66FD09B06F2F}"/>
              </a:ext>
            </a:extLst>
          </p:cNvPr>
          <p:cNvSpPr>
            <a:spLocks noGrp="1"/>
          </p:cNvSpPr>
          <p:nvPr>
            <p:ph type="title" hasCustomPrompt="1"/>
          </p:nvPr>
        </p:nvSpPr>
        <p:spPr>
          <a:xfrm>
            <a:off x="972000" y="1743718"/>
            <a:ext cx="7200000" cy="612008"/>
          </a:xfrm>
          <a:prstGeom prst="rect">
            <a:avLst/>
          </a:prstGeom>
        </p:spPr>
        <p:txBody>
          <a:bodyPr lIns="36000" tIns="36000" rIns="36000" bIns="36000" anchor="ctr" anchorCtr="0"/>
          <a:lstStyle>
            <a:lvl1pPr algn="ctr">
              <a:lnSpc>
                <a:spcPct val="100000"/>
              </a:lnSpc>
              <a:defRPr sz="4000" b="1" i="0">
                <a:solidFill>
                  <a:schemeClr val="bg1"/>
                </a:solidFill>
                <a:effectLst/>
                <a:latin typeface="Arial" panose="020B0604020202020204" pitchFamily="34" charset="0"/>
                <a:cs typeface="Arial" panose="020B0604020202020204" pitchFamily="34" charset="0"/>
              </a:defRPr>
            </a:lvl1pPr>
          </a:lstStyle>
          <a:p>
            <a:r>
              <a:rPr lang="nb-NO"/>
              <a:t>Tittel</a:t>
            </a:r>
          </a:p>
        </p:txBody>
      </p:sp>
    </p:spTree>
    <p:extLst>
      <p:ext uri="{BB962C8B-B14F-4D97-AF65-F5344CB8AC3E}">
        <p14:creationId xmlns:p14="http://schemas.microsoft.com/office/powerpoint/2010/main" val="3490124571"/>
      </p:ext>
    </p:extLst>
  </p:cSld>
  <p:clrMapOvr>
    <a:masterClrMapping/>
  </p:clrMapOvr>
  <p:transition spd="med" advClick="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tel og innhold - med bilde">
    <p:spTree>
      <p:nvGrpSpPr>
        <p:cNvPr id="1" name=""/>
        <p:cNvGrpSpPr/>
        <p:nvPr/>
      </p:nvGrpSpPr>
      <p:grpSpPr>
        <a:xfrm>
          <a:off x="0" y="0"/>
          <a:ext cx="0" cy="0"/>
          <a:chOff x="0" y="0"/>
          <a:chExt cx="0" cy="0"/>
        </a:xfrm>
      </p:grpSpPr>
      <p:sp>
        <p:nvSpPr>
          <p:cNvPr id="2" name="Title 1"/>
          <p:cNvSpPr>
            <a:spLocks noGrp="1"/>
          </p:cNvSpPr>
          <p:nvPr>
            <p:ph type="title"/>
          </p:nvPr>
        </p:nvSpPr>
        <p:spPr/>
        <p:txBody>
          <a:bodyPr bIns="216000" anchor="b" anchorCtr="0"/>
          <a:lstStyle/>
          <a:p>
            <a:r>
              <a:rPr lang="nb-NO" noProof="0"/>
              <a:t>Klikk for å redigere tittelstil</a:t>
            </a:r>
          </a:p>
        </p:txBody>
      </p:sp>
      <p:sp>
        <p:nvSpPr>
          <p:cNvPr id="9" name="Picture Placeholder 8"/>
          <p:cNvSpPr>
            <a:spLocks noGrp="1"/>
          </p:cNvSpPr>
          <p:nvPr>
            <p:ph type="pic" sz="quarter" idx="10"/>
          </p:nvPr>
        </p:nvSpPr>
        <p:spPr>
          <a:xfrm>
            <a:off x="5219700" y="390525"/>
            <a:ext cx="3924300" cy="4543425"/>
          </a:xfrm>
        </p:spPr>
        <p:txBody>
          <a:bodyPr/>
          <a:lstStyle/>
          <a:p>
            <a:r>
              <a:rPr lang="nb-NO"/>
              <a:t>Klikk på ikonet for å legge til et bilde</a:t>
            </a:r>
          </a:p>
        </p:txBody>
      </p:sp>
      <p:cxnSp>
        <p:nvCxnSpPr>
          <p:cNvPr id="7" name="Straight Connector 6"/>
          <p:cNvCxnSpPr/>
          <p:nvPr userDrawn="1"/>
        </p:nvCxnSpPr>
        <p:spPr>
          <a:xfrm>
            <a:off x="710804" y="1269207"/>
            <a:ext cx="12965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 Placeholder 23"/>
          <p:cNvSpPr>
            <a:spLocks noGrp="1"/>
          </p:cNvSpPr>
          <p:nvPr>
            <p:ph type="body" sz="quarter" idx="11" hasCustomPrompt="1"/>
          </p:nvPr>
        </p:nvSpPr>
        <p:spPr>
          <a:xfrm>
            <a:off x="2077641" y="4688488"/>
            <a:ext cx="3142059" cy="245462"/>
          </a:xfrm>
        </p:spPr>
        <p:txBody>
          <a:bodyPr tIns="46800" rIns="216000" bIns="144000" anchor="b" anchorCtr="0">
            <a:noAutofit/>
          </a:bodyPr>
          <a:lstStyle>
            <a:lvl1pPr marL="0" indent="0" algn="r">
              <a:buFontTx/>
              <a:buNone/>
              <a:defRPr sz="1050" baseline="0">
                <a:solidFill>
                  <a:schemeClr val="bg2"/>
                </a:solidFill>
              </a:defRPr>
            </a:lvl1pPr>
            <a:lvl2pPr marL="342900" indent="0" algn="r">
              <a:buFontTx/>
              <a:buNone/>
              <a:defRPr sz="1050"/>
            </a:lvl2pPr>
            <a:lvl3pPr marL="685800" indent="0" algn="r">
              <a:buFontTx/>
              <a:buNone/>
              <a:defRPr sz="1050"/>
            </a:lvl3pPr>
            <a:lvl4pPr marL="1028700" indent="0" algn="r">
              <a:buFontTx/>
              <a:buNone/>
              <a:defRPr sz="1050"/>
            </a:lvl4pPr>
            <a:lvl5pPr marL="1371600" indent="0" algn="r">
              <a:buFontTx/>
              <a:buNone/>
              <a:defRPr sz="1050"/>
            </a:lvl5pPr>
          </a:lstStyle>
          <a:p>
            <a:pPr lvl="0"/>
            <a:r>
              <a:rPr lang="en-US"/>
              <a:t>Legg </a:t>
            </a:r>
            <a:r>
              <a:rPr lang="en-US" err="1"/>
              <a:t>helst</a:t>
            </a:r>
            <a:r>
              <a:rPr lang="en-US"/>
              <a:t> inn </a:t>
            </a:r>
            <a:r>
              <a:rPr lang="en-US" err="1"/>
              <a:t>fotokreditt</a:t>
            </a:r>
            <a:r>
              <a:rPr lang="en-US"/>
              <a:t> her</a:t>
            </a:r>
          </a:p>
        </p:txBody>
      </p:sp>
      <p:sp>
        <p:nvSpPr>
          <p:cNvPr id="10" name="Content Placeholder 2"/>
          <p:cNvSpPr>
            <a:spLocks noGrp="1"/>
          </p:cNvSpPr>
          <p:nvPr>
            <p:ph idx="1"/>
          </p:nvPr>
        </p:nvSpPr>
        <p:spPr>
          <a:xfrm>
            <a:off x="628650" y="1268016"/>
            <a:ext cx="4518116" cy="3275409"/>
          </a:xfrm>
        </p:spPr>
        <p:txBody>
          <a:bodyPr tIns="216000"/>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554813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tel og innhold - med faktaboks">
    <p:bg>
      <p:bgPr>
        <a:solidFill>
          <a:schemeClr val="bg1">
            <a:alpha val="50000"/>
          </a:schemeClr>
        </a:solidFill>
        <a:effectLst/>
      </p:bgPr>
    </p:bg>
    <p:spTree>
      <p:nvGrpSpPr>
        <p:cNvPr id="1" name=""/>
        <p:cNvGrpSpPr/>
        <p:nvPr/>
      </p:nvGrpSpPr>
      <p:grpSpPr>
        <a:xfrm>
          <a:off x="0" y="0"/>
          <a:ext cx="0" cy="0"/>
          <a:chOff x="0" y="0"/>
          <a:chExt cx="0" cy="0"/>
        </a:xfrm>
      </p:grpSpPr>
      <p:sp>
        <p:nvSpPr>
          <p:cNvPr id="11" name="Round Same Side Corner Rectangle 10"/>
          <p:cNvSpPr/>
          <p:nvPr userDrawn="1"/>
        </p:nvSpPr>
        <p:spPr>
          <a:xfrm rot="10800000">
            <a:off x="6400799" y="1082469"/>
            <a:ext cx="2113360" cy="3460956"/>
          </a:xfrm>
          <a:prstGeom prst="round2SameRect">
            <a:avLst>
              <a:gd name="adj1" fmla="val 2570"/>
              <a:gd name="adj2" fmla="val 0"/>
            </a:avLst>
          </a:prstGeom>
          <a:solidFill>
            <a:schemeClr val="accent1">
              <a:alpha val="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Content Placeholder 6"/>
          <p:cNvSpPr>
            <a:spLocks noGrp="1"/>
          </p:cNvSpPr>
          <p:nvPr>
            <p:ph sz="quarter" idx="10" hasCustomPrompt="1"/>
          </p:nvPr>
        </p:nvSpPr>
        <p:spPr>
          <a:xfrm>
            <a:off x="6400799" y="1685653"/>
            <a:ext cx="2113360" cy="2845867"/>
          </a:xfrm>
          <a:noFill/>
        </p:spPr>
        <p:txBody>
          <a:bodyPr lIns="198000" tIns="144000" rIns="198000" bIns="262800">
            <a:normAutofit/>
          </a:bodyPr>
          <a:lstStyle>
            <a:lvl1pPr>
              <a:defRPr sz="1350"/>
            </a:lvl1pPr>
          </a:lstStyle>
          <a:p>
            <a:pPr lvl="0"/>
            <a:r>
              <a:rPr lang="en-US"/>
              <a:t>Second level</a:t>
            </a:r>
            <a:endParaRPr lang="nb-NO"/>
          </a:p>
        </p:txBody>
      </p:sp>
      <p:sp>
        <p:nvSpPr>
          <p:cNvPr id="16" name="Text Placeholder 15"/>
          <p:cNvSpPr>
            <a:spLocks noGrp="1"/>
          </p:cNvSpPr>
          <p:nvPr>
            <p:ph type="body" sz="quarter" idx="11" hasCustomPrompt="1"/>
          </p:nvPr>
        </p:nvSpPr>
        <p:spPr>
          <a:xfrm>
            <a:off x="6400800" y="1085578"/>
            <a:ext cx="2113360" cy="600075"/>
          </a:xfrm>
        </p:spPr>
        <p:txBody>
          <a:bodyPr lIns="198000" rIns="198000" bIns="144000" anchor="b" anchorCtr="0"/>
          <a:lstStyle>
            <a:lvl1pPr marL="0" indent="0">
              <a:buFontTx/>
              <a:buNone/>
              <a:defRPr>
                <a:latin typeface="+mj-lt"/>
              </a:defRPr>
            </a:lvl1pPr>
          </a:lstStyle>
          <a:p>
            <a:pPr marL="171450" marR="0" lvl="0" indent="-171450" algn="l" defTabSz="685800" rtl="0" eaLnBrk="1" fontAlgn="auto" latinLnBrk="0" hangingPunct="1">
              <a:lnSpc>
                <a:spcPct val="90000"/>
              </a:lnSpc>
              <a:spcBef>
                <a:spcPts val="750"/>
              </a:spcBef>
              <a:spcAft>
                <a:spcPts val="0"/>
              </a:spcAft>
              <a:buClr>
                <a:schemeClr val="accent3"/>
              </a:buClr>
              <a:buSzPct val="75000"/>
              <a:buFontTx/>
              <a:buNone/>
              <a:tabLst/>
              <a:defRPr/>
            </a:pPr>
            <a:r>
              <a:rPr lang="nb-NO"/>
              <a:t>Overskrift</a:t>
            </a:r>
          </a:p>
        </p:txBody>
      </p:sp>
      <p:cxnSp>
        <p:nvCxnSpPr>
          <p:cNvPr id="12" name="Straight Connector 11"/>
          <p:cNvCxnSpPr/>
          <p:nvPr userDrawn="1"/>
        </p:nvCxnSpPr>
        <p:spPr>
          <a:xfrm>
            <a:off x="6543675" y="1685653"/>
            <a:ext cx="6477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90618"/>
            <a:ext cx="5266135" cy="877399"/>
          </a:xfrm>
        </p:spPr>
        <p:txBody>
          <a:bodyPr bIns="216000" anchor="b" anchorCtr="0"/>
          <a:lstStyle/>
          <a:p>
            <a:r>
              <a:rPr lang="nb-NO"/>
              <a:t>Klikk for å redigere tittelstil</a:t>
            </a:r>
            <a:endParaRPr lang="en-US"/>
          </a:p>
        </p:txBody>
      </p:sp>
      <p:sp>
        <p:nvSpPr>
          <p:cNvPr id="3" name="Content Placeholder 2"/>
          <p:cNvSpPr>
            <a:spLocks noGrp="1"/>
          </p:cNvSpPr>
          <p:nvPr>
            <p:ph idx="1"/>
          </p:nvPr>
        </p:nvSpPr>
        <p:spPr>
          <a:xfrm>
            <a:off x="628650" y="1268016"/>
            <a:ext cx="5266135" cy="3263504"/>
          </a:xfrm>
        </p:spPr>
        <p:txBody>
          <a:bodyPr tIns="216000"/>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stStyle>
          <a:p>
            <a:pPr lvl="0"/>
            <a:r>
              <a:rPr lang="nb-NO"/>
              <a:t>Klikk for å redigere tekststiler i malen</a:t>
            </a:r>
          </a:p>
          <a:p>
            <a:pPr lvl="1"/>
            <a:r>
              <a:rPr lang="nb-NO"/>
              <a:t>Andre nivå</a:t>
            </a:r>
          </a:p>
          <a:p>
            <a:pPr lvl="2"/>
            <a:r>
              <a:rPr lang="nb-NO"/>
              <a:t>Tredje nivå</a:t>
            </a:r>
          </a:p>
        </p:txBody>
      </p:sp>
      <p:cxnSp>
        <p:nvCxnSpPr>
          <p:cNvPr id="13" name="Straight Connector 12"/>
          <p:cNvCxnSpPr/>
          <p:nvPr userDrawn="1"/>
        </p:nvCxnSpPr>
        <p:spPr>
          <a:xfrm>
            <a:off x="710804" y="1269207"/>
            <a:ext cx="12965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ound Same Side Corner Rectangle 9"/>
          <p:cNvSpPr/>
          <p:nvPr userDrawn="1"/>
        </p:nvSpPr>
        <p:spPr>
          <a:xfrm>
            <a:off x="6400800" y="794608"/>
            <a:ext cx="2113360" cy="293084"/>
          </a:xfrm>
          <a:prstGeom prst="round2SameRect">
            <a:avLst>
              <a:gd name="adj1" fmla="val 7753"/>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spc="75" baseline="0"/>
              <a:t>FAKTA</a:t>
            </a:r>
          </a:p>
        </p:txBody>
      </p:sp>
    </p:spTree>
    <p:extLst>
      <p:ext uri="{BB962C8B-B14F-4D97-AF65-F5344CB8AC3E}">
        <p14:creationId xmlns:p14="http://schemas.microsoft.com/office/powerpoint/2010/main" val="2891997563"/>
      </p:ext>
    </p:extLst>
  </p:cSld>
  <p:clrMapOvr>
    <a:masterClrMapping/>
  </p:clrMapOvr>
  <p:extLst>
    <p:ext uri="{DCECCB84-F9BA-43D5-87BE-67443E8EF086}">
      <p15:sldGuideLst xmlns:p15="http://schemas.microsoft.com/office/powerpoint/2012/main">
        <p15:guide id="1" orient="horz" pos="663">
          <p15:clr>
            <a:srgbClr val="FBAE40"/>
          </p15:clr>
        </p15:guide>
        <p15:guide id="2" orient="horz" pos="125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tel og innhold - med faktaboks inkl bilde">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90618"/>
            <a:ext cx="5266135" cy="877399"/>
          </a:xfrm>
        </p:spPr>
        <p:txBody>
          <a:bodyPr bIns="216000" anchor="b" anchorCtr="0"/>
          <a:lstStyle/>
          <a:p>
            <a:r>
              <a:rPr lang="nb-NO"/>
              <a:t>Klikk for å redigere tittelstil</a:t>
            </a:r>
            <a:endParaRPr lang="en-US"/>
          </a:p>
        </p:txBody>
      </p:sp>
      <p:sp>
        <p:nvSpPr>
          <p:cNvPr id="3" name="Content Placeholder 2"/>
          <p:cNvSpPr>
            <a:spLocks noGrp="1"/>
          </p:cNvSpPr>
          <p:nvPr>
            <p:ph idx="1"/>
          </p:nvPr>
        </p:nvSpPr>
        <p:spPr>
          <a:xfrm>
            <a:off x="628650" y="1268016"/>
            <a:ext cx="5266135" cy="3263504"/>
          </a:xfrm>
        </p:spPr>
        <p:txBody>
          <a:bodyPr tIns="216000"/>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stStyle>
          <a:p>
            <a:pPr lvl="0"/>
            <a:r>
              <a:rPr lang="nb-NO"/>
              <a:t>Klikk for å redigere tekststiler i malen</a:t>
            </a:r>
          </a:p>
          <a:p>
            <a:pPr lvl="1"/>
            <a:r>
              <a:rPr lang="nb-NO"/>
              <a:t>Andre nivå</a:t>
            </a:r>
          </a:p>
          <a:p>
            <a:pPr lvl="2"/>
            <a:r>
              <a:rPr lang="nb-NO"/>
              <a:t>Tredje nivå</a:t>
            </a:r>
          </a:p>
        </p:txBody>
      </p:sp>
      <p:sp>
        <p:nvSpPr>
          <p:cNvPr id="9" name="Round Same Side Corner Rectangle 8"/>
          <p:cNvSpPr/>
          <p:nvPr userDrawn="1"/>
        </p:nvSpPr>
        <p:spPr>
          <a:xfrm rot="10800000">
            <a:off x="6400799" y="980075"/>
            <a:ext cx="2113360" cy="3557808"/>
          </a:xfrm>
          <a:prstGeom prst="round2SameRect">
            <a:avLst>
              <a:gd name="adj1" fmla="val 2570"/>
              <a:gd name="adj2" fmla="val 0"/>
            </a:avLst>
          </a:prstGeom>
          <a:solidFill>
            <a:schemeClr val="accent1">
              <a:alpha val="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Content Placeholder 6"/>
          <p:cNvSpPr>
            <a:spLocks noGrp="1"/>
          </p:cNvSpPr>
          <p:nvPr>
            <p:ph sz="quarter" idx="10" hasCustomPrompt="1"/>
          </p:nvPr>
        </p:nvSpPr>
        <p:spPr>
          <a:xfrm>
            <a:off x="6400799" y="2546915"/>
            <a:ext cx="2113360" cy="1984605"/>
          </a:xfrm>
          <a:noFill/>
        </p:spPr>
        <p:txBody>
          <a:bodyPr lIns="198000" tIns="144000" rIns="198000" bIns="262800">
            <a:normAutofit/>
          </a:bodyPr>
          <a:lstStyle>
            <a:lvl1pPr>
              <a:defRPr sz="1350"/>
            </a:lvl1pPr>
          </a:lstStyle>
          <a:p>
            <a:pPr lvl="0"/>
            <a:r>
              <a:rPr lang="en-US"/>
              <a:t>Second level</a:t>
            </a:r>
            <a:endParaRPr lang="nb-NO"/>
          </a:p>
        </p:txBody>
      </p:sp>
      <p:cxnSp>
        <p:nvCxnSpPr>
          <p:cNvPr id="12" name="Straight Connector 11"/>
          <p:cNvCxnSpPr/>
          <p:nvPr userDrawn="1"/>
        </p:nvCxnSpPr>
        <p:spPr>
          <a:xfrm>
            <a:off x="6543675" y="2546914"/>
            <a:ext cx="6477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 Placeholder 15"/>
          <p:cNvSpPr>
            <a:spLocks noGrp="1"/>
          </p:cNvSpPr>
          <p:nvPr>
            <p:ph type="body" sz="quarter" idx="11" hasCustomPrompt="1"/>
          </p:nvPr>
        </p:nvSpPr>
        <p:spPr>
          <a:xfrm>
            <a:off x="6400799" y="1946838"/>
            <a:ext cx="2113360" cy="600075"/>
          </a:xfrm>
        </p:spPr>
        <p:txBody>
          <a:bodyPr lIns="198000" rIns="198000" bIns="144000" anchor="b" anchorCtr="0"/>
          <a:lstStyle>
            <a:lvl1pPr marL="0" indent="0">
              <a:buFontTx/>
              <a:buNone/>
              <a:defRPr>
                <a:latin typeface="+mj-lt"/>
              </a:defRPr>
            </a:lvl1pPr>
          </a:lstStyle>
          <a:p>
            <a:pPr marL="171450" marR="0" lvl="0" indent="-171450" algn="l" defTabSz="685800" rtl="0" eaLnBrk="1" fontAlgn="auto" latinLnBrk="0" hangingPunct="1">
              <a:lnSpc>
                <a:spcPct val="90000"/>
              </a:lnSpc>
              <a:spcBef>
                <a:spcPts val="750"/>
              </a:spcBef>
              <a:spcAft>
                <a:spcPts val="0"/>
              </a:spcAft>
              <a:buClr>
                <a:schemeClr val="accent3"/>
              </a:buClr>
              <a:buSzPct val="75000"/>
              <a:buFontTx/>
              <a:buNone/>
              <a:tabLst/>
              <a:defRPr/>
            </a:pPr>
            <a:r>
              <a:rPr lang="nb-NO"/>
              <a:t>Overskrift</a:t>
            </a:r>
          </a:p>
        </p:txBody>
      </p:sp>
      <p:sp>
        <p:nvSpPr>
          <p:cNvPr id="15" name="Picture Placeholder 14"/>
          <p:cNvSpPr>
            <a:spLocks noGrp="1"/>
          </p:cNvSpPr>
          <p:nvPr>
            <p:ph type="pic" sz="quarter" idx="12"/>
          </p:nvPr>
        </p:nvSpPr>
        <p:spPr>
          <a:xfrm>
            <a:off x="6400799" y="1082469"/>
            <a:ext cx="2113360" cy="864559"/>
          </a:xfrm>
        </p:spPr>
        <p:txBody>
          <a:bodyPr/>
          <a:lstStyle/>
          <a:p>
            <a:r>
              <a:rPr lang="nb-NO"/>
              <a:t>Klikk på ikonet for å legge til et bilde</a:t>
            </a:r>
          </a:p>
        </p:txBody>
      </p:sp>
      <p:sp>
        <p:nvSpPr>
          <p:cNvPr id="16" name="Text Placeholder 23"/>
          <p:cNvSpPr>
            <a:spLocks noGrp="1"/>
          </p:cNvSpPr>
          <p:nvPr>
            <p:ph type="body" sz="quarter" idx="13" hasCustomPrompt="1"/>
          </p:nvPr>
        </p:nvSpPr>
        <p:spPr>
          <a:xfrm>
            <a:off x="5372099" y="4650388"/>
            <a:ext cx="3142059" cy="245462"/>
          </a:xfrm>
        </p:spPr>
        <p:txBody>
          <a:bodyPr>
            <a:noAutofit/>
          </a:bodyPr>
          <a:lstStyle>
            <a:lvl1pPr marL="0" indent="0" algn="r">
              <a:buFontTx/>
              <a:buNone/>
              <a:defRPr sz="1050" baseline="0">
                <a:solidFill>
                  <a:schemeClr val="bg2"/>
                </a:solidFill>
              </a:defRPr>
            </a:lvl1pPr>
            <a:lvl2pPr marL="342900" indent="0" algn="r">
              <a:buFontTx/>
              <a:buNone/>
              <a:defRPr sz="1050"/>
            </a:lvl2pPr>
            <a:lvl3pPr marL="685800" indent="0" algn="r">
              <a:buFontTx/>
              <a:buNone/>
              <a:defRPr sz="1050"/>
            </a:lvl3pPr>
            <a:lvl4pPr marL="1028700" indent="0" algn="r">
              <a:buFontTx/>
              <a:buNone/>
              <a:defRPr sz="1050"/>
            </a:lvl4pPr>
            <a:lvl5pPr marL="1371600" indent="0" algn="r">
              <a:buFontTx/>
              <a:buNone/>
              <a:defRPr sz="1050"/>
            </a:lvl5pPr>
          </a:lstStyle>
          <a:p>
            <a:pPr lvl="0"/>
            <a:r>
              <a:rPr lang="en-US"/>
              <a:t>Legg </a:t>
            </a:r>
            <a:r>
              <a:rPr lang="en-US" err="1"/>
              <a:t>helst</a:t>
            </a:r>
            <a:r>
              <a:rPr lang="en-US"/>
              <a:t> inn </a:t>
            </a:r>
            <a:r>
              <a:rPr lang="en-US" err="1"/>
              <a:t>fotokreditt</a:t>
            </a:r>
            <a:r>
              <a:rPr lang="en-US"/>
              <a:t> her</a:t>
            </a:r>
          </a:p>
        </p:txBody>
      </p:sp>
      <p:cxnSp>
        <p:nvCxnSpPr>
          <p:cNvPr id="14" name="Straight Connector 13"/>
          <p:cNvCxnSpPr/>
          <p:nvPr userDrawn="1"/>
        </p:nvCxnSpPr>
        <p:spPr>
          <a:xfrm>
            <a:off x="710804" y="1269207"/>
            <a:ext cx="12965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ound Same Side Corner Rectangle 16"/>
          <p:cNvSpPr/>
          <p:nvPr userDrawn="1"/>
        </p:nvSpPr>
        <p:spPr>
          <a:xfrm>
            <a:off x="6400800" y="794608"/>
            <a:ext cx="2113360" cy="293084"/>
          </a:xfrm>
          <a:prstGeom prst="round2SameRect">
            <a:avLst>
              <a:gd name="adj1" fmla="val 7753"/>
              <a:gd name="adj2" fmla="val 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spc="75" baseline="0"/>
              <a:t>FAKTA</a:t>
            </a:r>
          </a:p>
        </p:txBody>
      </p:sp>
    </p:spTree>
    <p:extLst>
      <p:ext uri="{BB962C8B-B14F-4D97-AF65-F5344CB8AC3E}">
        <p14:creationId xmlns:p14="http://schemas.microsoft.com/office/powerpoint/2010/main" val="3013070358"/>
      </p:ext>
    </p:extLst>
  </p:cSld>
  <p:clrMapOvr>
    <a:masterClrMapping/>
  </p:clrMapOvr>
  <p:extLst>
    <p:ext uri="{DCECCB84-F9BA-43D5-87BE-67443E8EF086}">
      <p15:sldGuideLst xmlns:p15="http://schemas.microsoft.com/office/powerpoint/2012/main">
        <p15:guide id="1" orient="horz" pos="66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ittel og innhold - delt side">
    <p:spTree>
      <p:nvGrpSpPr>
        <p:cNvPr id="1" name=""/>
        <p:cNvGrpSpPr/>
        <p:nvPr/>
      </p:nvGrpSpPr>
      <p:grpSpPr>
        <a:xfrm>
          <a:off x="0" y="0"/>
          <a:ext cx="0" cy="0"/>
          <a:chOff x="0" y="0"/>
          <a:chExt cx="0" cy="0"/>
        </a:xfrm>
      </p:grpSpPr>
      <p:sp>
        <p:nvSpPr>
          <p:cNvPr id="2" name="Title 1"/>
          <p:cNvSpPr>
            <a:spLocks noGrp="1"/>
          </p:cNvSpPr>
          <p:nvPr>
            <p:ph type="title"/>
          </p:nvPr>
        </p:nvSpPr>
        <p:spPr/>
        <p:txBody>
          <a:bodyPr bIns="216000" anchor="b" anchorCtr="0"/>
          <a:lstStyle/>
          <a:p>
            <a:r>
              <a:rPr lang="nb-NO" noProof="0"/>
              <a:t>Klikk for å redigere tittelstil</a:t>
            </a:r>
          </a:p>
        </p:txBody>
      </p:sp>
      <p:sp>
        <p:nvSpPr>
          <p:cNvPr id="3" name="Content Placeholder 2"/>
          <p:cNvSpPr>
            <a:spLocks noGrp="1"/>
          </p:cNvSpPr>
          <p:nvPr>
            <p:ph sz="half" idx="1"/>
          </p:nvPr>
        </p:nvSpPr>
        <p:spPr>
          <a:xfrm>
            <a:off x="629841" y="1275352"/>
            <a:ext cx="3942159" cy="3268074"/>
          </a:xfrm>
        </p:spPr>
        <p:txBody>
          <a:bodyPr tIns="21600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Content Placeholder 3"/>
          <p:cNvSpPr>
            <a:spLocks noGrp="1"/>
          </p:cNvSpPr>
          <p:nvPr>
            <p:ph sz="half" idx="2"/>
          </p:nvPr>
        </p:nvSpPr>
        <p:spPr>
          <a:xfrm>
            <a:off x="4572000" y="1275351"/>
            <a:ext cx="3943350" cy="3275409"/>
          </a:xfrm>
        </p:spPr>
        <p:txBody>
          <a:bodyPr tIns="21600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cxnSp>
        <p:nvCxnSpPr>
          <p:cNvPr id="7" name="Straight Connector 6"/>
          <p:cNvCxnSpPr/>
          <p:nvPr userDrawn="1"/>
        </p:nvCxnSpPr>
        <p:spPr>
          <a:xfrm>
            <a:off x="710804" y="1269207"/>
            <a:ext cx="129659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72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tat uten bilde">
    <p:spTree>
      <p:nvGrpSpPr>
        <p:cNvPr id="1" name=""/>
        <p:cNvGrpSpPr/>
        <p:nvPr/>
      </p:nvGrpSpPr>
      <p:grpSpPr>
        <a:xfrm>
          <a:off x="0" y="0"/>
          <a:ext cx="0" cy="0"/>
          <a:chOff x="0" y="0"/>
          <a:chExt cx="0" cy="0"/>
        </a:xfrm>
      </p:grpSpPr>
      <p:sp>
        <p:nvSpPr>
          <p:cNvPr id="4" name="Title 1"/>
          <p:cNvSpPr txBox="1">
            <a:spLocks/>
          </p:cNvSpPr>
          <p:nvPr userDrawn="1"/>
        </p:nvSpPr>
        <p:spPr>
          <a:xfrm>
            <a:off x="1838325" y="1309602"/>
            <a:ext cx="762000" cy="676492"/>
          </a:xfrm>
          <a:prstGeom prst="rect">
            <a:avLst/>
          </a:prstGeom>
        </p:spPr>
        <p:txBody>
          <a:bodyPr vert="horz" lIns="27000" tIns="34290" rIns="68580" bIns="3429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i="0">
                <a:solidFill>
                  <a:schemeClr val="accent3"/>
                </a:solidFill>
                <a:latin typeface="Arial" charset="0"/>
                <a:ea typeface="Arial" charset="0"/>
                <a:cs typeface="Arial" charset="0"/>
              </a:rPr>
              <a:t>“</a:t>
            </a:r>
          </a:p>
        </p:txBody>
      </p:sp>
      <p:cxnSp>
        <p:nvCxnSpPr>
          <p:cNvPr id="8" name="Straight Connector 7"/>
          <p:cNvCxnSpPr/>
          <p:nvPr userDrawn="1"/>
        </p:nvCxnSpPr>
        <p:spPr>
          <a:xfrm>
            <a:off x="1925241" y="3644265"/>
            <a:ext cx="13239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925241" y="1391126"/>
            <a:ext cx="4591050" cy="2182654"/>
          </a:xfrm>
        </p:spPr>
        <p:txBody>
          <a:bodyPr lIns="0">
            <a:normAutofit/>
          </a:bodyPr>
          <a:lstStyle>
            <a:lvl1pPr marL="0" indent="0">
              <a:buNone/>
              <a:defRPr sz="2700" baseline="0"/>
            </a:lvl1pPr>
            <a:lvl2pPr marL="342900" indent="0">
              <a:buNone/>
              <a:defRPr/>
            </a:lvl2pPr>
            <a:lvl3pPr marL="685800" indent="0">
              <a:buNone/>
              <a:defRPr/>
            </a:lvl3pPr>
            <a:lvl4pPr marL="1028700" indent="0">
              <a:buNone/>
              <a:defRPr/>
            </a:lvl4pPr>
            <a:lvl5pPr marL="1371600" indent="0">
              <a:buNone/>
              <a:defRPr/>
            </a:lvl5pPr>
          </a:lstStyle>
          <a:p>
            <a:pPr lvl="0"/>
            <a:r>
              <a:rPr lang="nb-NO"/>
              <a:t>Klikk for å legge til sitat</a:t>
            </a:r>
          </a:p>
        </p:txBody>
      </p:sp>
      <p:sp>
        <p:nvSpPr>
          <p:cNvPr id="16" name="Text Placeholder 14"/>
          <p:cNvSpPr>
            <a:spLocks noGrp="1"/>
          </p:cNvSpPr>
          <p:nvPr>
            <p:ph type="body" sz="quarter" idx="12" hasCustomPrompt="1"/>
          </p:nvPr>
        </p:nvSpPr>
        <p:spPr>
          <a:xfrm>
            <a:off x="1925241" y="3773319"/>
            <a:ext cx="3686175" cy="398372"/>
          </a:xfrm>
        </p:spPr>
        <p:txBody>
          <a:bodyPr lIns="0">
            <a:noAutofit/>
          </a:bodyPr>
          <a:lstStyle>
            <a:lvl1pPr marL="0" indent="0">
              <a:buNone/>
              <a:defRPr sz="1800" baseline="0"/>
            </a:lvl1pPr>
            <a:lvl2pPr marL="342900" indent="0">
              <a:buNone/>
              <a:defRPr/>
            </a:lvl2pPr>
            <a:lvl3pPr marL="685800" indent="0">
              <a:buNone/>
              <a:defRPr/>
            </a:lvl3pPr>
            <a:lvl4pPr marL="1028700" indent="0">
              <a:buNone/>
              <a:defRPr/>
            </a:lvl4pPr>
            <a:lvl5pPr marL="1371600" indent="0">
              <a:buNone/>
              <a:defRPr/>
            </a:lvl5pPr>
          </a:lstStyle>
          <a:p>
            <a:pPr lvl="0"/>
            <a:r>
              <a:rPr lang="nb-NO"/>
              <a:t>Klikk for å legge til navn/kilde</a:t>
            </a:r>
          </a:p>
        </p:txBody>
      </p:sp>
    </p:spTree>
    <p:extLst>
      <p:ext uri="{BB962C8B-B14F-4D97-AF65-F5344CB8AC3E}">
        <p14:creationId xmlns:p14="http://schemas.microsoft.com/office/powerpoint/2010/main" val="12621770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tat med bilde">
    <p:spTree>
      <p:nvGrpSpPr>
        <p:cNvPr id="1" name=""/>
        <p:cNvGrpSpPr/>
        <p:nvPr/>
      </p:nvGrpSpPr>
      <p:grpSpPr>
        <a:xfrm>
          <a:off x="0" y="0"/>
          <a:ext cx="0" cy="0"/>
          <a:chOff x="0" y="0"/>
          <a:chExt cx="0" cy="0"/>
        </a:xfrm>
      </p:grpSpPr>
      <p:sp>
        <p:nvSpPr>
          <p:cNvPr id="4" name="Title 1"/>
          <p:cNvSpPr txBox="1">
            <a:spLocks/>
          </p:cNvSpPr>
          <p:nvPr userDrawn="1"/>
        </p:nvSpPr>
        <p:spPr>
          <a:xfrm>
            <a:off x="1163241" y="1309602"/>
            <a:ext cx="762000" cy="676492"/>
          </a:xfrm>
          <a:prstGeom prst="rect">
            <a:avLst/>
          </a:prstGeom>
        </p:spPr>
        <p:txBody>
          <a:bodyPr vert="horz" lIns="27000" tIns="34290" rIns="68580" bIns="3429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i="0">
                <a:solidFill>
                  <a:schemeClr val="accent3"/>
                </a:solidFill>
                <a:latin typeface="Arial" charset="0"/>
                <a:ea typeface="Arial" charset="0"/>
                <a:cs typeface="Arial" charset="0"/>
              </a:rPr>
              <a:t>“</a:t>
            </a:r>
          </a:p>
        </p:txBody>
      </p:sp>
      <p:cxnSp>
        <p:nvCxnSpPr>
          <p:cNvPr id="8" name="Straight Connector 7"/>
          <p:cNvCxnSpPr/>
          <p:nvPr userDrawn="1"/>
        </p:nvCxnSpPr>
        <p:spPr>
          <a:xfrm>
            <a:off x="1277541" y="3644265"/>
            <a:ext cx="13239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1" hasCustomPrompt="1"/>
          </p:nvPr>
        </p:nvSpPr>
        <p:spPr>
          <a:xfrm>
            <a:off x="1277541" y="1391126"/>
            <a:ext cx="3294460" cy="2182654"/>
          </a:xfrm>
        </p:spPr>
        <p:txBody>
          <a:bodyPr lIns="0">
            <a:normAutofit/>
          </a:bodyPr>
          <a:lstStyle>
            <a:lvl1pPr marL="0" indent="0">
              <a:buNone/>
              <a:defRPr sz="2700" baseline="0"/>
            </a:lvl1pPr>
            <a:lvl2pPr marL="342900" indent="0">
              <a:buNone/>
              <a:defRPr/>
            </a:lvl2pPr>
            <a:lvl3pPr marL="685800" indent="0">
              <a:buNone/>
              <a:defRPr/>
            </a:lvl3pPr>
            <a:lvl4pPr marL="1028700" indent="0">
              <a:buNone/>
              <a:defRPr/>
            </a:lvl4pPr>
            <a:lvl5pPr marL="1371600" indent="0">
              <a:buNone/>
              <a:defRPr/>
            </a:lvl5pPr>
          </a:lstStyle>
          <a:p>
            <a:pPr lvl="0"/>
            <a:r>
              <a:rPr lang="nb-NO"/>
              <a:t>Klikk for å legge til sitat</a:t>
            </a:r>
          </a:p>
        </p:txBody>
      </p:sp>
      <p:sp>
        <p:nvSpPr>
          <p:cNvPr id="16" name="Text Placeholder 14"/>
          <p:cNvSpPr>
            <a:spLocks noGrp="1"/>
          </p:cNvSpPr>
          <p:nvPr>
            <p:ph type="body" sz="quarter" idx="12" hasCustomPrompt="1"/>
          </p:nvPr>
        </p:nvSpPr>
        <p:spPr>
          <a:xfrm>
            <a:off x="1277541" y="3773319"/>
            <a:ext cx="3294459" cy="398372"/>
          </a:xfrm>
        </p:spPr>
        <p:txBody>
          <a:bodyPr lIns="0">
            <a:noAutofit/>
          </a:bodyPr>
          <a:lstStyle>
            <a:lvl1pPr marL="0" indent="0">
              <a:buNone/>
              <a:defRPr sz="1800" baseline="0"/>
            </a:lvl1pPr>
            <a:lvl2pPr marL="342900" indent="0">
              <a:buNone/>
              <a:defRPr/>
            </a:lvl2pPr>
            <a:lvl3pPr marL="685800" indent="0">
              <a:buNone/>
              <a:defRPr/>
            </a:lvl3pPr>
            <a:lvl4pPr marL="1028700" indent="0">
              <a:buNone/>
              <a:defRPr/>
            </a:lvl4pPr>
            <a:lvl5pPr marL="1371600" indent="0">
              <a:buNone/>
              <a:defRPr/>
            </a:lvl5pPr>
          </a:lstStyle>
          <a:p>
            <a:pPr lvl="0"/>
            <a:r>
              <a:rPr lang="nb-NO"/>
              <a:t>Klikk for å legge til navn/kilde</a:t>
            </a:r>
          </a:p>
        </p:txBody>
      </p:sp>
      <p:sp>
        <p:nvSpPr>
          <p:cNvPr id="3" name="Picture Placeholder 2"/>
          <p:cNvSpPr>
            <a:spLocks noGrp="1"/>
          </p:cNvSpPr>
          <p:nvPr>
            <p:ph type="pic" sz="quarter" idx="13"/>
          </p:nvPr>
        </p:nvSpPr>
        <p:spPr>
          <a:xfrm>
            <a:off x="5219700" y="388144"/>
            <a:ext cx="3924300" cy="4548188"/>
          </a:xfrm>
        </p:spPr>
        <p:txBody>
          <a:bodyPr/>
          <a:lstStyle/>
          <a:p>
            <a:r>
              <a:rPr lang="nb-NO"/>
              <a:t>Klikk på ikonet for å legge til et bilde</a:t>
            </a:r>
          </a:p>
        </p:txBody>
      </p:sp>
    </p:spTree>
    <p:extLst>
      <p:ext uri="{BB962C8B-B14F-4D97-AF65-F5344CB8AC3E}">
        <p14:creationId xmlns:p14="http://schemas.microsoft.com/office/powerpoint/2010/main" val="2878770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killeark 1">
    <p:spTree>
      <p:nvGrpSpPr>
        <p:cNvPr id="1" name=""/>
        <p:cNvGrpSpPr/>
        <p:nvPr/>
      </p:nvGrpSpPr>
      <p:grpSpPr>
        <a:xfrm>
          <a:off x="0" y="0"/>
          <a:ext cx="0" cy="0"/>
          <a:chOff x="0" y="0"/>
          <a:chExt cx="0" cy="0"/>
        </a:xfrm>
      </p:grpSpPr>
      <p:sp>
        <p:nvSpPr>
          <p:cNvPr id="6" name="Rectangle 5"/>
          <p:cNvSpPr/>
          <p:nvPr userDrawn="1"/>
        </p:nvSpPr>
        <p:spPr>
          <a:xfrm>
            <a:off x="1358564" y="1753565"/>
            <a:ext cx="6426873" cy="135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p:cNvSpPr>
            <a:spLocks noGrp="1"/>
          </p:cNvSpPr>
          <p:nvPr>
            <p:ph type="ctrTitle" hasCustomPrompt="1"/>
          </p:nvPr>
        </p:nvSpPr>
        <p:spPr>
          <a:xfrm>
            <a:off x="1277541" y="1848872"/>
            <a:ext cx="6588918" cy="1319691"/>
          </a:xfrm>
        </p:spPr>
        <p:txBody>
          <a:bodyPr bIns="216000" anchor="ctr" anchorCtr="1">
            <a:normAutofit/>
          </a:bodyPr>
          <a:lstStyle>
            <a:lvl1pPr algn="ctr">
              <a:defRPr sz="3600" baseline="0"/>
            </a:lvl1pPr>
          </a:lstStyle>
          <a:p>
            <a:r>
              <a:rPr lang="nb-NO" noProof="0"/>
              <a:t>Legg inn skillearktekst</a:t>
            </a:r>
          </a:p>
        </p:txBody>
      </p:sp>
    </p:spTree>
    <p:extLst>
      <p:ext uri="{BB962C8B-B14F-4D97-AF65-F5344CB8AC3E}">
        <p14:creationId xmlns:p14="http://schemas.microsoft.com/office/powerpoint/2010/main" val="2663054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killeark 1">
    <p:spTree>
      <p:nvGrpSpPr>
        <p:cNvPr id="1" name=""/>
        <p:cNvGrpSpPr/>
        <p:nvPr/>
      </p:nvGrpSpPr>
      <p:grpSpPr>
        <a:xfrm>
          <a:off x="0" y="0"/>
          <a:ext cx="0" cy="0"/>
          <a:chOff x="0" y="0"/>
          <a:chExt cx="0" cy="0"/>
        </a:xfrm>
      </p:grpSpPr>
      <p:sp>
        <p:nvSpPr>
          <p:cNvPr id="6" name="Rectangle 5"/>
          <p:cNvSpPr/>
          <p:nvPr userDrawn="1"/>
        </p:nvSpPr>
        <p:spPr>
          <a:xfrm>
            <a:off x="1358564" y="1753565"/>
            <a:ext cx="6426873" cy="135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p:cNvSpPr>
            <a:spLocks noGrp="1"/>
          </p:cNvSpPr>
          <p:nvPr>
            <p:ph type="ctrTitle" hasCustomPrompt="1"/>
          </p:nvPr>
        </p:nvSpPr>
        <p:spPr>
          <a:xfrm>
            <a:off x="1277541" y="1848872"/>
            <a:ext cx="6588918" cy="1319691"/>
          </a:xfrm>
        </p:spPr>
        <p:txBody>
          <a:bodyPr bIns="216000" anchor="ctr" anchorCtr="1">
            <a:normAutofit/>
          </a:bodyPr>
          <a:lstStyle>
            <a:lvl1pPr algn="ctr">
              <a:defRPr sz="3600" baseline="0"/>
            </a:lvl1pPr>
          </a:lstStyle>
          <a:p>
            <a:r>
              <a:rPr lang="nb-NO" noProof="0"/>
              <a:t>Legg inn skillearktekst</a:t>
            </a:r>
          </a:p>
        </p:txBody>
      </p:sp>
      <p:sp>
        <p:nvSpPr>
          <p:cNvPr id="5" name="Rectangle 4"/>
          <p:cNvSpPr/>
          <p:nvPr userDrawn="1"/>
        </p:nvSpPr>
        <p:spPr>
          <a:xfrm>
            <a:off x="7711633" y="4937760"/>
            <a:ext cx="1432367" cy="205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901137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killeark 2">
    <p:spTree>
      <p:nvGrpSpPr>
        <p:cNvPr id="1" name=""/>
        <p:cNvGrpSpPr/>
        <p:nvPr/>
      </p:nvGrpSpPr>
      <p:grpSpPr>
        <a:xfrm>
          <a:off x="0" y="0"/>
          <a:ext cx="0" cy="0"/>
          <a:chOff x="0" y="0"/>
          <a:chExt cx="0" cy="0"/>
        </a:xfrm>
      </p:grpSpPr>
      <p:sp>
        <p:nvSpPr>
          <p:cNvPr id="5" name="Rectangle 4"/>
          <p:cNvSpPr/>
          <p:nvPr userDrawn="1"/>
        </p:nvSpPr>
        <p:spPr>
          <a:xfrm>
            <a:off x="0" y="391885"/>
            <a:ext cx="9144000" cy="4751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p:cNvSpPr/>
          <p:nvPr userDrawn="1"/>
        </p:nvSpPr>
        <p:spPr>
          <a:xfrm>
            <a:off x="1358564" y="1753565"/>
            <a:ext cx="6426873" cy="135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p:cNvSpPr>
            <a:spLocks noGrp="1"/>
          </p:cNvSpPr>
          <p:nvPr>
            <p:ph type="ctrTitle" hasCustomPrompt="1"/>
          </p:nvPr>
        </p:nvSpPr>
        <p:spPr>
          <a:xfrm>
            <a:off x="1277541" y="1848872"/>
            <a:ext cx="6588918" cy="1319691"/>
          </a:xfrm>
        </p:spPr>
        <p:txBody>
          <a:bodyPr bIns="216000" anchor="ctr" anchorCtr="1">
            <a:normAutofit/>
          </a:bodyPr>
          <a:lstStyle>
            <a:lvl1pPr algn="ctr">
              <a:defRPr sz="3600" baseline="0"/>
            </a:lvl1pPr>
          </a:lstStyle>
          <a:p>
            <a:r>
              <a:rPr lang="nb-NO" noProof="0"/>
              <a:t>Legg inn skillearktekst</a:t>
            </a:r>
          </a:p>
        </p:txBody>
      </p:sp>
    </p:spTree>
    <p:extLst>
      <p:ext uri="{BB962C8B-B14F-4D97-AF65-F5344CB8AC3E}">
        <p14:creationId xmlns:p14="http://schemas.microsoft.com/office/powerpoint/2010/main" val="3877243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killeark 3">
    <p:spTree>
      <p:nvGrpSpPr>
        <p:cNvPr id="1" name=""/>
        <p:cNvGrpSpPr/>
        <p:nvPr/>
      </p:nvGrpSpPr>
      <p:grpSpPr>
        <a:xfrm>
          <a:off x="0" y="0"/>
          <a:ext cx="0" cy="0"/>
          <a:chOff x="0" y="0"/>
          <a:chExt cx="0" cy="0"/>
        </a:xfrm>
      </p:grpSpPr>
      <p:sp>
        <p:nvSpPr>
          <p:cNvPr id="5" name="Rectangle 4"/>
          <p:cNvSpPr/>
          <p:nvPr userDrawn="1"/>
        </p:nvSpPr>
        <p:spPr>
          <a:xfrm>
            <a:off x="0" y="391885"/>
            <a:ext cx="9144000" cy="47516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p:cNvSpPr/>
          <p:nvPr userDrawn="1"/>
        </p:nvSpPr>
        <p:spPr>
          <a:xfrm>
            <a:off x="1358564" y="1753565"/>
            <a:ext cx="6426873" cy="135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p:cNvSpPr>
            <a:spLocks noGrp="1"/>
          </p:cNvSpPr>
          <p:nvPr>
            <p:ph type="ctrTitle" hasCustomPrompt="1"/>
          </p:nvPr>
        </p:nvSpPr>
        <p:spPr>
          <a:xfrm>
            <a:off x="1277541" y="1848872"/>
            <a:ext cx="6588918" cy="1319691"/>
          </a:xfrm>
        </p:spPr>
        <p:txBody>
          <a:bodyPr bIns="216000" anchor="ctr" anchorCtr="1">
            <a:normAutofit/>
          </a:bodyPr>
          <a:lstStyle>
            <a:lvl1pPr algn="ctr">
              <a:defRPr sz="3600" baseline="0"/>
            </a:lvl1pPr>
          </a:lstStyle>
          <a:p>
            <a:r>
              <a:rPr lang="nb-NO" noProof="0"/>
              <a:t>Legg inn skillearktekst</a:t>
            </a:r>
          </a:p>
        </p:txBody>
      </p:sp>
    </p:spTree>
    <p:extLst>
      <p:ext uri="{BB962C8B-B14F-4D97-AF65-F5344CB8AC3E}">
        <p14:creationId xmlns:p14="http://schemas.microsoft.com/office/powerpoint/2010/main" val="110076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5.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4.png"/><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4.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45.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44.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44.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50.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7.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5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p:cNvSpPr>
            <a:spLocks noGrp="1" noChangeArrowheads="1"/>
          </p:cNvSpPr>
          <p:nvPr>
            <p:ph type="body" idx="1"/>
          </p:nvPr>
        </p:nvSpPr>
        <p:spPr bwMode="auto">
          <a:xfrm>
            <a:off x="304800" y="522288"/>
            <a:ext cx="854075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nb-NO">
                <a:sym typeface="Arial" charset="0"/>
              </a:rPr>
              <a:t>Klikk for å redigere tekststiler i malen</a:t>
            </a:r>
          </a:p>
          <a:p>
            <a:pPr lvl="1"/>
            <a:r>
              <a:rPr lang="nb-NO">
                <a:sym typeface="Arial" charset="0"/>
              </a:rPr>
              <a:t>Andre nivå</a:t>
            </a:r>
          </a:p>
          <a:p>
            <a:pPr lvl="2"/>
            <a:r>
              <a:rPr lang="nb-NO">
                <a:sym typeface="Arial" charset="0"/>
              </a:rPr>
              <a:t>Tredje nivå</a:t>
            </a:r>
          </a:p>
          <a:p>
            <a:pPr lvl="3"/>
            <a:r>
              <a:rPr lang="nb-NO">
                <a:sym typeface="Arial" charset="0"/>
              </a:rPr>
              <a:t>Fjerde nivå</a:t>
            </a:r>
          </a:p>
          <a:p>
            <a:pPr lvl="4"/>
            <a:r>
              <a:rPr lang="nb-NO">
                <a:sym typeface="Arial" charset="0"/>
              </a:rPr>
              <a:t>Femte nivå</a:t>
            </a:r>
            <a:endParaRPr lang="en-US">
              <a:sym typeface="Arial" charset="0"/>
            </a:endParaRPr>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30" r:id="rId8"/>
    <p:sldLayoutId id="2147484194" r:id="rId9"/>
    <p:sldLayoutId id="2147484249" r:id="rId10"/>
    <p:sldLayoutId id="2147484239" r:id="rId11"/>
    <p:sldLayoutId id="2147484238" r:id="rId12"/>
    <p:sldLayoutId id="2147484201" r:id="rId13"/>
    <p:sldLayoutId id="2147484203" r:id="rId14"/>
    <p:sldLayoutId id="2147484213" r:id="rId15"/>
    <p:sldLayoutId id="2147484190" r:id="rId16"/>
    <p:sldLayoutId id="2147484220" r:id="rId17"/>
    <p:sldLayoutId id="2147484196" r:id="rId18"/>
    <p:sldLayoutId id="2147484209" r:id="rId19"/>
    <p:sldLayoutId id="2147484198" r:id="rId20"/>
    <p:sldLayoutId id="2147484206" r:id="rId21"/>
    <p:sldLayoutId id="2147484218" r:id="rId22"/>
    <p:sldLayoutId id="2147484221" r:id="rId23"/>
    <p:sldLayoutId id="2147484210" r:id="rId24"/>
    <p:sldLayoutId id="2147484200" r:id="rId25"/>
    <p:sldLayoutId id="2147483996" r:id="rId26"/>
    <p:sldLayoutId id="2147484102" r:id="rId27"/>
    <p:sldLayoutId id="2147484356" r:id="rId28"/>
  </p:sldLayoutIdLst>
  <p:transition spd="med" advClick="0">
    <p:fade/>
  </p:transition>
  <p:hf sldNum="0" hdr="0" ftr="0" dt="0"/>
  <p:txStyles>
    <p:titleStyle>
      <a:lvl1pPr algn="l" rtl="0" eaLnBrk="0" fontAlgn="base" hangingPunct="0">
        <a:lnSpc>
          <a:spcPct val="80000"/>
        </a:lnSpc>
        <a:spcBef>
          <a:spcPct val="0"/>
        </a:spcBef>
        <a:spcAft>
          <a:spcPct val="0"/>
        </a:spcAft>
        <a:defRPr sz="2000">
          <a:solidFill>
            <a:schemeClr val="accent2"/>
          </a:solidFill>
          <a:latin typeface="+mj-lt"/>
          <a:ea typeface="ヒラギノ角ゴ Pro W3" charset="0"/>
          <a:cs typeface="ＭＳ Ｐゴシック" charset="0"/>
          <a:sym typeface="Arial" charset="0"/>
        </a:defRPr>
      </a:lvl1pPr>
      <a:lvl2pPr algn="l" rtl="0" eaLnBrk="0" fontAlgn="base" hangingPunct="0">
        <a:lnSpc>
          <a:spcPct val="80000"/>
        </a:lnSpc>
        <a:spcBef>
          <a:spcPct val="0"/>
        </a:spcBef>
        <a:spcAft>
          <a:spcPct val="0"/>
        </a:spcAft>
        <a:defRPr sz="2000">
          <a:solidFill>
            <a:schemeClr val="accent2"/>
          </a:solidFill>
          <a:latin typeface="Arial" charset="0"/>
          <a:ea typeface="ヒラギノ角ゴ Pro W3" charset="0"/>
          <a:cs typeface="ＭＳ Ｐゴシック" charset="0"/>
          <a:sym typeface="Arial" charset="0"/>
        </a:defRPr>
      </a:lvl2pPr>
      <a:lvl3pPr algn="l" rtl="0" eaLnBrk="0" fontAlgn="base" hangingPunct="0">
        <a:lnSpc>
          <a:spcPct val="80000"/>
        </a:lnSpc>
        <a:spcBef>
          <a:spcPct val="0"/>
        </a:spcBef>
        <a:spcAft>
          <a:spcPct val="0"/>
        </a:spcAft>
        <a:defRPr sz="2000">
          <a:solidFill>
            <a:schemeClr val="accent2"/>
          </a:solidFill>
          <a:latin typeface="Arial" charset="0"/>
          <a:ea typeface="ヒラギノ角ゴ Pro W3" charset="0"/>
          <a:cs typeface="ＭＳ Ｐゴシック" charset="0"/>
          <a:sym typeface="Arial" charset="0"/>
        </a:defRPr>
      </a:lvl3pPr>
      <a:lvl4pPr algn="l" rtl="0" eaLnBrk="0" fontAlgn="base" hangingPunct="0">
        <a:lnSpc>
          <a:spcPct val="80000"/>
        </a:lnSpc>
        <a:spcBef>
          <a:spcPct val="0"/>
        </a:spcBef>
        <a:spcAft>
          <a:spcPct val="0"/>
        </a:spcAft>
        <a:defRPr sz="2000">
          <a:solidFill>
            <a:schemeClr val="accent2"/>
          </a:solidFill>
          <a:latin typeface="Arial" charset="0"/>
          <a:ea typeface="ヒラギノ角ゴ Pro W3" charset="0"/>
          <a:cs typeface="ＭＳ Ｐゴシック" charset="0"/>
          <a:sym typeface="Arial" charset="0"/>
        </a:defRPr>
      </a:lvl4pPr>
      <a:lvl5pPr algn="l" rtl="0" eaLnBrk="0" fontAlgn="base" hangingPunct="0">
        <a:lnSpc>
          <a:spcPct val="80000"/>
        </a:lnSpc>
        <a:spcBef>
          <a:spcPct val="0"/>
        </a:spcBef>
        <a:spcAft>
          <a:spcPct val="0"/>
        </a:spcAft>
        <a:defRPr sz="2000">
          <a:solidFill>
            <a:schemeClr val="accent2"/>
          </a:solidFill>
          <a:latin typeface="Arial" charset="0"/>
          <a:ea typeface="ヒラギノ角ゴ Pro W3" charset="0"/>
          <a:cs typeface="ＭＳ Ｐゴシック" charset="0"/>
          <a:sym typeface="Arial" charset="0"/>
        </a:defRPr>
      </a:lvl5pPr>
      <a:lvl6pPr marL="321457" algn="l" rtl="0" eaLnBrk="1" fontAlgn="base" hangingPunct="1">
        <a:lnSpc>
          <a:spcPct val="80000"/>
        </a:lnSpc>
        <a:spcBef>
          <a:spcPct val="0"/>
        </a:spcBef>
        <a:spcAft>
          <a:spcPct val="0"/>
        </a:spcAft>
        <a:defRPr sz="3500">
          <a:solidFill>
            <a:srgbClr val="FEFFFE"/>
          </a:solidFill>
          <a:latin typeface="Arial" charset="0"/>
          <a:ea typeface="ヒラギノ角ゴ ProN W3" charset="0"/>
          <a:cs typeface="ヒラギノ角ゴ ProN W3" charset="0"/>
          <a:sym typeface="Arial" charset="0"/>
        </a:defRPr>
      </a:lvl6pPr>
      <a:lvl7pPr marL="642915" algn="l" rtl="0" eaLnBrk="1" fontAlgn="base" hangingPunct="1">
        <a:lnSpc>
          <a:spcPct val="80000"/>
        </a:lnSpc>
        <a:spcBef>
          <a:spcPct val="0"/>
        </a:spcBef>
        <a:spcAft>
          <a:spcPct val="0"/>
        </a:spcAft>
        <a:defRPr sz="3500">
          <a:solidFill>
            <a:srgbClr val="FEFFFE"/>
          </a:solidFill>
          <a:latin typeface="Arial" charset="0"/>
          <a:ea typeface="ヒラギノ角ゴ ProN W3" charset="0"/>
          <a:cs typeface="ヒラギノ角ゴ ProN W3" charset="0"/>
          <a:sym typeface="Arial" charset="0"/>
        </a:defRPr>
      </a:lvl7pPr>
      <a:lvl8pPr marL="964372" algn="l" rtl="0" eaLnBrk="1" fontAlgn="base" hangingPunct="1">
        <a:lnSpc>
          <a:spcPct val="80000"/>
        </a:lnSpc>
        <a:spcBef>
          <a:spcPct val="0"/>
        </a:spcBef>
        <a:spcAft>
          <a:spcPct val="0"/>
        </a:spcAft>
        <a:defRPr sz="3500">
          <a:solidFill>
            <a:srgbClr val="FEFFFE"/>
          </a:solidFill>
          <a:latin typeface="Arial" charset="0"/>
          <a:ea typeface="ヒラギノ角ゴ ProN W3" charset="0"/>
          <a:cs typeface="ヒラギノ角ゴ ProN W3" charset="0"/>
          <a:sym typeface="Arial" charset="0"/>
        </a:defRPr>
      </a:lvl8pPr>
      <a:lvl9pPr marL="1285829" algn="l" rtl="0" eaLnBrk="1" fontAlgn="base" hangingPunct="1">
        <a:lnSpc>
          <a:spcPct val="80000"/>
        </a:lnSpc>
        <a:spcBef>
          <a:spcPct val="0"/>
        </a:spcBef>
        <a:spcAft>
          <a:spcPct val="0"/>
        </a:spcAft>
        <a:defRPr sz="3500">
          <a:solidFill>
            <a:srgbClr val="FEFFFE"/>
          </a:solidFill>
          <a:latin typeface="Arial" charset="0"/>
          <a:ea typeface="ヒラギノ角ゴ ProN W3" charset="0"/>
          <a:cs typeface="ヒラギノ角ゴ ProN W3" charset="0"/>
          <a:sym typeface="Arial" charset="0"/>
        </a:defRPr>
      </a:lvl9pPr>
    </p:titleStyle>
    <p:bodyStyle>
      <a:lvl1pPr marL="382588" indent="-382588" algn="l" rtl="0" eaLnBrk="0" fontAlgn="base" hangingPunct="0">
        <a:spcBef>
          <a:spcPts val="2600"/>
        </a:spcBef>
        <a:spcAft>
          <a:spcPct val="0"/>
        </a:spcAft>
        <a:buClr>
          <a:schemeClr val="accent2"/>
        </a:buClr>
        <a:buSzPct val="100000"/>
        <a:buFont typeface="Arial" panose="020B0604020202020204" pitchFamily="34" charset="0"/>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Gill Sans" charset="0"/>
        </a:defRPr>
      </a:lvl1pPr>
      <a:lvl2pPr marL="758825" indent="-382588" algn="l" rtl="0" eaLnBrk="0" fontAlgn="base" hangingPunct="0">
        <a:spcBef>
          <a:spcPts val="2600"/>
        </a:spcBef>
        <a:spcAft>
          <a:spcPct val="0"/>
        </a:spcAft>
        <a:buClr>
          <a:schemeClr val="accent2"/>
        </a:buClr>
        <a:buSzPct val="100000"/>
        <a:buFont typeface="Arial" panose="020B0604020202020204" pitchFamily="34" charset="0"/>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Gill Sans" charset="0"/>
        </a:defRPr>
      </a:lvl2pPr>
      <a:lvl3pPr marL="1133475" indent="-374650" algn="l" rtl="0" eaLnBrk="0" fontAlgn="base" hangingPunct="0">
        <a:spcBef>
          <a:spcPts val="2600"/>
        </a:spcBef>
        <a:spcAft>
          <a:spcPct val="0"/>
        </a:spcAft>
        <a:buClr>
          <a:schemeClr val="accent2"/>
        </a:buClr>
        <a:buSzPct val="100000"/>
        <a:buFont typeface="Arial" panose="020B0604020202020204" pitchFamily="34" charset="0"/>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Gill Sans" charset="0"/>
        </a:defRPr>
      </a:lvl3pPr>
      <a:lvl4pPr marL="1517650" indent="-382588" algn="l" rtl="0" eaLnBrk="0" fontAlgn="base" hangingPunct="0">
        <a:spcBef>
          <a:spcPts val="2600"/>
        </a:spcBef>
        <a:spcAft>
          <a:spcPct val="0"/>
        </a:spcAft>
        <a:buClr>
          <a:schemeClr val="accent2"/>
        </a:buClr>
        <a:buSzPct val="100000"/>
        <a:buFont typeface="Arial" panose="020B0604020202020204" pitchFamily="34" charset="0"/>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Gill Sans" charset="0"/>
        </a:defRPr>
      </a:lvl4pPr>
      <a:lvl5pPr marL="1892300" indent="-374650" algn="l" rtl="0" eaLnBrk="0" fontAlgn="base" hangingPunct="0">
        <a:spcBef>
          <a:spcPts val="2600"/>
        </a:spcBef>
        <a:spcAft>
          <a:spcPct val="0"/>
        </a:spcAft>
        <a:buClr>
          <a:schemeClr val="accent2"/>
        </a:buClr>
        <a:buSzPct val="100000"/>
        <a:buFont typeface="Arial" panose="020B0604020202020204" pitchFamily="34" charset="0"/>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Gill Sans" charset="0"/>
        </a:defRPr>
      </a:lvl5pPr>
      <a:lvl6pPr marL="2357354" indent="-562550" algn="l" rtl="0" eaLnBrk="1" fontAlgn="base" hangingPunct="1">
        <a:spcBef>
          <a:spcPts val="2601"/>
        </a:spcBef>
        <a:spcAft>
          <a:spcPct val="0"/>
        </a:spcAft>
        <a:buSzPct val="171000"/>
        <a:buFont typeface="Gill Sans" charset="0"/>
        <a:buChar char="•"/>
        <a:defRPr sz="2700">
          <a:solidFill>
            <a:schemeClr val="tx1"/>
          </a:solidFill>
          <a:latin typeface="+mn-lt"/>
          <a:ea typeface="+mn-ea"/>
          <a:cs typeface="+mn-cs"/>
          <a:sym typeface="Gill Sans" charset="0"/>
        </a:defRPr>
      </a:lvl6pPr>
      <a:lvl7pPr marL="2678811" indent="-562550" algn="l" rtl="0" eaLnBrk="1" fontAlgn="base" hangingPunct="1">
        <a:spcBef>
          <a:spcPts val="2601"/>
        </a:spcBef>
        <a:spcAft>
          <a:spcPct val="0"/>
        </a:spcAft>
        <a:buSzPct val="171000"/>
        <a:buFont typeface="Gill Sans" charset="0"/>
        <a:buChar char="•"/>
        <a:defRPr sz="2700">
          <a:solidFill>
            <a:schemeClr val="tx1"/>
          </a:solidFill>
          <a:latin typeface="+mn-lt"/>
          <a:ea typeface="+mn-ea"/>
          <a:cs typeface="+mn-cs"/>
          <a:sym typeface="Gill Sans" charset="0"/>
        </a:defRPr>
      </a:lvl7pPr>
      <a:lvl8pPr marL="3000268" indent="-562550" algn="l" rtl="0" eaLnBrk="1" fontAlgn="base" hangingPunct="1">
        <a:spcBef>
          <a:spcPts val="2601"/>
        </a:spcBef>
        <a:spcAft>
          <a:spcPct val="0"/>
        </a:spcAft>
        <a:buSzPct val="171000"/>
        <a:buFont typeface="Gill Sans" charset="0"/>
        <a:buChar char="•"/>
        <a:defRPr sz="2700">
          <a:solidFill>
            <a:schemeClr val="tx1"/>
          </a:solidFill>
          <a:latin typeface="+mn-lt"/>
          <a:ea typeface="+mn-ea"/>
          <a:cs typeface="+mn-cs"/>
          <a:sym typeface="Gill Sans" charset="0"/>
        </a:defRPr>
      </a:lvl8pPr>
      <a:lvl9pPr marL="3321726" indent="-562550" algn="l" rtl="0" eaLnBrk="1" fontAlgn="base" hangingPunct="1">
        <a:spcBef>
          <a:spcPts val="2601"/>
        </a:spcBef>
        <a:spcAft>
          <a:spcPct val="0"/>
        </a:spcAft>
        <a:buSzPct val="171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4759017"/>
            <a:ext cx="9144000" cy="3844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ittel 1"/>
          <p:cNvSpPr>
            <a:spLocks noGrp="1"/>
          </p:cNvSpPr>
          <p:nvPr>
            <p:ph type="title"/>
          </p:nvPr>
        </p:nvSpPr>
        <p:spPr>
          <a:xfrm>
            <a:off x="576113" y="419919"/>
            <a:ext cx="7991775" cy="865658"/>
          </a:xfrm>
          <a:prstGeom prst="rect">
            <a:avLst/>
          </a:prstGeom>
        </p:spPr>
        <p:txBody>
          <a:bodyPr vert="horz" lIns="0" tIns="0" rIns="0" bIns="0" rtlCol="0" anchor="ctr" anchorCtr="0">
            <a:normAutofit/>
          </a:bodyPr>
          <a:lstStyle/>
          <a:p>
            <a:r>
              <a:rPr lang="nb-NO"/>
              <a:t>Klikk for å redigere tittelstil</a:t>
            </a:r>
          </a:p>
        </p:txBody>
      </p:sp>
      <p:sp>
        <p:nvSpPr>
          <p:cNvPr id="3" name="Plassholder for tekst 2"/>
          <p:cNvSpPr>
            <a:spLocks noGrp="1"/>
          </p:cNvSpPr>
          <p:nvPr>
            <p:ph type="body" idx="1"/>
          </p:nvPr>
        </p:nvSpPr>
        <p:spPr>
          <a:xfrm>
            <a:off x="576113" y="1464933"/>
            <a:ext cx="7991775" cy="283535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41" name="Rett linje 15"/>
          <p:cNvCxnSpPr/>
          <p:nvPr userDrawn="1"/>
        </p:nvCxnSpPr>
        <p:spPr>
          <a:xfrm flipV="1">
            <a:off x="8306333" y="4910675"/>
            <a:ext cx="0" cy="80981"/>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a:off x="-364046" y="995090"/>
            <a:ext cx="685621" cy="685641"/>
          </a:xfrm>
          <a:prstGeom prst="rect">
            <a:avLst/>
          </a:prstGeom>
        </p:spPr>
        <p:txBody>
          <a:bodyPr vert="horz" wrap="none" lIns="0" tIns="0" rIns="0" bIns="0" rtlCol="0" anchor="ctr">
            <a:normAutofit/>
          </a:bodyPr>
          <a:lstStyle/>
          <a:p>
            <a:pPr algn="l"/>
            <a:endParaRPr lang="en-US">
              <a:solidFill>
                <a:schemeClr val="accent3"/>
              </a:solidFill>
            </a:endParaRPr>
          </a:p>
        </p:txBody>
      </p:sp>
      <p:cxnSp>
        <p:nvCxnSpPr>
          <p:cNvPr id="25" name="Rett linje 15"/>
          <p:cNvCxnSpPr/>
          <p:nvPr userDrawn="1"/>
        </p:nvCxnSpPr>
        <p:spPr>
          <a:xfrm flipV="1">
            <a:off x="8554746" y="4910675"/>
            <a:ext cx="0" cy="81010"/>
          </a:xfrm>
          <a:prstGeom prst="line">
            <a:avLst/>
          </a:prstGeom>
          <a:ln w="12700">
            <a:solidFill>
              <a:srgbClr val="A6AAA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6113" y="4893763"/>
            <a:ext cx="692763" cy="106658"/>
          </a:xfrm>
          <a:prstGeom prst="rect">
            <a:avLst/>
          </a:prstGeom>
        </p:spPr>
      </p:pic>
      <p:sp>
        <p:nvSpPr>
          <p:cNvPr id="15" name="Plassholder for dato 3"/>
          <p:cNvSpPr>
            <a:spLocks noGrp="1"/>
          </p:cNvSpPr>
          <p:nvPr>
            <p:ph type="dt" sz="half" idx="2"/>
          </p:nvPr>
        </p:nvSpPr>
        <p:spPr>
          <a:xfrm>
            <a:off x="7800350" y="4755252"/>
            <a:ext cx="767538" cy="390762"/>
          </a:xfrm>
          <a:prstGeom prst="rect">
            <a:avLst/>
          </a:prstGeom>
        </p:spPr>
        <p:txBody>
          <a:bodyPr vert="horz" lIns="0" tIns="0" rIns="0" bIns="0" rtlCol="0" anchor="ctr">
            <a:normAutofit/>
          </a:bodyPr>
          <a:lstStyle>
            <a:lvl1pPr algn="l">
              <a:defRPr sz="750" spc="0">
                <a:solidFill>
                  <a:srgbClr val="6A6A6A"/>
                </a:solidFill>
              </a:defRPr>
            </a:lvl1pPr>
          </a:lstStyle>
          <a:p>
            <a:r>
              <a:rPr lang="nb-NO"/>
              <a:t>27.11.2018</a:t>
            </a:r>
          </a:p>
        </p:txBody>
      </p:sp>
      <p:sp>
        <p:nvSpPr>
          <p:cNvPr id="9" name="Footer Placeholder 8"/>
          <p:cNvSpPr>
            <a:spLocks noGrp="1"/>
          </p:cNvSpPr>
          <p:nvPr>
            <p:ph type="ftr" sz="quarter" idx="3"/>
          </p:nvPr>
        </p:nvSpPr>
        <p:spPr>
          <a:xfrm>
            <a:off x="3029352" y="4759017"/>
            <a:ext cx="3085297" cy="384483"/>
          </a:xfrm>
          <a:prstGeom prst="rect">
            <a:avLst/>
          </a:prstGeom>
        </p:spPr>
        <p:txBody>
          <a:bodyPr vert="horz" lIns="91440" tIns="45720" rIns="91440" bIns="45720" rtlCol="0" anchor="ctr"/>
          <a:lstStyle>
            <a:lvl1pPr algn="ctr">
              <a:defRPr sz="750">
                <a:solidFill>
                  <a:schemeClr val="accent3"/>
                </a:solidFill>
              </a:defRPr>
            </a:lvl1pPr>
          </a:lstStyle>
          <a:p>
            <a:r>
              <a:rPr lang="en-US"/>
              <a:t>Tjenester 3.0 | Altinn arbeidsutvalg</a:t>
            </a:r>
          </a:p>
        </p:txBody>
      </p:sp>
      <p:sp>
        <p:nvSpPr>
          <p:cNvPr id="21" name="Plassholder for lysbildenummer 5"/>
          <p:cNvSpPr>
            <a:spLocks noGrp="1"/>
          </p:cNvSpPr>
          <p:nvPr>
            <p:ph type="sldNum" sz="quarter" idx="4"/>
          </p:nvPr>
        </p:nvSpPr>
        <p:spPr>
          <a:xfrm>
            <a:off x="8301579" y="4759018"/>
            <a:ext cx="266309" cy="384482"/>
          </a:xfrm>
          <a:prstGeom prst="rect">
            <a:avLst/>
          </a:prstGeom>
        </p:spPr>
        <p:txBody>
          <a:bodyPr vert="horz" lIns="0" tIns="0" rIns="0" bIns="0" rtlCol="0" anchor="ctr">
            <a:normAutofit/>
          </a:bodyPr>
          <a:lstStyle>
            <a:lvl1pPr algn="ctr">
              <a:defRPr sz="1050" b="1" spc="0">
                <a:solidFill>
                  <a:srgbClr val="6A6A6A"/>
                </a:solidFill>
              </a:defRPr>
            </a:lvl1pPr>
          </a:lstStyle>
          <a:p>
            <a:fld id="{5751DFAA-887F-4071-8EAD-E8CA316FCF06}" type="slidenum">
              <a:rPr lang="nb-NO" smtClean="0"/>
              <a:pPr/>
              <a:t>‹#›</a:t>
            </a:fld>
            <a:endParaRPr lang="nb-NO"/>
          </a:p>
        </p:txBody>
      </p:sp>
      <p:pic>
        <p:nvPicPr>
          <p:cNvPr id="22" name="Picture 21"/>
          <p:cNvPicPr>
            <a:picLocks noChangeAspect="1"/>
          </p:cNvPicPr>
          <p:nvPr userDrawn="1"/>
        </p:nvPicPr>
        <p:blipFill>
          <a:blip r:embed="rId18" cstate="print">
            <a:alphaModFix/>
            <a:extLst>
              <a:ext uri="{28A0092B-C50C-407E-A947-70E740481C1C}">
                <a14:useLocalDpi xmlns:a14="http://schemas.microsoft.com/office/drawing/2010/main" val="0"/>
              </a:ext>
            </a:extLst>
          </a:blip>
          <a:stretch>
            <a:fillRect/>
          </a:stretch>
        </p:blipFill>
        <p:spPr>
          <a:xfrm>
            <a:off x="0" y="4511356"/>
            <a:ext cx="9144000" cy="300400"/>
          </a:xfrm>
          <a:prstGeom prst="rect">
            <a:avLst/>
          </a:prstGeom>
        </p:spPr>
      </p:pic>
    </p:spTree>
    <p:extLst>
      <p:ext uri="{BB962C8B-B14F-4D97-AF65-F5344CB8AC3E}">
        <p14:creationId xmlns:p14="http://schemas.microsoft.com/office/powerpoint/2010/main" val="3623383607"/>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79" r:id="rId15"/>
  </p:sldLayoutIdLst>
  <p:hf hdr="0"/>
  <p:txStyles>
    <p:titleStyle>
      <a:lvl1pPr algn="l" defTabSz="685858" rtl="0" eaLnBrk="1" latinLnBrk="0" hangingPunct="1">
        <a:lnSpc>
          <a:spcPct val="90000"/>
        </a:lnSpc>
        <a:spcBef>
          <a:spcPct val="0"/>
        </a:spcBef>
        <a:buNone/>
        <a:defRPr sz="3001" kern="1200" spc="-112">
          <a:solidFill>
            <a:schemeClr val="tx1"/>
          </a:solidFill>
          <a:latin typeface="+mj-lt"/>
          <a:ea typeface="+mj-ea"/>
          <a:cs typeface="+mj-cs"/>
        </a:defRPr>
      </a:lvl1pPr>
    </p:titleStyle>
    <p:bodyStyle>
      <a:lvl1pPr marL="135018" indent="-135018" algn="l" defTabSz="685858" rtl="0" eaLnBrk="1" latinLnBrk="0" hangingPunct="1">
        <a:lnSpc>
          <a:spcPct val="100000"/>
        </a:lnSpc>
        <a:spcBef>
          <a:spcPts val="750"/>
        </a:spcBef>
        <a:spcAft>
          <a:spcPts val="750"/>
        </a:spcAft>
        <a:buFont typeface="Arial" panose="020B0604020202020204" pitchFamily="34" charset="0"/>
        <a:buChar char="•"/>
        <a:defRPr sz="1275" b="0" kern="1200">
          <a:solidFill>
            <a:srgbClr val="6A6A6A"/>
          </a:solidFill>
          <a:latin typeface="+mn-lt"/>
          <a:ea typeface="+mn-ea"/>
          <a:cs typeface="+mn-cs"/>
        </a:defRPr>
      </a:lvl1pPr>
      <a:lvl2pPr marL="337545" indent="-135018" algn="l" defTabSz="685858" rtl="0" eaLnBrk="1" latinLnBrk="0" hangingPunct="1">
        <a:lnSpc>
          <a:spcPct val="100000"/>
        </a:lnSpc>
        <a:spcBef>
          <a:spcPts val="0"/>
        </a:spcBef>
        <a:spcAft>
          <a:spcPts val="187"/>
        </a:spcAft>
        <a:buFont typeface="Arial" panose="020B0604020202020204" pitchFamily="34" charset="0"/>
        <a:buChar char="−"/>
        <a:defRPr sz="1200" kern="1200">
          <a:solidFill>
            <a:srgbClr val="6A6A6A"/>
          </a:solidFill>
          <a:latin typeface="+mn-lt"/>
          <a:ea typeface="+mn-ea"/>
          <a:cs typeface="+mn-cs"/>
        </a:defRPr>
      </a:lvl2pPr>
      <a:lvl3pPr marL="540072" indent="-135018" algn="l" defTabSz="685858" rtl="0" eaLnBrk="1" latinLnBrk="0" hangingPunct="1">
        <a:lnSpc>
          <a:spcPct val="100000"/>
        </a:lnSpc>
        <a:spcBef>
          <a:spcPts val="0"/>
        </a:spcBef>
        <a:spcAft>
          <a:spcPts val="187"/>
        </a:spcAft>
        <a:buFont typeface="Arial" panose="020B0604020202020204" pitchFamily="34" charset="0"/>
        <a:buChar char="−"/>
        <a:defRPr sz="1200" kern="1200">
          <a:solidFill>
            <a:srgbClr val="6A6A6A"/>
          </a:solidFill>
          <a:latin typeface="+mn-lt"/>
          <a:ea typeface="+mn-ea"/>
          <a:cs typeface="+mn-cs"/>
        </a:defRPr>
      </a:lvl3pPr>
      <a:lvl4pPr marL="742599" indent="-135018" algn="l" defTabSz="685858" rtl="0" eaLnBrk="1" latinLnBrk="0" hangingPunct="1">
        <a:lnSpc>
          <a:spcPct val="100000"/>
        </a:lnSpc>
        <a:spcBef>
          <a:spcPts val="0"/>
        </a:spcBef>
        <a:spcAft>
          <a:spcPts val="187"/>
        </a:spcAft>
        <a:buFont typeface="Arial" panose="020B0604020202020204" pitchFamily="34" charset="0"/>
        <a:buChar char="−"/>
        <a:defRPr sz="1200" kern="1200">
          <a:solidFill>
            <a:srgbClr val="6A6A6A"/>
          </a:solidFill>
          <a:latin typeface="+mn-lt"/>
          <a:ea typeface="+mn-ea"/>
          <a:cs typeface="+mn-cs"/>
        </a:defRPr>
      </a:lvl4pPr>
      <a:lvl5pPr marL="945126" indent="-135018" algn="l" defTabSz="685858" rtl="0" eaLnBrk="1" latinLnBrk="0" hangingPunct="1">
        <a:lnSpc>
          <a:spcPct val="100000"/>
        </a:lnSpc>
        <a:spcBef>
          <a:spcPts val="0"/>
        </a:spcBef>
        <a:spcAft>
          <a:spcPts val="187"/>
        </a:spcAft>
        <a:buFont typeface="Arial" panose="020B0604020202020204" pitchFamily="34" charset="0"/>
        <a:buChar char="−"/>
        <a:defRPr sz="1200" kern="1200">
          <a:solidFill>
            <a:srgbClr val="6A6A6A"/>
          </a:solidFill>
          <a:latin typeface="+mn-lt"/>
          <a:ea typeface="+mn-ea"/>
          <a:cs typeface="+mn-cs"/>
        </a:defRPr>
      </a:lvl5pPr>
      <a:lvl6pPr marL="1886108" indent="-171464" algn="l" defTabSz="68585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36" indent="-171464" algn="l" defTabSz="68585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65" indent="-171464" algn="l" defTabSz="68585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92" indent="-171464" algn="l" defTabSz="68585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58" rtl="0" eaLnBrk="1" latinLnBrk="0" hangingPunct="1">
        <a:defRPr sz="1350" kern="1200">
          <a:solidFill>
            <a:schemeClr val="tx1"/>
          </a:solidFill>
          <a:latin typeface="+mn-lt"/>
          <a:ea typeface="+mn-ea"/>
          <a:cs typeface="+mn-cs"/>
        </a:defRPr>
      </a:lvl1pPr>
      <a:lvl2pPr marL="342929" algn="l" defTabSz="685858" rtl="0" eaLnBrk="1" latinLnBrk="0" hangingPunct="1">
        <a:defRPr sz="1350" kern="1200">
          <a:solidFill>
            <a:schemeClr val="tx1"/>
          </a:solidFill>
          <a:latin typeface="+mn-lt"/>
          <a:ea typeface="+mn-ea"/>
          <a:cs typeface="+mn-cs"/>
        </a:defRPr>
      </a:lvl2pPr>
      <a:lvl3pPr marL="685858" algn="l" defTabSz="685858" rtl="0" eaLnBrk="1" latinLnBrk="0" hangingPunct="1">
        <a:defRPr sz="1350" kern="1200">
          <a:solidFill>
            <a:schemeClr val="tx1"/>
          </a:solidFill>
          <a:latin typeface="+mn-lt"/>
          <a:ea typeface="+mn-ea"/>
          <a:cs typeface="+mn-cs"/>
        </a:defRPr>
      </a:lvl3pPr>
      <a:lvl4pPr marL="1028786" algn="l" defTabSz="685858" rtl="0" eaLnBrk="1" latinLnBrk="0" hangingPunct="1">
        <a:defRPr sz="1350" kern="1200">
          <a:solidFill>
            <a:schemeClr val="tx1"/>
          </a:solidFill>
          <a:latin typeface="+mn-lt"/>
          <a:ea typeface="+mn-ea"/>
          <a:cs typeface="+mn-cs"/>
        </a:defRPr>
      </a:lvl4pPr>
      <a:lvl5pPr marL="1371714" algn="l" defTabSz="685858" rtl="0" eaLnBrk="1" latinLnBrk="0" hangingPunct="1">
        <a:defRPr sz="1350" kern="1200">
          <a:solidFill>
            <a:schemeClr val="tx1"/>
          </a:solidFill>
          <a:latin typeface="+mn-lt"/>
          <a:ea typeface="+mn-ea"/>
          <a:cs typeface="+mn-cs"/>
        </a:defRPr>
      </a:lvl5pPr>
      <a:lvl6pPr marL="1714643" algn="l" defTabSz="685858" rtl="0" eaLnBrk="1" latinLnBrk="0" hangingPunct="1">
        <a:defRPr sz="1350" kern="1200">
          <a:solidFill>
            <a:schemeClr val="tx1"/>
          </a:solidFill>
          <a:latin typeface="+mn-lt"/>
          <a:ea typeface="+mn-ea"/>
          <a:cs typeface="+mn-cs"/>
        </a:defRPr>
      </a:lvl6pPr>
      <a:lvl7pPr marL="2057571" algn="l" defTabSz="685858" rtl="0" eaLnBrk="1" latinLnBrk="0" hangingPunct="1">
        <a:defRPr sz="1350" kern="1200">
          <a:solidFill>
            <a:schemeClr val="tx1"/>
          </a:solidFill>
          <a:latin typeface="+mn-lt"/>
          <a:ea typeface="+mn-ea"/>
          <a:cs typeface="+mn-cs"/>
        </a:defRPr>
      </a:lvl7pPr>
      <a:lvl8pPr marL="2400500" algn="l" defTabSz="685858" rtl="0" eaLnBrk="1" latinLnBrk="0" hangingPunct="1">
        <a:defRPr sz="1350" kern="1200">
          <a:solidFill>
            <a:schemeClr val="tx1"/>
          </a:solidFill>
          <a:latin typeface="+mn-lt"/>
          <a:ea typeface="+mn-ea"/>
          <a:cs typeface="+mn-cs"/>
        </a:defRPr>
      </a:lvl8pPr>
      <a:lvl9pPr marL="2743428" algn="l" defTabSz="68585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4">
          <p15:clr>
            <a:srgbClr val="F26B43"/>
          </p15:clr>
        </p15:guide>
        <p15:guide id="2" pos="7198">
          <p15:clr>
            <a:srgbClr val="F26B43"/>
          </p15:clr>
        </p15:guide>
        <p15:guide id="3" pos="4680">
          <p15:clr>
            <a:srgbClr val="F26B43"/>
          </p15:clr>
        </p15:guide>
        <p15:guide id="4" pos="5928">
          <p15:clr>
            <a:srgbClr val="F26B43"/>
          </p15:clr>
        </p15:guide>
        <p15:guide id="5" pos="3841">
          <p15:clr>
            <a:srgbClr val="F26B43"/>
          </p15:clr>
        </p15:guide>
        <p15:guide id="6" pos="3954">
          <p15:clr>
            <a:srgbClr val="F26B43"/>
          </p15:clr>
        </p15:guide>
        <p15:guide id="7" pos="3728">
          <p15:clr>
            <a:srgbClr val="F26B43"/>
          </p15:clr>
        </p15:guide>
        <p15:guide id="8" orient="horz" pos="2070">
          <p15:clr>
            <a:srgbClr val="F26B43"/>
          </p15:clr>
        </p15:guide>
        <p15:guide id="9" orient="horz" pos="1231">
          <p15:clr>
            <a:srgbClr val="F26B43"/>
          </p15:clr>
        </p15:guide>
        <p15:guide id="10" orient="horz" pos="346">
          <p15:clr>
            <a:srgbClr val="F26B43"/>
          </p15:clr>
        </p15:guide>
        <p15:guide id="11" orient="horz" pos="3998">
          <p15:clr>
            <a:srgbClr val="F26B43"/>
          </p15:clr>
        </p15:guide>
        <p15:guide id="12" orient="horz" pos="1934">
          <p15:clr>
            <a:srgbClr val="F26B43"/>
          </p15:clr>
        </p15:guide>
        <p15:guide id="13" orient="horz" pos="2160">
          <p15:clr>
            <a:srgbClr val="F26B43"/>
          </p15:clr>
        </p15:guide>
        <p15:guide id="14" orient="horz" pos="4156">
          <p15:clr>
            <a:srgbClr val="F26B43"/>
          </p15:clr>
        </p15:guide>
        <p15:guide id="15" orient="horz" pos="2260">
          <p15:clr>
            <a:srgbClr val="F26B43"/>
          </p15:clr>
        </p15:guide>
        <p15:guide id="16" orient="horz" pos="8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12726" y="262915"/>
            <a:ext cx="6582716" cy="38953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1012726" y="810102"/>
            <a:ext cx="6582716" cy="384798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12726" y="4834935"/>
            <a:ext cx="634666" cy="138500"/>
          </a:xfrm>
          <a:prstGeom prst="rect">
            <a:avLst/>
          </a:prstGeom>
        </p:spPr>
        <p:txBody>
          <a:bodyPr vert="horz" lIns="0" tIns="0" rIns="0" bIns="0" rtlCol="0" anchor="ctr">
            <a:normAutofit/>
          </a:bodyPr>
          <a:lstStyle>
            <a:lvl1pPr algn="l">
              <a:defRPr sz="788">
                <a:solidFill>
                  <a:schemeClr val="dk1"/>
                </a:solidFill>
              </a:defRPr>
            </a:lvl1pPr>
          </a:lstStyle>
          <a:p>
            <a:fld id="{983651F3-9B16-40C6-B209-3688FC9C95F6}" type="datetimeFigureOut">
              <a:rPr lang="nb-NO" smtClean="0"/>
              <a:pPr/>
              <a:t>21.10.2020</a:t>
            </a:fld>
            <a:endParaRPr lang="nb-NO"/>
          </a:p>
        </p:txBody>
      </p:sp>
      <p:sp>
        <p:nvSpPr>
          <p:cNvPr id="5" name="Plassholder for bunntekst 4"/>
          <p:cNvSpPr>
            <a:spLocks noGrp="1"/>
          </p:cNvSpPr>
          <p:nvPr>
            <p:ph type="ftr" sz="quarter" idx="3"/>
          </p:nvPr>
        </p:nvSpPr>
        <p:spPr>
          <a:xfrm>
            <a:off x="2012789" y="4834935"/>
            <a:ext cx="5582653" cy="138500"/>
          </a:xfrm>
          <a:prstGeom prst="rect">
            <a:avLst/>
          </a:prstGeom>
        </p:spPr>
        <p:txBody>
          <a:bodyPr vert="horz" lIns="0" tIns="0" rIns="0" bIns="0" rtlCol="0" anchor="ctr">
            <a:normAutofit/>
          </a:bodyPr>
          <a:lstStyle>
            <a:lvl1pPr algn="ctr">
              <a:defRPr sz="788">
                <a:solidFill>
                  <a:schemeClr val="dk1"/>
                </a:solidFill>
              </a:defRPr>
            </a:lvl1pPr>
          </a:lstStyle>
          <a:p>
            <a:endParaRPr lang="nb-NO"/>
          </a:p>
        </p:txBody>
      </p:sp>
      <p:sp>
        <p:nvSpPr>
          <p:cNvPr id="6" name="Plassholder for lysbildenummer 5"/>
          <p:cNvSpPr>
            <a:spLocks noGrp="1"/>
          </p:cNvSpPr>
          <p:nvPr>
            <p:ph type="sldNum" sz="quarter" idx="4"/>
          </p:nvPr>
        </p:nvSpPr>
        <p:spPr>
          <a:xfrm>
            <a:off x="8309581" y="4834935"/>
            <a:ext cx="231608" cy="138500"/>
          </a:xfrm>
          <a:prstGeom prst="rect">
            <a:avLst/>
          </a:prstGeom>
        </p:spPr>
        <p:txBody>
          <a:bodyPr vert="horz" lIns="0" tIns="0" rIns="0" bIns="0" rtlCol="0" anchor="ctr">
            <a:normAutofit/>
          </a:bodyPr>
          <a:lstStyle>
            <a:lvl1pPr algn="r">
              <a:defRPr sz="788">
                <a:solidFill>
                  <a:schemeClr val="dk1"/>
                </a:solidFill>
              </a:defRPr>
            </a:lvl1pPr>
          </a:lstStyle>
          <a:p>
            <a:fld id="{5751DFAA-887F-4071-8EAD-E8CA316FCF06}" type="slidenum">
              <a:rPr lang="nb-NO" smtClean="0"/>
              <a:pPr/>
              <a:t>‹#›</a:t>
            </a:fld>
            <a:endParaRPr lang="nb-NO"/>
          </a:p>
        </p:txBody>
      </p:sp>
      <p:pic>
        <p:nvPicPr>
          <p:cNvPr id="8" name="Bilde 7">
            <a:extLst>
              <a:ext uri="{FF2B5EF4-FFF2-40B4-BE49-F238E27FC236}">
                <a16:creationId xmlns:a16="http://schemas.microsoft.com/office/drawing/2014/main" id="{F82F1666-BA64-4235-B583-5459C4BA00B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858750" y="4496063"/>
            <a:ext cx="682439" cy="267463"/>
          </a:xfrm>
          <a:prstGeom prst="rect">
            <a:avLst/>
          </a:prstGeom>
        </p:spPr>
      </p:pic>
    </p:spTree>
    <p:extLst>
      <p:ext uri="{BB962C8B-B14F-4D97-AF65-F5344CB8AC3E}">
        <p14:creationId xmlns:p14="http://schemas.microsoft.com/office/powerpoint/2010/main" val="752164668"/>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 id="2147484301" r:id="rId21"/>
    <p:sldLayoutId id="2147484302" r:id="rId22"/>
    <p:sldLayoutId id="2147484303" r:id="rId23"/>
    <p:sldLayoutId id="2147484304" r:id="rId24"/>
    <p:sldLayoutId id="2147484305" r:id="rId25"/>
    <p:sldLayoutId id="2147484306" r:id="rId26"/>
    <p:sldLayoutId id="2147484307" r:id="rId27"/>
    <p:sldLayoutId id="2147484308" r:id="rId28"/>
  </p:sldLayoutIdLst>
  <p:txStyles>
    <p:titleStyle>
      <a:lvl1pPr algn="l" defTabSz="685736" rtl="0" eaLnBrk="1" latinLnBrk="0" hangingPunct="1">
        <a:lnSpc>
          <a:spcPct val="90000"/>
        </a:lnSpc>
        <a:spcBef>
          <a:spcPct val="0"/>
        </a:spcBef>
        <a:buNone/>
        <a:defRPr sz="2813" kern="1200">
          <a:solidFill>
            <a:schemeClr val="dk2"/>
          </a:solidFill>
          <a:latin typeface="+mj-lt"/>
          <a:ea typeface="+mj-ea"/>
          <a:cs typeface="+mj-cs"/>
        </a:defRPr>
      </a:lvl1pPr>
    </p:titleStyle>
    <p:bodyStyle>
      <a:lvl1pPr marL="303750" indent="-303750" algn="l" defTabSz="685736" rtl="0" eaLnBrk="1" latinLnBrk="0" hangingPunct="1">
        <a:lnSpc>
          <a:spcPct val="100000"/>
        </a:lnSpc>
        <a:spcBef>
          <a:spcPts val="1406"/>
        </a:spcBef>
        <a:buClr>
          <a:srgbClr val="00ADEE"/>
        </a:buClr>
        <a:buFont typeface="Arial" panose="020B0604020202020204" pitchFamily="34" charset="0"/>
        <a:buChar char="•"/>
        <a:defRPr sz="2081" kern="1200">
          <a:solidFill>
            <a:schemeClr val="tx2"/>
          </a:solidFill>
          <a:latin typeface="+mn-lt"/>
          <a:ea typeface="+mn-ea"/>
          <a:cs typeface="+mn-cs"/>
        </a:defRPr>
      </a:lvl1pPr>
      <a:lvl2pPr marL="506250" indent="-202500" algn="l" defTabSz="685736" rtl="0" eaLnBrk="1" latinLnBrk="0" hangingPunct="1">
        <a:lnSpc>
          <a:spcPct val="90000"/>
        </a:lnSpc>
        <a:spcBef>
          <a:spcPts val="844"/>
        </a:spcBef>
        <a:buClr>
          <a:srgbClr val="00ADEE"/>
        </a:buClr>
        <a:buFont typeface="Arial" panose="020B0604020202020204" pitchFamily="34" charset="0"/>
        <a:buChar char="•"/>
        <a:defRPr sz="1800" kern="1200">
          <a:solidFill>
            <a:schemeClr val="tx2"/>
          </a:solidFill>
          <a:latin typeface="+mn-lt"/>
          <a:ea typeface="+mn-ea"/>
          <a:cs typeface="+mn-cs"/>
        </a:defRPr>
      </a:lvl2pPr>
      <a:lvl3pPr marL="708750" indent="-202500" algn="l" defTabSz="685736" rtl="0" eaLnBrk="1" latinLnBrk="0" hangingPunct="1">
        <a:lnSpc>
          <a:spcPct val="90000"/>
        </a:lnSpc>
        <a:spcBef>
          <a:spcPts val="844"/>
        </a:spcBef>
        <a:buClr>
          <a:srgbClr val="00ADEE"/>
        </a:buClr>
        <a:buFont typeface="Arial" panose="020B0604020202020204" pitchFamily="34" charset="0"/>
        <a:buChar char="•"/>
        <a:defRPr sz="1575" kern="1200">
          <a:solidFill>
            <a:schemeClr val="tx2"/>
          </a:solidFill>
          <a:latin typeface="+mn-lt"/>
          <a:ea typeface="+mn-ea"/>
          <a:cs typeface="+mn-cs"/>
        </a:defRPr>
      </a:lvl3pPr>
      <a:lvl4pPr marL="911250" indent="-202500" algn="l" defTabSz="685736" rtl="0" eaLnBrk="1" latinLnBrk="0" hangingPunct="1">
        <a:lnSpc>
          <a:spcPct val="90000"/>
        </a:lnSpc>
        <a:spcBef>
          <a:spcPts val="844"/>
        </a:spcBef>
        <a:buClr>
          <a:srgbClr val="00ADEE"/>
        </a:buClr>
        <a:buFont typeface="Arial" panose="020B0604020202020204" pitchFamily="34" charset="0"/>
        <a:buChar char="•"/>
        <a:defRPr sz="1350" kern="1200">
          <a:solidFill>
            <a:schemeClr val="tx2"/>
          </a:solidFill>
          <a:latin typeface="+mn-lt"/>
          <a:ea typeface="+mn-ea"/>
          <a:cs typeface="+mn-cs"/>
        </a:defRPr>
      </a:lvl4pPr>
      <a:lvl5pPr marL="1113750" indent="-202500" algn="l" defTabSz="685736" rtl="0" eaLnBrk="1" latinLnBrk="0" hangingPunct="1">
        <a:lnSpc>
          <a:spcPct val="90000"/>
        </a:lnSpc>
        <a:spcBef>
          <a:spcPts val="844"/>
        </a:spcBef>
        <a:buClr>
          <a:srgbClr val="00ADEE"/>
        </a:buClr>
        <a:buFont typeface="Arial" panose="020B0604020202020204" pitchFamily="34" charset="0"/>
        <a:buChar char="•"/>
        <a:defRPr sz="1125" kern="1200">
          <a:solidFill>
            <a:schemeClr val="tx2"/>
          </a:solidFill>
          <a:latin typeface="+mn-lt"/>
          <a:ea typeface="+mn-ea"/>
          <a:cs typeface="+mn-cs"/>
        </a:defRPr>
      </a:lvl5pPr>
      <a:lvl6pPr marL="1885772" indent="-171434" algn="l" defTabSz="68573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40" indent="-171434" algn="l" defTabSz="68573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08" indent="-171434" algn="l" defTabSz="68573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76" indent="-171434" algn="l" defTabSz="68573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736" rtl="0" eaLnBrk="1" latinLnBrk="0" hangingPunct="1">
        <a:defRPr sz="1350" kern="1200">
          <a:solidFill>
            <a:schemeClr val="tx1"/>
          </a:solidFill>
          <a:latin typeface="+mn-lt"/>
          <a:ea typeface="+mn-ea"/>
          <a:cs typeface="+mn-cs"/>
        </a:defRPr>
      </a:lvl1pPr>
      <a:lvl2pPr marL="342868" algn="l" defTabSz="685736" rtl="0" eaLnBrk="1" latinLnBrk="0" hangingPunct="1">
        <a:defRPr sz="1350" kern="1200">
          <a:solidFill>
            <a:schemeClr val="tx1"/>
          </a:solidFill>
          <a:latin typeface="+mn-lt"/>
          <a:ea typeface="+mn-ea"/>
          <a:cs typeface="+mn-cs"/>
        </a:defRPr>
      </a:lvl2pPr>
      <a:lvl3pPr marL="685736" algn="l" defTabSz="685736" rtl="0" eaLnBrk="1" latinLnBrk="0" hangingPunct="1">
        <a:defRPr sz="1350" kern="1200">
          <a:solidFill>
            <a:schemeClr val="tx1"/>
          </a:solidFill>
          <a:latin typeface="+mn-lt"/>
          <a:ea typeface="+mn-ea"/>
          <a:cs typeface="+mn-cs"/>
        </a:defRPr>
      </a:lvl3pPr>
      <a:lvl4pPr marL="1028603" algn="l" defTabSz="685736" rtl="0" eaLnBrk="1" latinLnBrk="0" hangingPunct="1">
        <a:defRPr sz="1350" kern="1200">
          <a:solidFill>
            <a:schemeClr val="tx1"/>
          </a:solidFill>
          <a:latin typeface="+mn-lt"/>
          <a:ea typeface="+mn-ea"/>
          <a:cs typeface="+mn-cs"/>
        </a:defRPr>
      </a:lvl4pPr>
      <a:lvl5pPr marL="1371471" algn="l" defTabSz="685736" rtl="0" eaLnBrk="1" latinLnBrk="0" hangingPunct="1">
        <a:defRPr sz="1350" kern="1200">
          <a:solidFill>
            <a:schemeClr val="tx1"/>
          </a:solidFill>
          <a:latin typeface="+mn-lt"/>
          <a:ea typeface="+mn-ea"/>
          <a:cs typeface="+mn-cs"/>
        </a:defRPr>
      </a:lvl5pPr>
      <a:lvl6pPr marL="1714339" algn="l" defTabSz="685736" rtl="0" eaLnBrk="1" latinLnBrk="0" hangingPunct="1">
        <a:defRPr sz="1350" kern="1200">
          <a:solidFill>
            <a:schemeClr val="tx1"/>
          </a:solidFill>
          <a:latin typeface="+mn-lt"/>
          <a:ea typeface="+mn-ea"/>
          <a:cs typeface="+mn-cs"/>
        </a:defRPr>
      </a:lvl6pPr>
      <a:lvl7pPr marL="2057206" algn="l" defTabSz="685736" rtl="0" eaLnBrk="1" latinLnBrk="0" hangingPunct="1">
        <a:defRPr sz="1350" kern="1200">
          <a:solidFill>
            <a:schemeClr val="tx1"/>
          </a:solidFill>
          <a:latin typeface="+mn-lt"/>
          <a:ea typeface="+mn-ea"/>
          <a:cs typeface="+mn-cs"/>
        </a:defRPr>
      </a:lvl7pPr>
      <a:lvl8pPr marL="2400074" algn="l" defTabSz="685736" rtl="0" eaLnBrk="1" latinLnBrk="0" hangingPunct="1">
        <a:defRPr sz="1350" kern="1200">
          <a:solidFill>
            <a:schemeClr val="tx1"/>
          </a:solidFill>
          <a:latin typeface="+mn-lt"/>
          <a:ea typeface="+mn-ea"/>
          <a:cs typeface="+mn-cs"/>
        </a:defRPr>
      </a:lvl8pPr>
      <a:lvl9pPr marL="2742942" algn="l" defTabSz="68573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D0B775C-D3AD-4CCF-B983-16974FB3288F}" type="datetimeFigureOut">
              <a:rPr lang="nb-NO" smtClean="0"/>
              <a:t>21.10.2020</a:t>
            </a:fld>
            <a:endParaRPr lang="nb-NO"/>
          </a:p>
        </p:txBody>
      </p:sp>
      <p:sp>
        <p:nvSpPr>
          <p:cNvPr id="5" name="Plassholder for bunn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73C52AA-B559-495D-8DBF-B66A0C60D303}" type="slidenum">
              <a:rPr lang="nb-NO" smtClean="0"/>
              <a:t>‹#›</a:t>
            </a:fld>
            <a:endParaRPr lang="nb-NO"/>
          </a:p>
        </p:txBody>
      </p:sp>
    </p:spTree>
    <p:extLst>
      <p:ext uri="{BB962C8B-B14F-4D97-AF65-F5344CB8AC3E}">
        <p14:creationId xmlns:p14="http://schemas.microsoft.com/office/powerpoint/2010/main" val="1814370116"/>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9" r:id="rId12"/>
    <p:sldLayoutId id="2147484350" r:id="rId13"/>
    <p:sldLayoutId id="214748435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90618"/>
            <a:ext cx="7886700" cy="877399"/>
          </a:xfrm>
          <a:prstGeom prst="rect">
            <a:avLst/>
          </a:prstGeom>
        </p:spPr>
        <p:txBody>
          <a:bodyPr vert="horz" lIns="91440" tIns="45720" rIns="91440" bIns="45720" rtlCol="0" anchor="ctr">
            <a:normAutofit/>
          </a:bodyPr>
          <a:lstStyle/>
          <a:p>
            <a:r>
              <a:rPr lang="nb-NO" noProof="0"/>
              <a:t>Klikk for å redigere tittelstil</a:t>
            </a:r>
          </a:p>
        </p:txBody>
      </p:sp>
      <p:sp>
        <p:nvSpPr>
          <p:cNvPr id="3" name="Text Placeholder 2"/>
          <p:cNvSpPr>
            <a:spLocks noGrp="1"/>
          </p:cNvSpPr>
          <p:nvPr>
            <p:ph type="body" idx="1"/>
          </p:nvPr>
        </p:nvSpPr>
        <p:spPr>
          <a:xfrm>
            <a:off x="628650" y="1392079"/>
            <a:ext cx="5915025" cy="3151346"/>
          </a:xfrm>
          <a:prstGeom prst="rect">
            <a:avLst/>
          </a:prstGeom>
        </p:spPr>
        <p:txBody>
          <a:bodyPr vert="horz" lIns="91440" tIns="45720" rIns="91440" bIns="45720" rtlCol="0">
            <a:normAutofit/>
          </a:body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p:txBody>
      </p:sp>
      <p:sp>
        <p:nvSpPr>
          <p:cNvPr id="17" name="Rectangle 16"/>
          <p:cNvSpPr/>
          <p:nvPr userDrawn="1"/>
        </p:nvSpPr>
        <p:spPr>
          <a:xfrm>
            <a:off x="0" y="4935600"/>
            <a:ext cx="9144000" cy="20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p:cNvSpPr/>
          <p:nvPr userDrawn="1"/>
        </p:nvSpPr>
        <p:spPr>
          <a:xfrm>
            <a:off x="0" y="1489"/>
            <a:ext cx="9144000" cy="389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9506" y="1489"/>
            <a:ext cx="854591" cy="389129"/>
          </a:xfrm>
          <a:prstGeom prst="rect">
            <a:avLst/>
          </a:prstGeom>
        </p:spPr>
      </p:pic>
    </p:spTree>
    <p:extLst>
      <p:ext uri="{BB962C8B-B14F-4D97-AF65-F5344CB8AC3E}">
        <p14:creationId xmlns:p14="http://schemas.microsoft.com/office/powerpoint/2010/main" val="295568785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3"/>
        </a:buClr>
        <a:buSzPct val="75000"/>
        <a:buFontTx/>
        <a:buBlip>
          <a:blip r:embed="rId20"/>
        </a:buBlip>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3"/>
        </a:buClr>
        <a:buSzPct val="75000"/>
        <a:buFontTx/>
        <a:buBlip>
          <a:blip r:embed="rId20"/>
        </a:buBlip>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SzPct val="75000"/>
        <a:buFontTx/>
        <a:buBlip>
          <a:blip r:embed="rId20"/>
        </a:buBlip>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pos="3840">
          <p15:clr>
            <a:srgbClr val="F26B43"/>
          </p15:clr>
        </p15:guide>
        <p15:guide id="4" pos="4384">
          <p15:clr>
            <a:srgbClr val="F26B43"/>
          </p15:clr>
        </p15:guide>
        <p15:guide id="5" pos="5496">
          <p15:clr>
            <a:srgbClr val="F26B43"/>
          </p15:clr>
        </p15:guide>
        <p15:guide id="6" pos="4951">
          <p15:clr>
            <a:srgbClr val="F26B43"/>
          </p15:clr>
        </p15:guide>
        <p15:guide id="7" pos="1073">
          <p15:clr>
            <a:srgbClr val="F26B43"/>
          </p15:clr>
        </p15:guide>
        <p15:guide id="8" pos="1617">
          <p15:clr>
            <a:srgbClr val="F26B43"/>
          </p15:clr>
        </p15:guide>
        <p15:guide id="9" pos="2184">
          <p15:clr>
            <a:srgbClr val="F26B43"/>
          </p15:clr>
        </p15:guide>
        <p15:guide id="10" pos="2729">
          <p15:clr>
            <a:srgbClr val="F26B43"/>
          </p15:clr>
        </p15:guide>
        <p15:guide id="11" pos="3296">
          <p15:clr>
            <a:srgbClr val="F26B43"/>
          </p15:clr>
        </p15:guide>
        <p15:guide id="12" pos="6040">
          <p15:clr>
            <a:srgbClr val="F26B43"/>
          </p15:clr>
        </p15:guide>
        <p15:guide id="13" pos="6607">
          <p15:clr>
            <a:srgbClr val="F26B43"/>
          </p15:clr>
        </p15:guide>
        <p15:guide id="14" orient="horz" pos="1162">
          <p15:clr>
            <a:srgbClr val="F26B43"/>
          </p15:clr>
        </p15:guide>
        <p15:guide id="15" orient="horz" pos="3816">
          <p15:clr>
            <a:srgbClr val="F26B43"/>
          </p15:clr>
        </p15:guide>
        <p15:guide id="16" pos="59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628650" y="390617"/>
            <a:ext cx="7886700" cy="8775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9" name="Google Shape;99;p16"/>
          <p:cNvSpPr txBox="1">
            <a:spLocks noGrp="1"/>
          </p:cNvSpPr>
          <p:nvPr>
            <p:ph type="body" idx="1"/>
          </p:nvPr>
        </p:nvSpPr>
        <p:spPr>
          <a:xfrm>
            <a:off x="628650" y="1392079"/>
            <a:ext cx="5915025" cy="3151350"/>
          </a:xfrm>
          <a:prstGeom prst="rect">
            <a:avLst/>
          </a:prstGeom>
          <a:noFill/>
          <a:ln>
            <a:noFill/>
          </a:ln>
        </p:spPr>
        <p:txBody>
          <a:bodyPr spcFirstLastPara="1" wrap="square" lIns="91425" tIns="45700" rIns="91425" bIns="45700" anchor="t" anchorCtr="0"/>
          <a:lstStyle>
            <a:lvl1pPr marL="457200" marR="0" lvl="0" indent="-342900" algn="l" rtl="0">
              <a:lnSpc>
                <a:spcPct val="90000"/>
              </a:lnSpc>
              <a:spcBef>
                <a:spcPts val="1000"/>
              </a:spcBef>
              <a:spcAft>
                <a:spcPts val="0"/>
              </a:spcAft>
              <a:buClr>
                <a:schemeClr val="accent3"/>
              </a:buClr>
              <a:buSzPts val="1800"/>
              <a:buFont typeface="Calibri"/>
              <a:buChar char="•"/>
              <a:defRPr sz="2400" b="0" i="0" u="none" strike="noStrike" cap="none">
                <a:solidFill>
                  <a:schemeClr val="dk1"/>
                </a:solidFill>
                <a:latin typeface="Calibri"/>
                <a:ea typeface="Calibri"/>
                <a:cs typeface="Calibri"/>
                <a:sym typeface="Calibri"/>
              </a:defRPr>
            </a:lvl1pPr>
            <a:lvl2pPr marL="914400" marR="0" lvl="1" indent="-323850" algn="l" rtl="0">
              <a:lnSpc>
                <a:spcPct val="90000"/>
              </a:lnSpc>
              <a:spcBef>
                <a:spcPts val="500"/>
              </a:spcBef>
              <a:spcAft>
                <a:spcPts val="0"/>
              </a:spcAft>
              <a:buClr>
                <a:schemeClr val="accent3"/>
              </a:buClr>
              <a:buSzPts val="1500"/>
              <a:buFont typeface="Calibri"/>
              <a:buChar char="•"/>
              <a:defRPr sz="200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500"/>
              </a:spcBef>
              <a:spcAft>
                <a:spcPts val="0"/>
              </a:spcAft>
              <a:buClr>
                <a:schemeClr val="accent3"/>
              </a:buClr>
              <a:buSzPts val="1350"/>
              <a:buFont typeface="Calibri"/>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500"/>
              </a:spcBef>
              <a:spcAft>
                <a:spcPts val="0"/>
              </a:spcAft>
              <a:buClr>
                <a:schemeClr val="accent3"/>
              </a:buClr>
              <a:buSzPts val="1200"/>
              <a:buFont typeface="Arial"/>
              <a:buChar char="•"/>
              <a:defRPr sz="1200" b="0" i="0" u="none" strike="noStrike" cap="none">
                <a:solidFill>
                  <a:schemeClr val="accent3"/>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p:nvPr/>
        </p:nvSpPr>
        <p:spPr>
          <a:xfrm>
            <a:off x="0" y="4935600"/>
            <a:ext cx="9144000" cy="2079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01" name="Google Shape;101;p16"/>
          <p:cNvSpPr/>
          <p:nvPr/>
        </p:nvSpPr>
        <p:spPr>
          <a:xfrm>
            <a:off x="0" y="1488"/>
            <a:ext cx="9144000" cy="389025"/>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02" name="Google Shape;102;p16"/>
          <p:cNvPicPr preferRelativeResize="0"/>
          <p:nvPr/>
        </p:nvPicPr>
        <p:blipFill rotWithShape="1">
          <a:blip r:embed="rId19">
            <a:alphaModFix/>
          </a:blip>
          <a:srcRect/>
          <a:stretch/>
        </p:blipFill>
        <p:spPr>
          <a:xfrm>
            <a:off x="549507" y="1489"/>
            <a:ext cx="854590" cy="389129"/>
          </a:xfrm>
          <a:prstGeom prst="rect">
            <a:avLst/>
          </a:prstGeom>
          <a:noFill/>
          <a:ln>
            <a:noFill/>
          </a:ln>
        </p:spPr>
      </p:pic>
    </p:spTree>
    <p:extLst>
      <p:ext uri="{BB962C8B-B14F-4D97-AF65-F5344CB8AC3E}">
        <p14:creationId xmlns:p14="http://schemas.microsoft.com/office/powerpoint/2010/main" val="2555712216"/>
      </p:ext>
    </p:extLst>
  </p:cSld>
  <p:clrMap bg1="lt1" tx1="dk1" bg2="dk2"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 id="214748439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pos="3840">
          <p15:clr>
            <a:srgbClr val="F26B43"/>
          </p15:clr>
        </p15:guide>
        <p15:guide id="4" pos="4384">
          <p15:clr>
            <a:srgbClr val="F26B43"/>
          </p15:clr>
        </p15:guide>
        <p15:guide id="5" pos="5496">
          <p15:clr>
            <a:srgbClr val="F26B43"/>
          </p15:clr>
        </p15:guide>
        <p15:guide id="6" pos="4951">
          <p15:clr>
            <a:srgbClr val="F26B43"/>
          </p15:clr>
        </p15:guide>
        <p15:guide id="7" pos="1073">
          <p15:clr>
            <a:srgbClr val="F26B43"/>
          </p15:clr>
        </p15:guide>
        <p15:guide id="8" pos="1617">
          <p15:clr>
            <a:srgbClr val="F26B43"/>
          </p15:clr>
        </p15:guide>
        <p15:guide id="9" pos="2184">
          <p15:clr>
            <a:srgbClr val="F26B43"/>
          </p15:clr>
        </p15:guide>
        <p15:guide id="10" pos="2729">
          <p15:clr>
            <a:srgbClr val="F26B43"/>
          </p15:clr>
        </p15:guide>
        <p15:guide id="11" pos="3296">
          <p15:clr>
            <a:srgbClr val="F26B43"/>
          </p15:clr>
        </p15:guide>
        <p15:guide id="12" pos="6040">
          <p15:clr>
            <a:srgbClr val="F26B43"/>
          </p15:clr>
        </p15:guide>
        <p15:guide id="13" pos="6607">
          <p15:clr>
            <a:srgbClr val="F26B43"/>
          </p15:clr>
        </p15:guide>
        <p15:guide id="14" orient="horz" pos="1162">
          <p15:clr>
            <a:srgbClr val="F26B43"/>
          </p15:clr>
        </p15:guide>
        <p15:guide id="15" orient="horz" pos="3816">
          <p15:clr>
            <a:srgbClr val="F26B43"/>
          </p15:clr>
        </p15:guide>
        <p15:guide id="16" pos="59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 name="Picture 20" descr="Stiplet_linje_mork_gra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6" y="426244"/>
            <a:ext cx="8893175" cy="14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av_pos_logo_RG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40714" y="179785"/>
            <a:ext cx="701675" cy="330994"/>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auto">
          <a:xfrm>
            <a:off x="457201" y="1329929"/>
            <a:ext cx="8372475" cy="337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p:txBody>
      </p:sp>
      <p:sp>
        <p:nvSpPr>
          <p:cNvPr id="1026" name="Rectangle 2"/>
          <p:cNvSpPr>
            <a:spLocks noGrp="1" noChangeArrowheads="1"/>
          </p:cNvSpPr>
          <p:nvPr>
            <p:ph type="title"/>
          </p:nvPr>
        </p:nvSpPr>
        <p:spPr bwMode="auto">
          <a:xfrm>
            <a:off x="447676" y="192881"/>
            <a:ext cx="7256463"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t>Klikk for å redigere tittelstil</a:t>
            </a:r>
          </a:p>
        </p:txBody>
      </p:sp>
      <p:sp>
        <p:nvSpPr>
          <p:cNvPr id="1037" name="Text Box 13"/>
          <p:cNvSpPr txBox="1">
            <a:spLocks noChangeArrowheads="1"/>
          </p:cNvSpPr>
          <p:nvPr/>
        </p:nvSpPr>
        <p:spPr bwMode="auto">
          <a:xfrm>
            <a:off x="481013" y="4893469"/>
            <a:ext cx="73770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sz="600">
                <a:solidFill>
                  <a:schemeClr val="tx2"/>
                </a:solidFill>
                <a:latin typeface="Times New Roman" pitchFamily="18" charset="0"/>
              </a:rPr>
              <a:t>NAV, </a:t>
            </a:r>
            <a:fld id="{BB605C14-D501-4CE4-885F-E3749420A937}" type="datetime1">
              <a:rPr lang="nb-NO" sz="600">
                <a:solidFill>
                  <a:schemeClr val="tx2"/>
                </a:solidFill>
                <a:latin typeface="Times New Roman" pitchFamily="18" charset="0"/>
              </a:rPr>
              <a:pPr/>
              <a:t>21.10.2020</a:t>
            </a:fld>
            <a:endParaRPr lang="nb-NO" sz="600">
              <a:solidFill>
                <a:schemeClr val="tx2"/>
              </a:solidFill>
              <a:latin typeface="Times New Roman" pitchFamily="18" charset="0"/>
            </a:endParaRPr>
          </a:p>
        </p:txBody>
      </p:sp>
      <p:sp>
        <p:nvSpPr>
          <p:cNvPr id="1038" name="Text Box 14"/>
          <p:cNvSpPr txBox="1">
            <a:spLocks noChangeArrowheads="1"/>
          </p:cNvSpPr>
          <p:nvPr/>
        </p:nvSpPr>
        <p:spPr bwMode="auto">
          <a:xfrm>
            <a:off x="8306088" y="4893469"/>
            <a:ext cx="42992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nb-NO" sz="600">
                <a:solidFill>
                  <a:schemeClr val="tx2"/>
                </a:solidFill>
                <a:latin typeface="Times New Roman" pitchFamily="18" charset="0"/>
              </a:rPr>
              <a:t>Side </a:t>
            </a:r>
            <a:fld id="{A3C9ADDA-A286-4EC2-988D-7E9BA8132C77}" type="slidenum">
              <a:rPr lang="nb-NO" sz="600">
                <a:solidFill>
                  <a:schemeClr val="tx2"/>
                </a:solidFill>
                <a:latin typeface="Times New Roman" pitchFamily="18" charset="0"/>
              </a:rPr>
              <a:pPr algn="r"/>
              <a:t>‹#›</a:t>
            </a:fld>
            <a:endParaRPr lang="nb-NO" sz="600">
              <a:solidFill>
                <a:schemeClr val="tx2"/>
              </a:solidFill>
              <a:latin typeface="Times New Roman" pitchFamily="18" charset="0"/>
            </a:endParaRPr>
          </a:p>
        </p:txBody>
      </p:sp>
      <p:pic>
        <p:nvPicPr>
          <p:cNvPr id="1041" name="Picture 17" descr="Stiplet_linje_mork_gra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6" y="985837"/>
            <a:ext cx="8893175" cy="14288"/>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Stiplet_linje_mork_gra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650" y="4879181"/>
            <a:ext cx="8893175" cy="1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945186"/>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hf sldNum="0" hdr="0" ftr="0" dt="0"/>
  <p:txStyles>
    <p:titleStyle>
      <a:lvl1pPr algn="l" rtl="0" eaLnBrk="1" fontAlgn="base" hangingPunct="1">
        <a:lnSpc>
          <a:spcPct val="80000"/>
        </a:lnSpc>
        <a:spcBef>
          <a:spcPct val="0"/>
        </a:spcBef>
        <a:spcAft>
          <a:spcPct val="0"/>
        </a:spcAft>
        <a:defRPr sz="2100" b="1">
          <a:solidFill>
            <a:schemeClr val="tx2"/>
          </a:solidFill>
          <a:latin typeface="+mj-lt"/>
          <a:ea typeface="+mj-ea"/>
          <a:cs typeface="+mj-cs"/>
        </a:defRPr>
      </a:lvl1pPr>
      <a:lvl2pPr algn="l" rtl="0" eaLnBrk="1" fontAlgn="base" hangingPunct="1">
        <a:lnSpc>
          <a:spcPct val="80000"/>
        </a:lnSpc>
        <a:spcBef>
          <a:spcPct val="0"/>
        </a:spcBef>
        <a:spcAft>
          <a:spcPct val="0"/>
        </a:spcAft>
        <a:defRPr sz="2100" b="1">
          <a:solidFill>
            <a:schemeClr val="tx2"/>
          </a:solidFill>
          <a:latin typeface="Arial" charset="0"/>
        </a:defRPr>
      </a:lvl2pPr>
      <a:lvl3pPr algn="l" rtl="0" eaLnBrk="1" fontAlgn="base" hangingPunct="1">
        <a:lnSpc>
          <a:spcPct val="80000"/>
        </a:lnSpc>
        <a:spcBef>
          <a:spcPct val="0"/>
        </a:spcBef>
        <a:spcAft>
          <a:spcPct val="0"/>
        </a:spcAft>
        <a:defRPr sz="2100" b="1">
          <a:solidFill>
            <a:schemeClr val="tx2"/>
          </a:solidFill>
          <a:latin typeface="Arial" charset="0"/>
        </a:defRPr>
      </a:lvl3pPr>
      <a:lvl4pPr algn="l" rtl="0" eaLnBrk="1" fontAlgn="base" hangingPunct="1">
        <a:lnSpc>
          <a:spcPct val="80000"/>
        </a:lnSpc>
        <a:spcBef>
          <a:spcPct val="0"/>
        </a:spcBef>
        <a:spcAft>
          <a:spcPct val="0"/>
        </a:spcAft>
        <a:defRPr sz="2100" b="1">
          <a:solidFill>
            <a:schemeClr val="tx2"/>
          </a:solidFill>
          <a:latin typeface="Arial" charset="0"/>
        </a:defRPr>
      </a:lvl4pPr>
      <a:lvl5pPr algn="l" rtl="0" eaLnBrk="1" fontAlgn="base" hangingPunct="1">
        <a:lnSpc>
          <a:spcPct val="80000"/>
        </a:lnSpc>
        <a:spcBef>
          <a:spcPct val="0"/>
        </a:spcBef>
        <a:spcAft>
          <a:spcPct val="0"/>
        </a:spcAft>
        <a:defRPr sz="2100" b="1">
          <a:solidFill>
            <a:schemeClr val="tx2"/>
          </a:solidFill>
          <a:latin typeface="Arial" charset="0"/>
        </a:defRPr>
      </a:lvl5pPr>
      <a:lvl6pPr marL="342900" algn="l" rtl="0" eaLnBrk="1" fontAlgn="base" hangingPunct="1">
        <a:lnSpc>
          <a:spcPct val="80000"/>
        </a:lnSpc>
        <a:spcBef>
          <a:spcPct val="0"/>
        </a:spcBef>
        <a:spcAft>
          <a:spcPct val="0"/>
        </a:spcAft>
        <a:defRPr sz="2100" b="1">
          <a:solidFill>
            <a:schemeClr val="tx2"/>
          </a:solidFill>
          <a:latin typeface="Arial" charset="0"/>
        </a:defRPr>
      </a:lvl6pPr>
      <a:lvl7pPr marL="685800" algn="l" rtl="0" eaLnBrk="1" fontAlgn="base" hangingPunct="1">
        <a:lnSpc>
          <a:spcPct val="80000"/>
        </a:lnSpc>
        <a:spcBef>
          <a:spcPct val="0"/>
        </a:spcBef>
        <a:spcAft>
          <a:spcPct val="0"/>
        </a:spcAft>
        <a:defRPr sz="2100" b="1">
          <a:solidFill>
            <a:schemeClr val="tx2"/>
          </a:solidFill>
          <a:latin typeface="Arial" charset="0"/>
        </a:defRPr>
      </a:lvl7pPr>
      <a:lvl8pPr marL="1028700" algn="l" rtl="0" eaLnBrk="1" fontAlgn="base" hangingPunct="1">
        <a:lnSpc>
          <a:spcPct val="80000"/>
        </a:lnSpc>
        <a:spcBef>
          <a:spcPct val="0"/>
        </a:spcBef>
        <a:spcAft>
          <a:spcPct val="0"/>
        </a:spcAft>
        <a:defRPr sz="2100" b="1">
          <a:solidFill>
            <a:schemeClr val="tx2"/>
          </a:solidFill>
          <a:latin typeface="Arial" charset="0"/>
        </a:defRPr>
      </a:lvl8pPr>
      <a:lvl9pPr marL="1371600" algn="l" rtl="0" eaLnBrk="1" fontAlgn="base" hangingPunct="1">
        <a:lnSpc>
          <a:spcPct val="80000"/>
        </a:lnSpc>
        <a:spcBef>
          <a:spcPct val="0"/>
        </a:spcBef>
        <a:spcAft>
          <a:spcPct val="0"/>
        </a:spcAft>
        <a:defRPr sz="2100" b="1">
          <a:solidFill>
            <a:schemeClr val="tx2"/>
          </a:solidFill>
          <a:latin typeface="Arial" charset="0"/>
        </a:defRPr>
      </a:lvl9pPr>
    </p:titleStyle>
    <p:bodyStyle>
      <a:lvl1pPr marL="202406" indent="-202406" algn="l" rtl="0" eaLnBrk="1" fontAlgn="base" hangingPunct="1">
        <a:spcBef>
          <a:spcPct val="50000"/>
        </a:spcBef>
        <a:spcAft>
          <a:spcPct val="0"/>
        </a:spcAft>
        <a:buSzPct val="85000"/>
        <a:buFont typeface="Wingdings" pitchFamily="2" charset="2"/>
        <a:buChar char="§"/>
        <a:defRPr sz="1650" b="1">
          <a:solidFill>
            <a:schemeClr val="tx1"/>
          </a:solidFill>
          <a:latin typeface="+mn-lt"/>
          <a:ea typeface="+mn-ea"/>
          <a:cs typeface="+mn-cs"/>
        </a:defRPr>
      </a:lvl1pPr>
      <a:lvl2pPr marL="469106" indent="-132160" algn="l" rtl="0" eaLnBrk="1" fontAlgn="base" hangingPunct="1">
        <a:spcBef>
          <a:spcPct val="0"/>
        </a:spcBef>
        <a:spcAft>
          <a:spcPct val="0"/>
        </a:spcAft>
        <a:buSzPct val="85000"/>
        <a:buFont typeface="Arial" charset="0"/>
        <a:buChar char="–"/>
        <a:defRPr b="1">
          <a:solidFill>
            <a:schemeClr val="tx1"/>
          </a:solidFill>
          <a:latin typeface="+mn-lt"/>
        </a:defRPr>
      </a:lvl2pPr>
      <a:lvl3pPr marL="741760" indent="-138113" algn="l" rtl="0" eaLnBrk="1" fontAlgn="base" hangingPunct="1">
        <a:spcBef>
          <a:spcPct val="0"/>
        </a:spcBef>
        <a:spcAft>
          <a:spcPct val="0"/>
        </a:spcAft>
        <a:buSzPct val="85000"/>
        <a:buFont typeface="Arial" charset="0"/>
        <a:buChar char="–"/>
        <a:defRPr sz="1200" b="1">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4.svg"/></Relationships>
</file>

<file path=ppt/slides/_rels/slide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67.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emf"/><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05.xml"/><Relationship Id="rId5" Type="http://schemas.openxmlformats.org/officeDocument/2006/relationships/image" Target="../media/image57.png"/><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89.xml"/><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65C8AE-F31E-CC49-8D94-CEAA95549607}"/>
              </a:ext>
            </a:extLst>
          </p:cNvPr>
          <p:cNvSpPr>
            <a:spLocks noGrp="1"/>
          </p:cNvSpPr>
          <p:nvPr>
            <p:ph type="title"/>
          </p:nvPr>
        </p:nvSpPr>
        <p:spPr/>
        <p:txBody>
          <a:bodyPr/>
          <a:lstStyle/>
          <a:p>
            <a:r>
              <a:rPr lang="nb-NO" dirty="0"/>
              <a:t>Godt dokumenterte vedtak</a:t>
            </a:r>
            <a:br>
              <a:rPr lang="nb-NO" dirty="0"/>
            </a:br>
            <a:r>
              <a:rPr lang="nb-NO" sz="1400" dirty="0"/>
              <a:t>Hvorfor og hvordan gjør NAV det?</a:t>
            </a:r>
          </a:p>
        </p:txBody>
      </p:sp>
      <p:sp>
        <p:nvSpPr>
          <p:cNvPr id="3" name="Undertittel 2">
            <a:extLst>
              <a:ext uri="{FF2B5EF4-FFF2-40B4-BE49-F238E27FC236}">
                <a16:creationId xmlns:a16="http://schemas.microsoft.com/office/drawing/2014/main" id="{2C43D8CA-B6CC-D94C-B4B2-E4024077026E}"/>
              </a:ext>
            </a:extLst>
          </p:cNvPr>
          <p:cNvSpPr>
            <a:spLocks noGrp="1"/>
          </p:cNvSpPr>
          <p:nvPr>
            <p:ph type="subTitle" idx="1"/>
          </p:nvPr>
        </p:nvSpPr>
        <p:spPr/>
        <p:txBody>
          <a:bodyPr/>
          <a:lstStyle/>
          <a:p>
            <a:r>
              <a:rPr lang="nb-NO" sz="1200" dirty="0"/>
              <a:t>2020-10-21 ved Marthe Rosenvinge Arkivverket og Håkon Jendal NAV</a:t>
            </a:r>
          </a:p>
        </p:txBody>
      </p:sp>
      <p:pic>
        <p:nvPicPr>
          <p:cNvPr id="31" name="Plassholder for bilde 30">
            <a:extLst>
              <a:ext uri="{FF2B5EF4-FFF2-40B4-BE49-F238E27FC236}">
                <a16:creationId xmlns:a16="http://schemas.microsoft.com/office/drawing/2014/main" id="{FF4EACEA-D11E-5244-B18C-876632300E09}"/>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t="485" b="485"/>
          <a:stretch/>
        </p:blipFill>
        <p:spPr/>
      </p:pic>
    </p:spTree>
    <p:extLst>
      <p:ext uri="{BB962C8B-B14F-4D97-AF65-F5344CB8AC3E}">
        <p14:creationId xmlns:p14="http://schemas.microsoft.com/office/powerpoint/2010/main" val="1046538330"/>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1CC4BC6-7694-46AF-BB69-46164D0EB1B7}"/>
              </a:ext>
            </a:extLst>
          </p:cNvPr>
          <p:cNvSpPr>
            <a:spLocks noGrp="1"/>
          </p:cNvSpPr>
          <p:nvPr>
            <p:ph idx="1"/>
          </p:nvPr>
        </p:nvSpPr>
        <p:spPr>
          <a:xfrm>
            <a:off x="789417" y="1491630"/>
            <a:ext cx="4143530" cy="3024336"/>
          </a:xfrm>
        </p:spPr>
        <p:txBody>
          <a:bodyPr/>
          <a:lstStyle/>
          <a:p>
            <a:r>
              <a:rPr lang="nb-NO" dirty="0"/>
              <a:t>ved å være transparente</a:t>
            </a:r>
          </a:p>
          <a:p>
            <a:r>
              <a:rPr lang="nb-NO" dirty="0"/>
              <a:t>ved å ivareta rettssikkerheten</a:t>
            </a:r>
          </a:p>
          <a:p>
            <a:r>
              <a:rPr lang="nb-NO" dirty="0"/>
              <a:t>ved at våre handlinger skal være etterprøvbare både nå og i ettertid</a:t>
            </a:r>
          </a:p>
          <a:p>
            <a:endParaRPr lang="nb-NO" dirty="0"/>
          </a:p>
          <a:p>
            <a:r>
              <a:rPr lang="nb-NO" dirty="0"/>
              <a:t>dette er med på å sikre at brukerne har tillit til NAV og offentlig forvaltning</a:t>
            </a:r>
          </a:p>
          <a:p>
            <a:endParaRPr lang="nb-NO" dirty="0"/>
          </a:p>
          <a:p>
            <a:r>
              <a:rPr lang="nb-NO" dirty="0"/>
              <a:t>NAV må derfor dokumentere behandlinger/handlinger på en måte som ivaretar slike behov </a:t>
            </a:r>
          </a:p>
          <a:p>
            <a:endParaRPr lang="nb-NO" dirty="0"/>
          </a:p>
        </p:txBody>
      </p:sp>
      <p:sp>
        <p:nvSpPr>
          <p:cNvPr id="3" name="Tittel 2">
            <a:extLst>
              <a:ext uri="{FF2B5EF4-FFF2-40B4-BE49-F238E27FC236}">
                <a16:creationId xmlns:a16="http://schemas.microsoft.com/office/drawing/2014/main" id="{FE512804-222D-4163-B123-3403BF0FCE4D}"/>
              </a:ext>
            </a:extLst>
          </p:cNvPr>
          <p:cNvSpPr>
            <a:spLocks noGrp="1"/>
          </p:cNvSpPr>
          <p:nvPr>
            <p:ph type="title"/>
          </p:nvPr>
        </p:nvSpPr>
        <p:spPr/>
        <p:txBody>
          <a:bodyPr/>
          <a:lstStyle/>
          <a:p>
            <a:r>
              <a:rPr lang="nb-NO" dirty="0"/>
              <a:t>NAV må forvalte samfunnsoppdraget på en god måte</a:t>
            </a:r>
          </a:p>
        </p:txBody>
      </p:sp>
      <p:pic>
        <p:nvPicPr>
          <p:cNvPr id="4098" name="Picture 2">
            <a:extLst>
              <a:ext uri="{FF2B5EF4-FFF2-40B4-BE49-F238E27FC236}">
                <a16:creationId xmlns:a16="http://schemas.microsoft.com/office/drawing/2014/main" id="{CD3773BE-5457-4CD0-81F5-176945527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947" y="1730655"/>
            <a:ext cx="4135843" cy="278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1898"/>
      </p:ext>
    </p:extLst>
  </p:cSld>
  <p:clrMapOvr>
    <a:masterClrMapping/>
  </p:clrMapOvr>
  <p:transition spd="med"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AAB7CDB-DC26-4FCF-962C-ED762CC52F79}"/>
              </a:ext>
            </a:extLst>
          </p:cNvPr>
          <p:cNvSpPr>
            <a:spLocks noGrp="1"/>
          </p:cNvSpPr>
          <p:nvPr>
            <p:ph idx="1"/>
          </p:nvPr>
        </p:nvSpPr>
        <p:spPr>
          <a:xfrm>
            <a:off x="789418" y="1101437"/>
            <a:ext cx="5971867" cy="3414530"/>
          </a:xfrm>
        </p:spPr>
        <p:txBody>
          <a:bodyPr/>
          <a:lstStyle/>
          <a:p>
            <a:r>
              <a:rPr lang="nb-NO" dirty="0"/>
              <a:t>Ivareta personvern – innebygd personvern</a:t>
            </a:r>
          </a:p>
          <a:p>
            <a:pPr lvl="1"/>
            <a:r>
              <a:rPr lang="nb-NO" dirty="0"/>
              <a:t>Muliggjør innsyn for bruker</a:t>
            </a:r>
          </a:p>
          <a:p>
            <a:r>
              <a:rPr lang="nb-NO" dirty="0"/>
              <a:t>Ivareta brukers (og veileders) rett til å forstå</a:t>
            </a:r>
          </a:p>
          <a:p>
            <a:pPr lvl="1"/>
            <a:r>
              <a:rPr lang="nb-NO" dirty="0"/>
              <a:t>Muliggjør at bruker kan forstå beslutninger som angår dem både nå og i fremtiden</a:t>
            </a:r>
          </a:p>
          <a:p>
            <a:r>
              <a:rPr lang="nb-NO" dirty="0"/>
              <a:t>Ivareta rettssikkerhet til bruker</a:t>
            </a:r>
          </a:p>
          <a:p>
            <a:pPr lvl="1"/>
            <a:r>
              <a:rPr lang="nb-NO" dirty="0"/>
              <a:t>Kan bevise hva som har skjedd i ettertid</a:t>
            </a:r>
          </a:p>
          <a:p>
            <a:pPr lvl="1"/>
            <a:r>
              <a:rPr lang="nb-NO" dirty="0"/>
              <a:t>Gjør behandlinger etterprøvbare/ etterrettelige</a:t>
            </a:r>
          </a:p>
          <a:p>
            <a:r>
              <a:rPr lang="nb-NO" dirty="0"/>
              <a:t>Ivareta en transparent forvaltning</a:t>
            </a:r>
          </a:p>
          <a:p>
            <a:r>
              <a:rPr lang="nb-NO" dirty="0"/>
              <a:t>Legge til rette for å dele med de som har behandlingsgrunnlag og muliggjøre gjenfinning</a:t>
            </a:r>
          </a:p>
          <a:p>
            <a:pPr lvl="1"/>
            <a:r>
              <a:rPr lang="nb-NO" dirty="0"/>
              <a:t>Datadrevet forvaltning</a:t>
            </a:r>
          </a:p>
          <a:p>
            <a:pPr lvl="1"/>
            <a:r>
              <a:rPr lang="nb-NO" dirty="0"/>
              <a:t>Ettertiden kan bygge på våre erfaringer </a:t>
            </a:r>
          </a:p>
        </p:txBody>
      </p:sp>
      <p:sp>
        <p:nvSpPr>
          <p:cNvPr id="3" name="Tittel 2">
            <a:extLst>
              <a:ext uri="{FF2B5EF4-FFF2-40B4-BE49-F238E27FC236}">
                <a16:creationId xmlns:a16="http://schemas.microsoft.com/office/drawing/2014/main" id="{AE28DB9B-4A87-4047-A697-306FCFBE4703}"/>
              </a:ext>
            </a:extLst>
          </p:cNvPr>
          <p:cNvSpPr>
            <a:spLocks noGrp="1"/>
          </p:cNvSpPr>
          <p:nvPr>
            <p:ph type="title"/>
          </p:nvPr>
        </p:nvSpPr>
        <p:spPr>
          <a:xfrm>
            <a:off x="789418" y="483518"/>
            <a:ext cx="8234266" cy="720080"/>
          </a:xfrm>
        </p:spPr>
        <p:txBody>
          <a:bodyPr/>
          <a:lstStyle/>
          <a:p>
            <a:r>
              <a:rPr lang="nb-NO" sz="2000" dirty="0"/>
              <a:t>Hvorfor skal man dokumentere en behandling/ handling?</a:t>
            </a:r>
            <a:br>
              <a:rPr lang="nb-NO" sz="2000" dirty="0"/>
            </a:br>
            <a:endParaRPr lang="nb-NO" sz="2000" dirty="0"/>
          </a:p>
        </p:txBody>
      </p:sp>
      <p:pic>
        <p:nvPicPr>
          <p:cNvPr id="5" name="Bilde 4">
            <a:extLst>
              <a:ext uri="{FF2B5EF4-FFF2-40B4-BE49-F238E27FC236}">
                <a16:creationId xmlns:a16="http://schemas.microsoft.com/office/drawing/2014/main" id="{77D769A6-91DF-440A-B7E6-62EFD866061D}"/>
              </a:ext>
            </a:extLst>
          </p:cNvPr>
          <p:cNvPicPr>
            <a:picLocks noChangeAspect="1"/>
          </p:cNvPicPr>
          <p:nvPr/>
        </p:nvPicPr>
        <p:blipFill>
          <a:blip r:embed="rId2"/>
          <a:stretch>
            <a:fillRect/>
          </a:stretch>
        </p:blipFill>
        <p:spPr>
          <a:xfrm>
            <a:off x="6829601" y="1578059"/>
            <a:ext cx="2120834" cy="2651041"/>
          </a:xfrm>
          <a:prstGeom prst="rect">
            <a:avLst/>
          </a:prstGeom>
        </p:spPr>
      </p:pic>
    </p:spTree>
    <p:extLst>
      <p:ext uri="{BB962C8B-B14F-4D97-AF65-F5344CB8AC3E}">
        <p14:creationId xmlns:p14="http://schemas.microsoft.com/office/powerpoint/2010/main" val="2984061165"/>
      </p:ext>
    </p:extLst>
  </p:cSld>
  <p:clrMapOvr>
    <a:masterClrMapping/>
  </p:clrMapOvr>
  <p:transition spd="med"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C642EB9-55F2-4CE5-9E7E-E69AC2FF4F1F}"/>
              </a:ext>
            </a:extLst>
          </p:cNvPr>
          <p:cNvSpPr>
            <a:spLocks noGrp="1"/>
          </p:cNvSpPr>
          <p:nvPr>
            <p:ph type="title"/>
          </p:nvPr>
        </p:nvSpPr>
        <p:spPr/>
        <p:txBody>
          <a:bodyPr/>
          <a:lstStyle/>
          <a:p>
            <a:r>
              <a:rPr lang="nb-NO" dirty="0"/>
              <a:t>Strøm av strukturert dokumenterte behandlinger =&gt; Livet er en strøm av hendelser =&gt;</a:t>
            </a:r>
            <a:br>
              <a:rPr lang="nb-NO" dirty="0"/>
            </a:br>
            <a:r>
              <a:rPr lang="nb-NO" dirty="0"/>
              <a:t>Datadrevet forvaltning</a:t>
            </a:r>
          </a:p>
        </p:txBody>
      </p:sp>
      <p:pic>
        <p:nvPicPr>
          <p:cNvPr id="5" name="Plassholder for bilde 6">
            <a:extLst>
              <a:ext uri="{FF2B5EF4-FFF2-40B4-BE49-F238E27FC236}">
                <a16:creationId xmlns:a16="http://schemas.microsoft.com/office/drawing/2014/main" id="{857628E5-6DCA-4E70-88CE-70F24B3345FC}"/>
              </a:ext>
            </a:extLst>
          </p:cNvPr>
          <p:cNvPicPr>
            <a:picLocks noGrp="1" noChangeAspect="1"/>
          </p:cNvPicPr>
          <p:nvPr>
            <p:ph idx="1"/>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225102" y="1492250"/>
            <a:ext cx="3105360" cy="3494466"/>
          </a:xfrm>
          <a:prstGeom prst="rect">
            <a:avLst/>
          </a:prstGeom>
        </p:spPr>
      </p:pic>
    </p:spTree>
    <p:extLst>
      <p:ext uri="{BB962C8B-B14F-4D97-AF65-F5344CB8AC3E}">
        <p14:creationId xmlns:p14="http://schemas.microsoft.com/office/powerpoint/2010/main" val="2383799564"/>
      </p:ext>
    </p:extLst>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A77E5478-5AF8-459E-8A76-C5CBAEFCFF5E}"/>
              </a:ext>
            </a:extLst>
          </p:cNvPr>
          <p:cNvSpPr>
            <a:spLocks noGrp="1"/>
          </p:cNvSpPr>
          <p:nvPr>
            <p:ph idx="1"/>
          </p:nvPr>
        </p:nvSpPr>
        <p:spPr>
          <a:xfrm>
            <a:off x="3645567" y="1491630"/>
            <a:ext cx="4703849" cy="3024336"/>
          </a:xfrm>
        </p:spPr>
        <p:txBody>
          <a:bodyPr/>
          <a:lstStyle/>
          <a:p>
            <a:r>
              <a:rPr lang="nb-NO" dirty="0"/>
              <a:t>Dokumentasjon må ikke forveksles med dokument</a:t>
            </a:r>
          </a:p>
          <a:p>
            <a:r>
              <a:rPr lang="nb-NO" dirty="0"/>
              <a:t>Dokumentasjon bør om mulig være på strukturert format som for eksempel JSON i fagsystemet</a:t>
            </a:r>
          </a:p>
          <a:p>
            <a:pPr lvl="1"/>
            <a:r>
              <a:rPr lang="nb-NO" dirty="0"/>
              <a:t>JSON (og XML) kan både leses av mennesker og maskiner</a:t>
            </a:r>
          </a:p>
          <a:p>
            <a:pPr lvl="1"/>
            <a:r>
              <a:rPr lang="nb-NO" dirty="0"/>
              <a:t>Dokumentasjon som PDF/Word har mindre verdi enn strukturert dokumentasjon</a:t>
            </a:r>
          </a:p>
          <a:p>
            <a:pPr lvl="2"/>
            <a:r>
              <a:rPr lang="nb-NO" dirty="0"/>
              <a:t>Man får et informasjonstap når man går fra JSON til PDF/Word</a:t>
            </a:r>
          </a:p>
          <a:p>
            <a:pPr marL="36000" indent="0">
              <a:buNone/>
            </a:pPr>
            <a:endParaRPr lang="nb-NO" dirty="0"/>
          </a:p>
        </p:txBody>
      </p:sp>
      <p:sp>
        <p:nvSpPr>
          <p:cNvPr id="5" name="Tittel 4">
            <a:extLst>
              <a:ext uri="{FF2B5EF4-FFF2-40B4-BE49-F238E27FC236}">
                <a16:creationId xmlns:a16="http://schemas.microsoft.com/office/drawing/2014/main" id="{CAC5FC2A-2C09-40EC-B2B1-8D682AC27A85}"/>
              </a:ext>
            </a:extLst>
          </p:cNvPr>
          <p:cNvSpPr>
            <a:spLocks noGrp="1"/>
          </p:cNvSpPr>
          <p:nvPr>
            <p:ph type="title"/>
          </p:nvPr>
        </p:nvSpPr>
        <p:spPr/>
        <p:txBody>
          <a:bodyPr/>
          <a:lstStyle/>
          <a:p>
            <a:r>
              <a:rPr lang="nb-NO" dirty="0"/>
              <a:t>Dokumentasjon av behandlinger/handlinger</a:t>
            </a:r>
          </a:p>
        </p:txBody>
      </p:sp>
      <p:pic>
        <p:nvPicPr>
          <p:cNvPr id="2" name="Bilde 1">
            <a:extLst>
              <a:ext uri="{FF2B5EF4-FFF2-40B4-BE49-F238E27FC236}">
                <a16:creationId xmlns:a16="http://schemas.microsoft.com/office/drawing/2014/main" id="{7C3BA91F-8B83-41F4-9CD2-56671BAD417F}"/>
              </a:ext>
            </a:extLst>
          </p:cNvPr>
          <p:cNvPicPr>
            <a:picLocks noChangeAspect="1"/>
          </p:cNvPicPr>
          <p:nvPr/>
        </p:nvPicPr>
        <p:blipFill>
          <a:blip r:embed="rId2"/>
          <a:stretch>
            <a:fillRect/>
          </a:stretch>
        </p:blipFill>
        <p:spPr>
          <a:xfrm>
            <a:off x="90398" y="1491630"/>
            <a:ext cx="3387707" cy="3252846"/>
          </a:xfrm>
          <a:prstGeom prst="rect">
            <a:avLst/>
          </a:prstGeom>
        </p:spPr>
      </p:pic>
    </p:spTree>
    <p:extLst>
      <p:ext uri="{BB962C8B-B14F-4D97-AF65-F5344CB8AC3E}">
        <p14:creationId xmlns:p14="http://schemas.microsoft.com/office/powerpoint/2010/main" val="3925409412"/>
      </p:ext>
    </p:extLst>
  </p:cSld>
  <p:clrMapOvr>
    <a:masterClrMapping/>
  </p:clrMapOvr>
  <p:transition spd="med"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10D10DB-906C-44AC-84A4-56E26C5D36E6}"/>
              </a:ext>
            </a:extLst>
          </p:cNvPr>
          <p:cNvSpPr>
            <a:spLocks noGrp="1"/>
          </p:cNvSpPr>
          <p:nvPr>
            <p:ph type="title"/>
          </p:nvPr>
        </p:nvSpPr>
        <p:spPr>
          <a:xfrm>
            <a:off x="789418" y="483518"/>
            <a:ext cx="8204270" cy="720080"/>
          </a:xfrm>
        </p:spPr>
        <p:txBody>
          <a:bodyPr/>
          <a:lstStyle/>
          <a:p>
            <a:r>
              <a:rPr lang="nb-NO" dirty="0"/>
              <a:t>Sentrale kvalitetsegenskaper ved dokumentasjon av behandlinger</a:t>
            </a:r>
          </a:p>
        </p:txBody>
      </p:sp>
      <p:pic>
        <p:nvPicPr>
          <p:cNvPr id="4" name="Bilde 3">
            <a:extLst>
              <a:ext uri="{FF2B5EF4-FFF2-40B4-BE49-F238E27FC236}">
                <a16:creationId xmlns:a16="http://schemas.microsoft.com/office/drawing/2014/main" id="{E933E16D-7D18-4DBB-887A-CE642E70A169}"/>
              </a:ext>
            </a:extLst>
          </p:cNvPr>
          <p:cNvPicPr>
            <a:picLocks noChangeAspect="1"/>
          </p:cNvPicPr>
          <p:nvPr/>
        </p:nvPicPr>
        <p:blipFill>
          <a:blip r:embed="rId2"/>
          <a:stretch>
            <a:fillRect/>
          </a:stretch>
        </p:blipFill>
        <p:spPr>
          <a:xfrm>
            <a:off x="1268795" y="2234467"/>
            <a:ext cx="6172940" cy="1037587"/>
          </a:xfrm>
          <a:prstGeom prst="rect">
            <a:avLst/>
          </a:prstGeom>
        </p:spPr>
      </p:pic>
    </p:spTree>
    <p:extLst>
      <p:ext uri="{BB962C8B-B14F-4D97-AF65-F5344CB8AC3E}">
        <p14:creationId xmlns:p14="http://schemas.microsoft.com/office/powerpoint/2010/main" val="3522891955"/>
      </p:ext>
    </p:extLst>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6EB2208-6107-43F2-AE53-4C3A8F995781}"/>
              </a:ext>
            </a:extLst>
          </p:cNvPr>
          <p:cNvSpPr>
            <a:spLocks noGrp="1"/>
          </p:cNvSpPr>
          <p:nvPr>
            <p:ph idx="1"/>
          </p:nvPr>
        </p:nvSpPr>
        <p:spPr>
          <a:xfrm>
            <a:off x="789418" y="1387121"/>
            <a:ext cx="5695856" cy="3515799"/>
          </a:xfrm>
        </p:spPr>
        <p:txBody>
          <a:bodyPr/>
          <a:lstStyle/>
          <a:p>
            <a:r>
              <a:rPr lang="nb-NO" dirty="0"/>
              <a:t>Ekte brukes her i betydningen integritet</a:t>
            </a:r>
          </a:p>
          <a:p>
            <a:r>
              <a:rPr lang="nb-NO" dirty="0"/>
              <a:t>Hensikten er å se hva som har vært status på et gitt tidspunkt</a:t>
            </a:r>
          </a:p>
          <a:p>
            <a:r>
              <a:rPr lang="nb-NO" dirty="0"/>
              <a:t>Integriteten opprettholdes ved at dokumentasjonen er beskyttet mot ikke-autoriserte tilføyelser, slettinger og endringer (immutable)</a:t>
            </a:r>
          </a:p>
          <a:p>
            <a:r>
              <a:rPr lang="nb-NO" dirty="0"/>
              <a:t>Med andre ord:</a:t>
            </a:r>
            <a:br>
              <a:rPr lang="nb-NO" dirty="0"/>
            </a:br>
            <a:r>
              <a:rPr lang="nb-NO" b="1" dirty="0"/>
              <a:t>Innebærer at dokumentasjonen er fullstendig, uendret og at den understøtter langtidslagring</a:t>
            </a:r>
          </a:p>
          <a:p>
            <a:r>
              <a:rPr lang="nb-NO" dirty="0"/>
              <a:t>For eksempel skal virksomheten påse at uriktige opplysninger ikke blir slettet dersom de har hatt betydning for utfallet av behandlingen</a:t>
            </a:r>
          </a:p>
        </p:txBody>
      </p:sp>
      <p:sp>
        <p:nvSpPr>
          <p:cNvPr id="3" name="Tittel 2">
            <a:extLst>
              <a:ext uri="{FF2B5EF4-FFF2-40B4-BE49-F238E27FC236}">
                <a16:creationId xmlns:a16="http://schemas.microsoft.com/office/drawing/2014/main" id="{B1C8F7C0-60F5-41A3-8831-0D458C22B455}"/>
              </a:ext>
            </a:extLst>
          </p:cNvPr>
          <p:cNvSpPr>
            <a:spLocks noGrp="1"/>
          </p:cNvSpPr>
          <p:nvPr>
            <p:ph type="title"/>
          </p:nvPr>
        </p:nvSpPr>
        <p:spPr/>
        <p:txBody>
          <a:bodyPr/>
          <a:lstStyle/>
          <a:p>
            <a:r>
              <a:rPr lang="nb-NO" dirty="0"/>
              <a:t>Ekte</a:t>
            </a:r>
            <a:br>
              <a:rPr lang="nb-NO" dirty="0"/>
            </a:br>
            <a:r>
              <a:rPr lang="nb-NO" sz="2000" dirty="0"/>
              <a:t>- At dokumentasjonen er beskyttet mot ikke-autoriserte tilføyelser, slettinger og endringer</a:t>
            </a:r>
            <a:br>
              <a:rPr lang="nb-NO" dirty="0"/>
            </a:br>
            <a:endParaRPr lang="nb-NO" dirty="0"/>
          </a:p>
        </p:txBody>
      </p:sp>
      <p:pic>
        <p:nvPicPr>
          <p:cNvPr id="8" name="Bilde 7">
            <a:extLst>
              <a:ext uri="{FF2B5EF4-FFF2-40B4-BE49-F238E27FC236}">
                <a16:creationId xmlns:a16="http://schemas.microsoft.com/office/drawing/2014/main" id="{D4154D7E-C2A5-4469-8407-C01836F99F8D}"/>
              </a:ext>
            </a:extLst>
          </p:cNvPr>
          <p:cNvPicPr>
            <a:picLocks noChangeAspect="1"/>
          </p:cNvPicPr>
          <p:nvPr/>
        </p:nvPicPr>
        <p:blipFill rotWithShape="1">
          <a:blip r:embed="rId2"/>
          <a:srcRect l="19883" t="15862" r="21053" b="11724"/>
          <a:stretch/>
        </p:blipFill>
        <p:spPr>
          <a:xfrm>
            <a:off x="8160712" y="0"/>
            <a:ext cx="983288" cy="1024661"/>
          </a:xfrm>
          <a:prstGeom prst="rect">
            <a:avLst/>
          </a:prstGeom>
        </p:spPr>
      </p:pic>
      <p:pic>
        <p:nvPicPr>
          <p:cNvPr id="10" name="Bilde 22">
            <a:extLst>
              <a:ext uri="{FF2B5EF4-FFF2-40B4-BE49-F238E27FC236}">
                <a16:creationId xmlns:a16="http://schemas.microsoft.com/office/drawing/2014/main" id="{5B5EB305-BEED-4620-93EB-53916710B141}"/>
              </a:ext>
            </a:extLst>
          </p:cNvPr>
          <p:cNvPicPr>
            <a:picLocks noChangeAspect="1"/>
          </p:cNvPicPr>
          <p:nvPr/>
        </p:nvPicPr>
        <p:blipFill rotWithShape="1">
          <a:blip r:embed="rId3"/>
          <a:srcRect l="61679" t="17073" r="24901" b="19512"/>
          <a:stretch/>
        </p:blipFill>
        <p:spPr>
          <a:xfrm>
            <a:off x="8381113" y="193744"/>
            <a:ext cx="481455" cy="612464"/>
          </a:xfrm>
          <a:prstGeom prst="rect">
            <a:avLst/>
          </a:prstGeom>
        </p:spPr>
      </p:pic>
      <p:pic>
        <p:nvPicPr>
          <p:cNvPr id="12" name="Bilde 11" descr="Stonehenge">
            <a:extLst>
              <a:ext uri="{FF2B5EF4-FFF2-40B4-BE49-F238E27FC236}">
                <a16:creationId xmlns:a16="http://schemas.microsoft.com/office/drawing/2014/main" id="{D91DAABA-5CE8-4844-BDEC-738E07CCA4C9}"/>
              </a:ext>
            </a:extLst>
          </p:cNvPr>
          <p:cNvPicPr>
            <a:picLocks noChangeAspect="1"/>
          </p:cNvPicPr>
          <p:nvPr/>
        </p:nvPicPr>
        <p:blipFill>
          <a:blip r:embed="rId4"/>
          <a:stretch>
            <a:fillRect/>
          </a:stretch>
        </p:blipFill>
        <p:spPr>
          <a:xfrm>
            <a:off x="6107487" y="1201920"/>
            <a:ext cx="2915362" cy="1943100"/>
          </a:xfrm>
          <a:prstGeom prst="rect">
            <a:avLst/>
          </a:prstGeom>
        </p:spPr>
      </p:pic>
    </p:spTree>
    <p:extLst>
      <p:ext uri="{BB962C8B-B14F-4D97-AF65-F5344CB8AC3E}">
        <p14:creationId xmlns:p14="http://schemas.microsoft.com/office/powerpoint/2010/main" val="2587273995"/>
      </p:ext>
    </p:extLst>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C2FA152-71B8-4C22-845B-F791DE3B8A29}"/>
              </a:ext>
            </a:extLst>
          </p:cNvPr>
          <p:cNvSpPr>
            <a:spLocks noGrp="1"/>
          </p:cNvSpPr>
          <p:nvPr>
            <p:ph idx="1"/>
          </p:nvPr>
        </p:nvSpPr>
        <p:spPr/>
        <p:txBody>
          <a:bodyPr/>
          <a:lstStyle/>
          <a:p>
            <a:r>
              <a:rPr lang="nb-NO" dirty="0"/>
              <a:t>Pålitelig brukes her i betydningen autentisitet</a:t>
            </a:r>
          </a:p>
          <a:p>
            <a:r>
              <a:rPr lang="nb-NO" dirty="0"/>
              <a:t>Handler om å ha tillit til og senere kunne vurdere tilliten til datakilder, løsningen, virksomheten og personene som forvaltet dokumentasjonen</a:t>
            </a:r>
          </a:p>
          <a:p>
            <a:r>
              <a:rPr lang="nb-NO" dirty="0"/>
              <a:t>Med andre ord:</a:t>
            </a:r>
            <a:br>
              <a:rPr lang="nb-NO" dirty="0"/>
            </a:br>
            <a:r>
              <a:rPr lang="nb-NO" b="1" dirty="0"/>
              <a:t>Dokumentasjonen er</a:t>
            </a:r>
          </a:p>
          <a:p>
            <a:pPr lvl="1"/>
            <a:r>
              <a:rPr lang="nb-NO" b="1" dirty="0"/>
              <a:t>hva den utgir seg for å være</a:t>
            </a:r>
          </a:p>
          <a:p>
            <a:pPr lvl="1"/>
            <a:r>
              <a:rPr lang="nb-NO" b="1" dirty="0"/>
              <a:t>skapt av den som utgir seg for å ha skapt den</a:t>
            </a:r>
          </a:p>
          <a:p>
            <a:pPr lvl="1"/>
            <a:r>
              <a:rPr lang="nb-NO" b="1" dirty="0"/>
              <a:t>skapt på det tidspunktet den utgir seg for å være skapt</a:t>
            </a:r>
          </a:p>
          <a:p>
            <a:r>
              <a:rPr lang="nb-NO" dirty="0"/>
              <a:t>En pålitelig dokumentasjon har et innhold som en kan stole på er en fullstendig og nøyaktig gjengivelse av behandlingen</a:t>
            </a:r>
          </a:p>
          <a:p>
            <a:r>
              <a:rPr lang="nb-NO" dirty="0"/>
              <a:t>For å være trygg på at noe er autentisk, må det være knyttet tilstrekkelig kontekstinformasjon og/eller metadata til dokumentasjonen</a:t>
            </a:r>
          </a:p>
        </p:txBody>
      </p:sp>
      <p:sp>
        <p:nvSpPr>
          <p:cNvPr id="3" name="Tittel 2">
            <a:extLst>
              <a:ext uri="{FF2B5EF4-FFF2-40B4-BE49-F238E27FC236}">
                <a16:creationId xmlns:a16="http://schemas.microsoft.com/office/drawing/2014/main" id="{05A33DB5-F7D7-43A4-8391-E15654AB2B53}"/>
              </a:ext>
            </a:extLst>
          </p:cNvPr>
          <p:cNvSpPr>
            <a:spLocks noGrp="1"/>
          </p:cNvSpPr>
          <p:nvPr>
            <p:ph type="title"/>
          </p:nvPr>
        </p:nvSpPr>
        <p:spPr/>
        <p:txBody>
          <a:bodyPr/>
          <a:lstStyle/>
          <a:p>
            <a:r>
              <a:rPr lang="nb-NO" dirty="0"/>
              <a:t>Pålitelig</a:t>
            </a:r>
            <a:br>
              <a:rPr lang="nb-NO" dirty="0"/>
            </a:br>
            <a:r>
              <a:rPr lang="nb-NO" sz="2000" dirty="0"/>
              <a:t>- At det går fram hvem eller hvilket system som har opprettet og lagret dokumentasjonen og når dette fant sted</a:t>
            </a:r>
            <a:br>
              <a:rPr lang="nb-NO" dirty="0"/>
            </a:br>
            <a:endParaRPr lang="nb-NO" dirty="0"/>
          </a:p>
        </p:txBody>
      </p:sp>
      <p:pic>
        <p:nvPicPr>
          <p:cNvPr id="5" name="Bilde 4" descr="Et bilde som inneholder speil&#10;&#10;Beskrivelse som er generert med svært høy visshet">
            <a:extLst>
              <a:ext uri="{FF2B5EF4-FFF2-40B4-BE49-F238E27FC236}">
                <a16:creationId xmlns:a16="http://schemas.microsoft.com/office/drawing/2014/main" id="{51B4263C-7A76-49B8-AA1C-24D02FBD2265}"/>
              </a:ext>
            </a:extLst>
          </p:cNvPr>
          <p:cNvPicPr>
            <a:picLocks noChangeAspect="1"/>
          </p:cNvPicPr>
          <p:nvPr/>
        </p:nvPicPr>
        <p:blipFill rotWithShape="1">
          <a:blip r:embed="rId2"/>
          <a:srcRect l="19883" t="15862" r="21053" b="11724"/>
          <a:stretch/>
        </p:blipFill>
        <p:spPr>
          <a:xfrm>
            <a:off x="8160712" y="0"/>
            <a:ext cx="983288" cy="1024661"/>
          </a:xfrm>
          <a:prstGeom prst="rect">
            <a:avLst/>
          </a:prstGeom>
        </p:spPr>
      </p:pic>
      <p:pic>
        <p:nvPicPr>
          <p:cNvPr id="7" name="Bilde 22" descr="Et bilde som inneholder tegning&#10;&#10;Beskrivelse som er generert med svært høy visshet">
            <a:extLst>
              <a:ext uri="{FF2B5EF4-FFF2-40B4-BE49-F238E27FC236}">
                <a16:creationId xmlns:a16="http://schemas.microsoft.com/office/drawing/2014/main" id="{913E3B0B-F2EB-471B-8E79-D7C106BCB381}"/>
              </a:ext>
            </a:extLst>
          </p:cNvPr>
          <p:cNvPicPr>
            <a:picLocks noChangeAspect="1"/>
          </p:cNvPicPr>
          <p:nvPr/>
        </p:nvPicPr>
        <p:blipFill rotWithShape="1">
          <a:blip r:embed="rId3"/>
          <a:srcRect l="44211" t="18536" r="42368" b="18536"/>
          <a:stretch/>
        </p:blipFill>
        <p:spPr>
          <a:xfrm>
            <a:off x="8416864" y="193745"/>
            <a:ext cx="481495" cy="607751"/>
          </a:xfrm>
          <a:prstGeom prst="rect">
            <a:avLst/>
          </a:prstGeom>
        </p:spPr>
      </p:pic>
    </p:spTree>
    <p:extLst>
      <p:ext uri="{BB962C8B-B14F-4D97-AF65-F5344CB8AC3E}">
        <p14:creationId xmlns:p14="http://schemas.microsoft.com/office/powerpoint/2010/main" val="3434912854"/>
      </p:ext>
    </p:extLst>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9057694-697B-429A-BF2E-6E128627EB50}"/>
              </a:ext>
            </a:extLst>
          </p:cNvPr>
          <p:cNvSpPr>
            <a:spLocks noGrp="1"/>
          </p:cNvSpPr>
          <p:nvPr>
            <p:ph idx="1"/>
          </p:nvPr>
        </p:nvSpPr>
        <p:spPr>
          <a:xfrm>
            <a:off x="789417" y="1491630"/>
            <a:ext cx="6058192" cy="3024336"/>
          </a:xfrm>
        </p:spPr>
        <p:txBody>
          <a:bodyPr/>
          <a:lstStyle/>
          <a:p>
            <a:r>
              <a:rPr lang="nb-NO" dirty="0"/>
              <a:t>Alle relevante informasjonselementer og handlinger skal være dokumentert som en del av  en større helhet</a:t>
            </a:r>
          </a:p>
          <a:p>
            <a:r>
              <a:rPr lang="nb-NO" dirty="0"/>
              <a:t>Det skal ikke være hull i dokumentasjonen knyttet til behandlingen som er gjennomført</a:t>
            </a:r>
          </a:p>
          <a:p>
            <a:r>
              <a:rPr lang="nb-NO" dirty="0"/>
              <a:t>Med andre ord:</a:t>
            </a:r>
          </a:p>
          <a:p>
            <a:pPr lvl="1"/>
            <a:r>
              <a:rPr lang="nb-NO" b="1" dirty="0"/>
              <a:t>hvilke informasjonselementer ble benyttet i behandlingen</a:t>
            </a:r>
          </a:p>
          <a:p>
            <a:pPr lvl="1"/>
            <a:r>
              <a:rPr lang="nb-NO" b="1" dirty="0"/>
              <a:t>hvilke regler (rettsregler/vilkår) ble kjørt i behandlingen som påvirket utfallet av behandlingen</a:t>
            </a:r>
          </a:p>
          <a:p>
            <a:pPr lvl="1"/>
            <a:r>
              <a:rPr lang="nb-NO" b="1" dirty="0"/>
              <a:t>hva var resultatet av behandlingen</a:t>
            </a:r>
          </a:p>
        </p:txBody>
      </p:sp>
      <p:sp>
        <p:nvSpPr>
          <p:cNvPr id="3" name="Tittel 2">
            <a:extLst>
              <a:ext uri="{FF2B5EF4-FFF2-40B4-BE49-F238E27FC236}">
                <a16:creationId xmlns:a16="http://schemas.microsoft.com/office/drawing/2014/main" id="{A6C86CFE-E891-4C91-B585-F92BF9C62C43}"/>
              </a:ext>
            </a:extLst>
          </p:cNvPr>
          <p:cNvSpPr>
            <a:spLocks noGrp="1"/>
          </p:cNvSpPr>
          <p:nvPr>
            <p:ph type="title"/>
          </p:nvPr>
        </p:nvSpPr>
        <p:spPr/>
        <p:txBody>
          <a:bodyPr/>
          <a:lstStyle/>
          <a:p>
            <a:r>
              <a:rPr lang="nb-NO" dirty="0"/>
              <a:t>Dekkende</a:t>
            </a:r>
            <a:br>
              <a:rPr lang="nb-NO" dirty="0"/>
            </a:br>
            <a:r>
              <a:rPr lang="nb-NO" dirty="0"/>
              <a:t>- At dokumentasjon av en behandling er komplett</a:t>
            </a:r>
          </a:p>
        </p:txBody>
      </p:sp>
      <p:pic>
        <p:nvPicPr>
          <p:cNvPr id="5" name="Bilde 4">
            <a:extLst>
              <a:ext uri="{FF2B5EF4-FFF2-40B4-BE49-F238E27FC236}">
                <a16:creationId xmlns:a16="http://schemas.microsoft.com/office/drawing/2014/main" id="{7B8A5053-C0B4-4A30-9BF7-5D878BB3C127}"/>
              </a:ext>
            </a:extLst>
          </p:cNvPr>
          <p:cNvPicPr>
            <a:picLocks noChangeAspect="1"/>
          </p:cNvPicPr>
          <p:nvPr/>
        </p:nvPicPr>
        <p:blipFill>
          <a:blip r:embed="rId2"/>
          <a:stretch>
            <a:fillRect/>
          </a:stretch>
        </p:blipFill>
        <p:spPr>
          <a:xfrm>
            <a:off x="7117773" y="1491630"/>
            <a:ext cx="1891145" cy="2363931"/>
          </a:xfrm>
          <a:prstGeom prst="rect">
            <a:avLst/>
          </a:prstGeom>
        </p:spPr>
      </p:pic>
      <p:pic>
        <p:nvPicPr>
          <p:cNvPr id="4" name="Bilde 3" descr="Et bilde som inneholder speil&#10;&#10;Beskrivelse som er generert med svært høy visshet">
            <a:extLst>
              <a:ext uri="{FF2B5EF4-FFF2-40B4-BE49-F238E27FC236}">
                <a16:creationId xmlns:a16="http://schemas.microsoft.com/office/drawing/2014/main" id="{635ED7A8-3024-46FF-91AD-7F2693FB005F}"/>
              </a:ext>
            </a:extLst>
          </p:cNvPr>
          <p:cNvPicPr>
            <a:picLocks noChangeAspect="1"/>
          </p:cNvPicPr>
          <p:nvPr/>
        </p:nvPicPr>
        <p:blipFill rotWithShape="1">
          <a:blip r:embed="rId3"/>
          <a:srcRect l="19883" t="15862" r="21053" b="11724"/>
          <a:stretch/>
        </p:blipFill>
        <p:spPr>
          <a:xfrm>
            <a:off x="8148094" y="0"/>
            <a:ext cx="983288" cy="1024661"/>
          </a:xfrm>
          <a:prstGeom prst="rect">
            <a:avLst/>
          </a:prstGeom>
        </p:spPr>
      </p:pic>
      <p:pic>
        <p:nvPicPr>
          <p:cNvPr id="8" name="Bilde 22" descr="Et bilde som inneholder tegning&#10;&#10;Beskrivelse som er generert med svært høy visshet">
            <a:extLst>
              <a:ext uri="{FF2B5EF4-FFF2-40B4-BE49-F238E27FC236}">
                <a16:creationId xmlns:a16="http://schemas.microsoft.com/office/drawing/2014/main" id="{2206FC87-74B0-4C78-8B0B-24CB3A2B2574}"/>
              </a:ext>
            </a:extLst>
          </p:cNvPr>
          <p:cNvPicPr>
            <a:picLocks noChangeAspect="1"/>
          </p:cNvPicPr>
          <p:nvPr/>
        </p:nvPicPr>
        <p:blipFill rotWithShape="1">
          <a:blip r:embed="rId4"/>
          <a:srcRect l="25823" t="16097" r="60738" b="21463"/>
          <a:stretch/>
        </p:blipFill>
        <p:spPr>
          <a:xfrm>
            <a:off x="8399523" y="193745"/>
            <a:ext cx="482133" cy="603030"/>
          </a:xfrm>
          <a:prstGeom prst="rect">
            <a:avLst/>
          </a:prstGeom>
        </p:spPr>
      </p:pic>
    </p:spTree>
    <p:extLst>
      <p:ext uri="{BB962C8B-B14F-4D97-AF65-F5344CB8AC3E}">
        <p14:creationId xmlns:p14="http://schemas.microsoft.com/office/powerpoint/2010/main" val="1548946271"/>
      </p:ext>
    </p:extLst>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357F7E6-3A87-43D1-8D40-CD5EB4CD84C3}"/>
              </a:ext>
            </a:extLst>
          </p:cNvPr>
          <p:cNvSpPr>
            <a:spLocks noGrp="1"/>
          </p:cNvSpPr>
          <p:nvPr>
            <p:ph idx="1"/>
          </p:nvPr>
        </p:nvSpPr>
        <p:spPr/>
        <p:txBody>
          <a:bodyPr/>
          <a:lstStyle/>
          <a:p>
            <a:r>
              <a:rPr lang="nb-NO" dirty="0"/>
              <a:t>Inkludere kontekstinformasjon som er nødvendig for å forstå sammenhengen dokumentasjonen oppsto og inngikk i</a:t>
            </a:r>
          </a:p>
          <a:p>
            <a:r>
              <a:rPr lang="nb-NO" dirty="0"/>
              <a:t>Med andre ord:</a:t>
            </a:r>
          </a:p>
          <a:p>
            <a:pPr lvl="1"/>
            <a:r>
              <a:rPr lang="nb-NO" b="1" dirty="0"/>
              <a:t>Behandlingen må ses i lys av andre relevante behandlinger, det vil si den må kunne kobles til konteksten den er skapt i</a:t>
            </a:r>
          </a:p>
          <a:p>
            <a:r>
              <a:rPr lang="nb-NO" dirty="0"/>
              <a:t>Sentralt for å ivareta digital proveniens, eller helhetlig sammenheng, der ethvert element til sammen utgjør en logisk helhet</a:t>
            </a:r>
          </a:p>
        </p:txBody>
      </p:sp>
      <p:sp>
        <p:nvSpPr>
          <p:cNvPr id="3" name="Tittel 2">
            <a:extLst>
              <a:ext uri="{FF2B5EF4-FFF2-40B4-BE49-F238E27FC236}">
                <a16:creationId xmlns:a16="http://schemas.microsoft.com/office/drawing/2014/main" id="{DA85C5C2-9093-4424-80C7-413A64913DAF}"/>
              </a:ext>
            </a:extLst>
          </p:cNvPr>
          <p:cNvSpPr>
            <a:spLocks noGrp="1"/>
          </p:cNvSpPr>
          <p:nvPr>
            <p:ph type="title"/>
          </p:nvPr>
        </p:nvSpPr>
        <p:spPr/>
        <p:txBody>
          <a:bodyPr/>
          <a:lstStyle/>
          <a:p>
            <a:r>
              <a:rPr lang="nb-NO" dirty="0"/>
              <a:t>I sammenheng</a:t>
            </a:r>
            <a:br>
              <a:rPr lang="nb-NO" dirty="0"/>
            </a:br>
            <a:r>
              <a:rPr lang="nb-NO" dirty="0"/>
              <a:t>- At den samlede dokumentasjonen er en logisk helhet</a:t>
            </a:r>
          </a:p>
        </p:txBody>
      </p:sp>
      <p:pic>
        <p:nvPicPr>
          <p:cNvPr id="5" name="Bilde 4" descr="Et bilde som inneholder speil&#10;&#10;Beskrivelse som er generert med svært høy visshet">
            <a:extLst>
              <a:ext uri="{FF2B5EF4-FFF2-40B4-BE49-F238E27FC236}">
                <a16:creationId xmlns:a16="http://schemas.microsoft.com/office/drawing/2014/main" id="{62B25F8A-59D0-4CDB-A1C0-7DF46AB8463F}"/>
              </a:ext>
            </a:extLst>
          </p:cNvPr>
          <p:cNvPicPr>
            <a:picLocks noChangeAspect="1"/>
          </p:cNvPicPr>
          <p:nvPr/>
        </p:nvPicPr>
        <p:blipFill rotWithShape="1">
          <a:blip r:embed="rId2"/>
          <a:srcRect l="19883" t="15862" r="21053" b="11724"/>
          <a:stretch/>
        </p:blipFill>
        <p:spPr>
          <a:xfrm>
            <a:off x="8160712" y="0"/>
            <a:ext cx="983288" cy="1024661"/>
          </a:xfrm>
          <a:prstGeom prst="rect">
            <a:avLst/>
          </a:prstGeom>
        </p:spPr>
      </p:pic>
      <p:pic>
        <p:nvPicPr>
          <p:cNvPr id="7" name="Bilde 28">
            <a:extLst>
              <a:ext uri="{FF2B5EF4-FFF2-40B4-BE49-F238E27FC236}">
                <a16:creationId xmlns:a16="http://schemas.microsoft.com/office/drawing/2014/main" id="{F6C5ED97-B579-46A9-B1D4-3C87C9777239}"/>
              </a:ext>
            </a:extLst>
          </p:cNvPr>
          <p:cNvPicPr>
            <a:picLocks noChangeAspect="1"/>
          </p:cNvPicPr>
          <p:nvPr/>
        </p:nvPicPr>
        <p:blipFill rotWithShape="1">
          <a:blip r:embed="rId3"/>
          <a:srcRect l="4740" t="14583" r="81941" b="17708"/>
          <a:stretch/>
        </p:blipFill>
        <p:spPr>
          <a:xfrm>
            <a:off x="8374588" y="168080"/>
            <a:ext cx="548145" cy="606453"/>
          </a:xfrm>
          <a:prstGeom prst="rect">
            <a:avLst/>
          </a:prstGeom>
        </p:spPr>
      </p:pic>
    </p:spTree>
    <p:extLst>
      <p:ext uri="{BB962C8B-B14F-4D97-AF65-F5344CB8AC3E}">
        <p14:creationId xmlns:p14="http://schemas.microsoft.com/office/powerpoint/2010/main" val="1948829698"/>
      </p:ext>
    </p:extLst>
  </p:cSld>
  <p:clrMapOvr>
    <a:masterClrMapping/>
  </p:clrMapOvr>
  <p:transition spd="med"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034FE57-AED4-49EC-8529-7248453B460A}"/>
              </a:ext>
            </a:extLst>
          </p:cNvPr>
          <p:cNvSpPr>
            <a:spLocks noGrp="1"/>
          </p:cNvSpPr>
          <p:nvPr>
            <p:ph idx="1"/>
          </p:nvPr>
        </p:nvSpPr>
        <p:spPr>
          <a:xfrm>
            <a:off x="789417" y="1563554"/>
            <a:ext cx="7560000" cy="2952411"/>
          </a:xfrm>
        </p:spPr>
        <p:txBody>
          <a:bodyPr/>
          <a:lstStyle/>
          <a:p>
            <a:r>
              <a:rPr lang="nb-NO" dirty="0"/>
              <a:t>Dokumentasjonen skal være mulig å gjenfinne</a:t>
            </a:r>
          </a:p>
          <a:p>
            <a:pPr lvl="1"/>
            <a:r>
              <a:rPr lang="nb-NO" dirty="0"/>
              <a:t>Allmennhetens/brukers rett til innsyn og forstå</a:t>
            </a:r>
          </a:p>
          <a:p>
            <a:pPr lvl="1"/>
            <a:r>
              <a:rPr lang="nb-NO" dirty="0"/>
              <a:t>Dokumentasjonen må være mulig å frigjøre fra løsningen som skapte den</a:t>
            </a:r>
          </a:p>
          <a:p>
            <a:r>
              <a:rPr lang="nb-NO" dirty="0"/>
              <a:t>Dokumentasjonen skal være forståelig</a:t>
            </a:r>
          </a:p>
          <a:p>
            <a:pPr lvl="1"/>
            <a:r>
              <a:rPr lang="nb-NO" dirty="0"/>
              <a:t>Informasjonsinnholdet må kunne brukes/ leses</a:t>
            </a:r>
          </a:p>
          <a:p>
            <a:pPr lvl="1"/>
            <a:r>
              <a:rPr lang="nb-NO" dirty="0"/>
              <a:t>Dokumentasjonen må så langt det er mulig være selvforklarende (</a:t>
            </a:r>
            <a:r>
              <a:rPr lang="nb-NO" dirty="0" err="1"/>
              <a:t>ubiquitous</a:t>
            </a:r>
            <a:r>
              <a:rPr lang="nb-NO" dirty="0"/>
              <a:t> </a:t>
            </a:r>
            <a:r>
              <a:rPr lang="nb-NO" dirty="0" err="1"/>
              <a:t>language</a:t>
            </a:r>
            <a:r>
              <a:rPr lang="nb-NO" dirty="0"/>
              <a:t>)</a:t>
            </a:r>
          </a:p>
          <a:p>
            <a:r>
              <a:rPr lang="nb-NO" dirty="0"/>
              <a:t>Dokumentasjonen må skjermes mot uberettiget bruk, tilgang og innsyn</a:t>
            </a:r>
          </a:p>
        </p:txBody>
      </p:sp>
      <p:sp>
        <p:nvSpPr>
          <p:cNvPr id="3" name="Tittel 2">
            <a:extLst>
              <a:ext uri="{FF2B5EF4-FFF2-40B4-BE49-F238E27FC236}">
                <a16:creationId xmlns:a16="http://schemas.microsoft.com/office/drawing/2014/main" id="{B1C22A67-051A-435D-AD33-A5F0D8E2A76D}"/>
              </a:ext>
            </a:extLst>
          </p:cNvPr>
          <p:cNvSpPr>
            <a:spLocks noGrp="1"/>
          </p:cNvSpPr>
          <p:nvPr>
            <p:ph type="title"/>
          </p:nvPr>
        </p:nvSpPr>
        <p:spPr>
          <a:xfrm>
            <a:off x="789418" y="483517"/>
            <a:ext cx="7560000" cy="982315"/>
          </a:xfrm>
        </p:spPr>
        <p:txBody>
          <a:bodyPr/>
          <a:lstStyle/>
          <a:p>
            <a:r>
              <a:rPr lang="nb-NO" dirty="0"/>
              <a:t>Anvendbar</a:t>
            </a:r>
            <a:br>
              <a:rPr lang="nb-NO" dirty="0"/>
            </a:br>
            <a:r>
              <a:rPr lang="nb-NO" sz="1800" dirty="0"/>
              <a:t>- </a:t>
            </a:r>
            <a:r>
              <a:rPr lang="nb-NO" sz="2000" dirty="0"/>
              <a:t>Innebærer at dokumentasjonen kan deles, gjenfinnes, hentes fram, presenteres og forstås</a:t>
            </a:r>
            <a:br>
              <a:rPr lang="nb-NO" dirty="0"/>
            </a:br>
            <a:endParaRPr lang="nb-NO" dirty="0"/>
          </a:p>
        </p:txBody>
      </p:sp>
      <p:pic>
        <p:nvPicPr>
          <p:cNvPr id="5" name="Bilde 4" descr="Et bilde som inneholder speil&#10;&#10;Beskrivelse som er generert med svært høy visshet">
            <a:extLst>
              <a:ext uri="{FF2B5EF4-FFF2-40B4-BE49-F238E27FC236}">
                <a16:creationId xmlns:a16="http://schemas.microsoft.com/office/drawing/2014/main" id="{A644653D-645F-4BBB-AACD-31E25552E4E9}"/>
              </a:ext>
            </a:extLst>
          </p:cNvPr>
          <p:cNvPicPr>
            <a:picLocks noChangeAspect="1"/>
          </p:cNvPicPr>
          <p:nvPr/>
        </p:nvPicPr>
        <p:blipFill rotWithShape="1">
          <a:blip r:embed="rId2"/>
          <a:srcRect l="19883" t="15862" r="21053" b="11724"/>
          <a:stretch/>
        </p:blipFill>
        <p:spPr>
          <a:xfrm>
            <a:off x="8160712" y="0"/>
            <a:ext cx="983288" cy="1024661"/>
          </a:xfrm>
          <a:prstGeom prst="rect">
            <a:avLst/>
          </a:prstGeom>
        </p:spPr>
      </p:pic>
      <p:pic>
        <p:nvPicPr>
          <p:cNvPr id="7" name="Bilde 22" descr="Et bilde som inneholder tegning&#10;&#10;Beskrivelse som er generert med svært høy visshet">
            <a:extLst>
              <a:ext uri="{FF2B5EF4-FFF2-40B4-BE49-F238E27FC236}">
                <a16:creationId xmlns:a16="http://schemas.microsoft.com/office/drawing/2014/main" id="{9316865C-002A-4709-82E3-55D70BC4A2C3}"/>
              </a:ext>
            </a:extLst>
          </p:cNvPr>
          <p:cNvPicPr>
            <a:picLocks noChangeAspect="1"/>
          </p:cNvPicPr>
          <p:nvPr/>
        </p:nvPicPr>
        <p:blipFill rotWithShape="1">
          <a:blip r:embed="rId3"/>
          <a:srcRect l="80501" t="17073" r="6061" b="20488"/>
          <a:stretch/>
        </p:blipFill>
        <p:spPr>
          <a:xfrm>
            <a:off x="8412141" y="189022"/>
            <a:ext cx="482134" cy="603030"/>
          </a:xfrm>
          <a:prstGeom prst="rect">
            <a:avLst/>
          </a:prstGeom>
        </p:spPr>
      </p:pic>
    </p:spTree>
    <p:extLst>
      <p:ext uri="{BB962C8B-B14F-4D97-AF65-F5344CB8AC3E}">
        <p14:creationId xmlns:p14="http://schemas.microsoft.com/office/powerpoint/2010/main" val="3430648547"/>
      </p:ext>
    </p:extLst>
  </p:cSld>
  <p:clrMapOvr>
    <a:masterClrMapping/>
  </p:clrMapOvr>
  <p:transition spd="med"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393B050-8CBD-473F-B5A0-947A4A1BC69C}"/>
              </a:ext>
            </a:extLst>
          </p:cNvPr>
          <p:cNvSpPr>
            <a:spLocks noGrp="1"/>
          </p:cNvSpPr>
          <p:nvPr>
            <p:ph idx="1"/>
          </p:nvPr>
        </p:nvSpPr>
        <p:spPr/>
        <p:txBody>
          <a:bodyPr/>
          <a:lstStyle/>
          <a:p>
            <a:r>
              <a:rPr lang="nb-NO" dirty="0"/>
              <a:t>I denne presentasjonen benyttes begrepet behandling om den handlingen NAV gjør på opplysninger</a:t>
            </a:r>
          </a:p>
          <a:p>
            <a:r>
              <a:rPr lang="nb-NO" dirty="0"/>
              <a:t>Dette tilsvarer begrepene prosesser og aktiviteter slik disse ofte ellers brukes</a:t>
            </a:r>
          </a:p>
        </p:txBody>
      </p:sp>
      <p:sp>
        <p:nvSpPr>
          <p:cNvPr id="3" name="Tittel 2">
            <a:extLst>
              <a:ext uri="{FF2B5EF4-FFF2-40B4-BE49-F238E27FC236}">
                <a16:creationId xmlns:a16="http://schemas.microsoft.com/office/drawing/2014/main" id="{4C5635E5-67FB-47DA-847E-13C5A4B61ECF}"/>
              </a:ext>
            </a:extLst>
          </p:cNvPr>
          <p:cNvSpPr>
            <a:spLocks noGrp="1"/>
          </p:cNvSpPr>
          <p:nvPr>
            <p:ph type="title"/>
          </p:nvPr>
        </p:nvSpPr>
        <p:spPr/>
        <p:txBody>
          <a:bodyPr/>
          <a:lstStyle/>
          <a:p>
            <a:r>
              <a:rPr lang="nb-NO" dirty="0"/>
              <a:t>Kort om begrepsbruk</a:t>
            </a:r>
          </a:p>
        </p:txBody>
      </p:sp>
    </p:spTree>
    <p:extLst>
      <p:ext uri="{BB962C8B-B14F-4D97-AF65-F5344CB8AC3E}">
        <p14:creationId xmlns:p14="http://schemas.microsoft.com/office/powerpoint/2010/main" val="2583610680"/>
      </p:ext>
    </p:extLst>
  </p:cSld>
  <p:clrMapOvr>
    <a:masterClrMapping/>
  </p:clrMapOvr>
  <p:transition spd="med"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2A9D842-A3EB-420F-936F-582B1531CAE4}"/>
              </a:ext>
            </a:extLst>
          </p:cNvPr>
          <p:cNvSpPr>
            <a:spLocks noGrp="1"/>
          </p:cNvSpPr>
          <p:nvPr>
            <p:ph idx="1"/>
          </p:nvPr>
        </p:nvSpPr>
        <p:spPr>
          <a:xfrm>
            <a:off x="789417" y="1203598"/>
            <a:ext cx="7560000" cy="3312368"/>
          </a:xfrm>
        </p:spPr>
        <p:txBody>
          <a:bodyPr/>
          <a:lstStyle/>
          <a:p>
            <a:r>
              <a:rPr lang="nb-NO" dirty="0" err="1"/>
              <a:t>NAVs</a:t>
            </a:r>
            <a:r>
              <a:rPr lang="nb-NO" dirty="0"/>
              <a:t> løsninger har alltid måttet dokumentere behandlingene, ref. «</a:t>
            </a:r>
            <a:r>
              <a:rPr lang="nb-NO" sz="1600" dirty="0"/>
              <a:t>Hvorfor skal man dokumentere en behandling» som vi startet presentasjonen med</a:t>
            </a:r>
            <a:endParaRPr lang="nb-NO" dirty="0"/>
          </a:p>
          <a:p>
            <a:pPr lvl="1"/>
            <a:r>
              <a:rPr lang="nb-NO" dirty="0"/>
              <a:t>Ny arkivlov kaller dette innebygget arkiv</a:t>
            </a:r>
          </a:p>
          <a:p>
            <a:pPr lvl="1"/>
            <a:r>
              <a:rPr lang="nb-NO" dirty="0"/>
              <a:t>De fleste fagsystemene i NAV har krav om avlevering til Riksarkivet for bevaring slik at ettertiden kan bygge på våre erfaringer (ref. Bevaring eller kassasjon)</a:t>
            </a:r>
          </a:p>
          <a:p>
            <a:r>
              <a:rPr lang="nb-NO" dirty="0"/>
              <a:t>Ny arkivlov stiller ingen formatkrav til god dokumentasjon</a:t>
            </a:r>
          </a:p>
          <a:p>
            <a:pPr lvl="1"/>
            <a:r>
              <a:rPr lang="nb-NO" dirty="0"/>
              <a:t>Når man snakker om arkiv så mener man dokumentasjon som ivaretar kvalitetsegenskapene: Integritet, pålitelighet, dekkende, i sammenheng og anvendbart</a:t>
            </a:r>
          </a:p>
          <a:p>
            <a:pPr lvl="1"/>
            <a:r>
              <a:rPr lang="nb-NO" dirty="0"/>
              <a:t>De tverrfaglige produktteamene i NAV står fritt til å dokumentere sine behandlinger på en strukturert valgfri måte så fremt dokumentasjonen ivaretar kvalitetsegenskapene</a:t>
            </a:r>
          </a:p>
          <a:p>
            <a:r>
              <a:rPr lang="nb-NO" dirty="0"/>
              <a:t>Dokumentasjon av behandlinger er sentralt for å tilfredsstille mange behov, ikke et mål i seg selv</a:t>
            </a:r>
          </a:p>
          <a:p>
            <a:r>
              <a:rPr lang="nb-NO" dirty="0"/>
              <a:t>Strukturert dokumentasjon av behandlinger eies og forvaltes av team</a:t>
            </a:r>
          </a:p>
        </p:txBody>
      </p:sp>
      <p:sp>
        <p:nvSpPr>
          <p:cNvPr id="3" name="Tittel 2">
            <a:extLst>
              <a:ext uri="{FF2B5EF4-FFF2-40B4-BE49-F238E27FC236}">
                <a16:creationId xmlns:a16="http://schemas.microsoft.com/office/drawing/2014/main" id="{842ABB4B-8B2F-4FFA-826A-C2DEDC81D5D0}"/>
              </a:ext>
            </a:extLst>
          </p:cNvPr>
          <p:cNvSpPr>
            <a:spLocks noGrp="1"/>
          </p:cNvSpPr>
          <p:nvPr>
            <p:ph type="title"/>
          </p:nvPr>
        </p:nvSpPr>
        <p:spPr/>
        <p:txBody>
          <a:bodyPr/>
          <a:lstStyle/>
          <a:p>
            <a:r>
              <a:rPr lang="nb-NO" dirty="0"/>
              <a:t>Hva betyr ny arkivlov for fagsystemene i NAV?</a:t>
            </a:r>
            <a:br>
              <a:rPr lang="nb-NO" dirty="0"/>
            </a:br>
            <a:endParaRPr lang="nb-NO" dirty="0"/>
          </a:p>
        </p:txBody>
      </p:sp>
    </p:spTree>
    <p:extLst>
      <p:ext uri="{BB962C8B-B14F-4D97-AF65-F5344CB8AC3E}">
        <p14:creationId xmlns:p14="http://schemas.microsoft.com/office/powerpoint/2010/main" val="2019888206"/>
      </p:ext>
    </p:extLst>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1390650" y="1199013"/>
            <a:ext cx="3528417" cy="35004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nchor="t"/>
          <a:lstStyle>
            <a:lvl1pPr marL="266700" indent="-266700">
              <a:buChar char="§"/>
              <a:defRPr sz="2200" b="1">
                <a:solidFill>
                  <a:schemeClr val="tx1"/>
                </a:solidFill>
                <a:latin typeface="Arial" charset="0"/>
              </a:defRPr>
            </a:lvl1pPr>
            <a:lvl2pPr marL="742950" indent="-285750">
              <a:spcBef>
                <a:spcPct val="0"/>
              </a:spcBef>
              <a:buFont typeface="Arial" charset="0"/>
              <a:buChar char="–"/>
              <a:defRPr sz="2800" b="1">
                <a:solidFill>
                  <a:schemeClr val="tx1"/>
                </a:solidFill>
                <a:latin typeface="Arial" charset="0"/>
              </a:defRPr>
            </a:lvl2pPr>
            <a:lvl3pPr marL="1143000" indent="-228600">
              <a:spcBef>
                <a:spcPct val="0"/>
              </a:spcBef>
              <a:buFont typeface="Arial" charset="0"/>
              <a:buChar char="–"/>
              <a:defRPr sz="1600" b="1">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00025" indent="-200025" defTabSz="685800">
              <a:spcBef>
                <a:spcPts val="450"/>
              </a:spcBef>
              <a:buFont typeface="Wingdings" panose="05000000000000000000" pitchFamily="2" charset="2"/>
              <a:buChar char="§"/>
            </a:pPr>
            <a:r>
              <a:rPr lang="nb-NO" altLang="nb-NO" sz="1050" b="0" dirty="0">
                <a:solidFill>
                  <a:srgbClr val="675C53"/>
                </a:solidFill>
                <a:ea typeface="+mn-ea"/>
                <a:cs typeface="+mn-cs"/>
              </a:rPr>
              <a:t>Retten til foreldrepenger opptjenes gjennom </a:t>
            </a:r>
            <a:r>
              <a:rPr lang="nb-NO" altLang="nb-NO" sz="1050" dirty="0">
                <a:solidFill>
                  <a:srgbClr val="675C53"/>
                </a:solidFill>
                <a:ea typeface="+mn-ea"/>
                <a:cs typeface="+mn-cs"/>
              </a:rPr>
              <a:t>yrkesaktivitet</a:t>
            </a:r>
            <a:r>
              <a:rPr lang="nb-NO" altLang="nb-NO" sz="1050" b="0" dirty="0">
                <a:solidFill>
                  <a:srgbClr val="675C53"/>
                </a:solidFill>
                <a:ea typeface="+mn-ea"/>
                <a:cs typeface="+mn-cs"/>
              </a:rPr>
              <a:t> – For å få rett må bruker ha vært i aktivitet i seks av de siste ti månedene før stønadsperioden begynner.</a:t>
            </a:r>
          </a:p>
          <a:p>
            <a:pPr marL="200025" indent="-200025" defTabSz="685800">
              <a:spcBef>
                <a:spcPts val="450"/>
              </a:spcBef>
              <a:buFont typeface="Wingdings" panose="05000000000000000000" pitchFamily="2" charset="2"/>
              <a:buChar char="§"/>
            </a:pPr>
            <a:r>
              <a:rPr lang="nb-NO" sz="1050" b="0" dirty="0">
                <a:solidFill>
                  <a:srgbClr val="675C53"/>
                </a:solidFill>
                <a:ea typeface="+mn-ea"/>
                <a:cs typeface="+mn-cs"/>
              </a:rPr>
              <a:t>Den pensjonsgivende inntekten må på årsbasis svare til minst halvparten av grunnbeløpet. </a:t>
            </a:r>
            <a:endParaRPr lang="nb-NO" altLang="nb-NO" sz="1050" b="0" dirty="0">
              <a:solidFill>
                <a:srgbClr val="675C53"/>
              </a:solidFill>
              <a:ea typeface="+mn-ea"/>
              <a:cs typeface="+mn-cs"/>
            </a:endParaRPr>
          </a:p>
          <a:p>
            <a:pPr marL="200025" indent="-200025" defTabSz="685800">
              <a:spcBef>
                <a:spcPts val="450"/>
              </a:spcBef>
              <a:buFont typeface="Wingdings" panose="05000000000000000000" pitchFamily="2" charset="2"/>
              <a:buChar char="§"/>
            </a:pPr>
            <a:r>
              <a:rPr lang="nb-NO" altLang="nb-NO" sz="1050" b="0" dirty="0">
                <a:solidFill>
                  <a:srgbClr val="675C53"/>
                </a:solidFill>
                <a:ea typeface="+mn-ea"/>
                <a:cs typeface="+mn-cs"/>
              </a:rPr>
              <a:t>Grunnlaget for foreldrepengene beregnes på bakgrunn av størrelsen på </a:t>
            </a:r>
            <a:r>
              <a:rPr lang="nb-NO" altLang="nb-NO" sz="1050" dirty="0">
                <a:solidFill>
                  <a:srgbClr val="675C53"/>
                </a:solidFill>
                <a:ea typeface="+mn-ea"/>
                <a:cs typeface="+mn-cs"/>
              </a:rPr>
              <a:t>tidligere inntekt </a:t>
            </a:r>
            <a:r>
              <a:rPr lang="nb-NO" altLang="nb-NO" sz="1050" b="0" dirty="0">
                <a:solidFill>
                  <a:srgbClr val="675C53"/>
                </a:solidFill>
                <a:ea typeface="+mn-ea"/>
                <a:cs typeface="+mn-cs"/>
              </a:rPr>
              <a:t>– følger sykepengereglene i folketrygdloven kapittel 8.</a:t>
            </a:r>
          </a:p>
          <a:p>
            <a:pPr marL="200025" indent="-200025" defTabSz="685800">
              <a:spcBef>
                <a:spcPts val="450"/>
              </a:spcBef>
              <a:buFont typeface="Wingdings" panose="05000000000000000000" pitchFamily="2" charset="2"/>
              <a:buChar char="§"/>
            </a:pPr>
            <a:r>
              <a:rPr lang="nb-NO" altLang="nb-NO" sz="1050" b="0" dirty="0">
                <a:solidFill>
                  <a:srgbClr val="675C53"/>
                </a:solidFill>
                <a:ea typeface="+mn-ea"/>
                <a:cs typeface="+mn-cs"/>
              </a:rPr>
              <a:t>Stønadsperioden deles opp i:</a:t>
            </a:r>
          </a:p>
          <a:p>
            <a:pPr marL="728663" lvl="1" indent="-385763" defTabSz="685800">
              <a:spcBef>
                <a:spcPts val="450"/>
              </a:spcBef>
              <a:buFont typeface="+mj-lt"/>
              <a:buAutoNum type="arabicPeriod"/>
            </a:pPr>
            <a:r>
              <a:rPr lang="nb-NO" altLang="nb-NO" sz="900" b="0" dirty="0">
                <a:solidFill>
                  <a:srgbClr val="675C53"/>
                </a:solidFill>
                <a:ea typeface="+mn-ea"/>
                <a:cs typeface="+mn-cs"/>
              </a:rPr>
              <a:t>Periode før fødsel</a:t>
            </a:r>
          </a:p>
          <a:p>
            <a:pPr marL="728663" lvl="1" indent="-385763" defTabSz="685800">
              <a:spcBef>
                <a:spcPts val="450"/>
              </a:spcBef>
              <a:buFont typeface="+mj-lt"/>
              <a:buAutoNum type="arabicPeriod"/>
            </a:pPr>
            <a:r>
              <a:rPr lang="nb-NO" altLang="nb-NO" sz="900" b="0" dirty="0" err="1">
                <a:solidFill>
                  <a:srgbClr val="675C53"/>
                </a:solidFill>
                <a:ea typeface="+mn-ea"/>
                <a:cs typeface="+mn-cs"/>
              </a:rPr>
              <a:t>Mødrekvote</a:t>
            </a:r>
            <a:endParaRPr lang="nb-NO" altLang="nb-NO" sz="900" b="0" dirty="0">
              <a:solidFill>
                <a:srgbClr val="675C53"/>
              </a:solidFill>
              <a:ea typeface="+mn-ea"/>
              <a:cs typeface="+mn-cs"/>
            </a:endParaRPr>
          </a:p>
          <a:p>
            <a:pPr marL="728663" lvl="1" indent="-385763" defTabSz="685800">
              <a:spcBef>
                <a:spcPts val="450"/>
              </a:spcBef>
              <a:buFont typeface="+mj-lt"/>
              <a:buAutoNum type="arabicPeriod"/>
            </a:pPr>
            <a:r>
              <a:rPr lang="nb-NO" altLang="nb-NO" sz="900" b="0" dirty="0">
                <a:solidFill>
                  <a:srgbClr val="675C53"/>
                </a:solidFill>
                <a:ea typeface="+mn-ea"/>
                <a:cs typeface="+mn-cs"/>
              </a:rPr>
              <a:t>Fellesperiode</a:t>
            </a:r>
          </a:p>
          <a:p>
            <a:pPr marL="728663" lvl="1" indent="-385763" defTabSz="685800">
              <a:spcBef>
                <a:spcPts val="450"/>
              </a:spcBef>
              <a:buFont typeface="+mj-lt"/>
              <a:buAutoNum type="arabicPeriod"/>
            </a:pPr>
            <a:r>
              <a:rPr lang="nb-NO" altLang="nb-NO" sz="900" b="0" dirty="0">
                <a:solidFill>
                  <a:srgbClr val="675C53"/>
                </a:solidFill>
                <a:ea typeface="+mn-ea"/>
                <a:cs typeface="+mn-cs"/>
              </a:rPr>
              <a:t>Fedrekvote</a:t>
            </a:r>
          </a:p>
          <a:p>
            <a:pPr marL="0" indent="0" defTabSz="685800">
              <a:spcBef>
                <a:spcPts val="450"/>
              </a:spcBef>
              <a:buNone/>
            </a:pPr>
            <a:endParaRPr lang="nb-NO" altLang="nb-NO" sz="1050" b="0" dirty="0">
              <a:solidFill>
                <a:srgbClr val="675C53"/>
              </a:solidFill>
              <a:ea typeface="+mn-ea"/>
              <a:cs typeface="+mn-cs"/>
            </a:endParaRPr>
          </a:p>
        </p:txBody>
      </p:sp>
      <p:sp>
        <p:nvSpPr>
          <p:cNvPr id="6147" name="Rectangle 4"/>
          <p:cNvSpPr>
            <a:spLocks noChangeArrowheads="1"/>
          </p:cNvSpPr>
          <p:nvPr/>
        </p:nvSpPr>
        <p:spPr bwMode="auto">
          <a:xfrm>
            <a:off x="2583657" y="278607"/>
            <a:ext cx="4670822"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defTabSz="685800">
              <a:lnSpc>
                <a:spcPct val="80000"/>
              </a:lnSpc>
            </a:pPr>
            <a:r>
              <a:rPr lang="nb-NO" b="1" dirty="0">
                <a:solidFill>
                  <a:srgbClr val="C30000"/>
                </a:solidFill>
                <a:ea typeface="+mn-ea"/>
                <a:cs typeface="+mn-cs"/>
              </a:rPr>
              <a:t>Foreldrepenger – en oversikt</a:t>
            </a:r>
            <a:endParaRPr lang="nb-NO" altLang="nb-NO" b="1" dirty="0">
              <a:solidFill>
                <a:srgbClr val="C30000"/>
              </a:solidFill>
              <a:ea typeface="+mn-ea"/>
              <a:cs typeface="+mn-cs"/>
            </a:endParaRPr>
          </a:p>
        </p:txBody>
      </p:sp>
      <p:grpSp>
        <p:nvGrpSpPr>
          <p:cNvPr id="7" name="Gruppe 6"/>
          <p:cNvGrpSpPr/>
          <p:nvPr/>
        </p:nvGrpSpPr>
        <p:grpSpPr>
          <a:xfrm>
            <a:off x="1287236" y="550454"/>
            <a:ext cx="1126671" cy="374705"/>
            <a:chOff x="518885" y="333829"/>
            <a:chExt cx="1502228" cy="499606"/>
          </a:xfrm>
        </p:grpSpPr>
        <p:sp>
          <p:nvSpPr>
            <p:cNvPr id="8" name="Rektangel 7"/>
            <p:cNvSpPr/>
            <p:nvPr/>
          </p:nvSpPr>
          <p:spPr>
            <a:xfrm>
              <a:off x="518885" y="342221"/>
              <a:ext cx="1502228" cy="491214"/>
            </a:xfrm>
            <a:prstGeom prst="rect">
              <a:avLst/>
            </a:prstGeom>
            <a:solidFill>
              <a:schemeClr val="tx2"/>
            </a:solidFill>
            <a:ln>
              <a:noFill/>
            </a:ln>
            <a:effectLst>
              <a:outerShdw dist="152400" dir="2220000" sx="89000" sy="89000" algn="ctr" rotWithShape="0">
                <a:schemeClr val="bg1">
                  <a:lumMod val="75000"/>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sp>
          <p:nvSpPr>
            <p:cNvPr id="9" name="TekstSylinder 8"/>
            <p:cNvSpPr txBox="1"/>
            <p:nvPr/>
          </p:nvSpPr>
          <p:spPr>
            <a:xfrm>
              <a:off x="551541" y="333829"/>
              <a:ext cx="1436916" cy="430886"/>
            </a:xfrm>
            <a:prstGeom prst="rect">
              <a:avLst/>
            </a:prstGeom>
            <a:noFill/>
          </p:spPr>
          <p:txBody>
            <a:bodyPr wrap="square" rtlCol="0">
              <a:spAutoFit/>
            </a:bodyPr>
            <a:lstStyle/>
            <a:p>
              <a:pPr defTabSz="685800"/>
              <a:r>
                <a:rPr lang="nb-NO" sz="750" b="1" dirty="0">
                  <a:solidFill>
                    <a:srgbClr val="FFFFFF"/>
                  </a:solidFill>
                  <a:ea typeface="+mn-ea"/>
                  <a:cs typeface="+mn-cs"/>
                </a:rPr>
                <a:t>Introduksjon til fagområdet</a:t>
              </a:r>
            </a:p>
          </p:txBody>
        </p:sp>
      </p:grpSp>
      <p:pic>
        <p:nvPicPr>
          <p:cNvPr id="10" name="Plassholder for inn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757" y="1988263"/>
            <a:ext cx="2322043" cy="1921937"/>
          </a:xfrm>
          <a:prstGeom prst="rect">
            <a:avLst/>
          </a:prstGeom>
        </p:spPr>
      </p:pic>
    </p:spTree>
    <p:extLst>
      <p:ext uri="{BB962C8B-B14F-4D97-AF65-F5344CB8AC3E}">
        <p14:creationId xmlns:p14="http://schemas.microsoft.com/office/powerpoint/2010/main" val="1931915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F66FEB-1A6B-46E2-B404-673B0BF027A2}"/>
              </a:ext>
            </a:extLst>
          </p:cNvPr>
          <p:cNvSpPr>
            <a:spLocks noGrp="1"/>
          </p:cNvSpPr>
          <p:nvPr>
            <p:ph type="title"/>
          </p:nvPr>
        </p:nvSpPr>
        <p:spPr/>
        <p:txBody>
          <a:bodyPr>
            <a:normAutofit fontScale="90000"/>
          </a:bodyPr>
          <a:lstStyle/>
          <a:p>
            <a:r>
              <a:rPr lang="nb-NO" dirty="0"/>
              <a:t>Foreldrepenger</a:t>
            </a:r>
            <a:br>
              <a:rPr lang="nb-NO" dirty="0"/>
            </a:br>
            <a:r>
              <a:rPr lang="nb-NO" dirty="0"/>
              <a:t>- Strøm av strukturerte digital vedtak</a:t>
            </a:r>
          </a:p>
        </p:txBody>
      </p:sp>
      <p:pic>
        <p:nvPicPr>
          <p:cNvPr id="4" name="Grafikk 3" descr="Mann med baby">
            <a:extLst>
              <a:ext uri="{FF2B5EF4-FFF2-40B4-BE49-F238E27FC236}">
                <a16:creationId xmlns:a16="http://schemas.microsoft.com/office/drawing/2014/main" id="{EA26000F-B393-463E-B0C4-71EE9BA041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8179" y="1990175"/>
            <a:ext cx="914400" cy="914400"/>
          </a:xfrm>
          <a:prstGeom prst="rect">
            <a:avLst/>
          </a:prstGeom>
        </p:spPr>
      </p:pic>
      <p:cxnSp>
        <p:nvCxnSpPr>
          <p:cNvPr id="5" name="Rett pilkobling 4">
            <a:extLst>
              <a:ext uri="{FF2B5EF4-FFF2-40B4-BE49-F238E27FC236}">
                <a16:creationId xmlns:a16="http://schemas.microsoft.com/office/drawing/2014/main" id="{67DE6DA4-65D5-41B1-91C0-D1E07A2FD0F0}"/>
              </a:ext>
            </a:extLst>
          </p:cNvPr>
          <p:cNvCxnSpPr>
            <a:cxnSpLocks/>
            <a:stCxn id="4" idx="3"/>
            <a:endCxn id="7" idx="1"/>
          </p:cNvCxnSpPr>
          <p:nvPr/>
        </p:nvCxnSpPr>
        <p:spPr>
          <a:xfrm flipV="1">
            <a:off x="2492579" y="2437844"/>
            <a:ext cx="859695" cy="9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ktangel: brettet hjørne 6">
            <a:extLst>
              <a:ext uri="{FF2B5EF4-FFF2-40B4-BE49-F238E27FC236}">
                <a16:creationId xmlns:a16="http://schemas.microsoft.com/office/drawing/2014/main" id="{42FF4700-D2B0-4B57-AF01-56B846310F72}"/>
              </a:ext>
            </a:extLst>
          </p:cNvPr>
          <p:cNvSpPr/>
          <p:nvPr/>
        </p:nvSpPr>
        <p:spPr>
          <a:xfrm>
            <a:off x="3352274" y="1913975"/>
            <a:ext cx="914400" cy="104773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Søknad</a:t>
            </a:r>
          </a:p>
        </p:txBody>
      </p:sp>
      <p:sp>
        <p:nvSpPr>
          <p:cNvPr id="8" name="Magnetplate 7">
            <a:extLst>
              <a:ext uri="{FF2B5EF4-FFF2-40B4-BE49-F238E27FC236}">
                <a16:creationId xmlns:a16="http://schemas.microsoft.com/office/drawing/2014/main" id="{FF1D2A31-2041-4050-A1DD-60F434019165}"/>
              </a:ext>
            </a:extLst>
          </p:cNvPr>
          <p:cNvSpPr/>
          <p:nvPr/>
        </p:nvSpPr>
        <p:spPr>
          <a:xfrm>
            <a:off x="3289246" y="3378564"/>
            <a:ext cx="1040455" cy="9464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Søknads-lager</a:t>
            </a:r>
          </a:p>
        </p:txBody>
      </p:sp>
      <p:cxnSp>
        <p:nvCxnSpPr>
          <p:cNvPr id="9" name="Rett pilkobling 8">
            <a:extLst>
              <a:ext uri="{FF2B5EF4-FFF2-40B4-BE49-F238E27FC236}">
                <a16:creationId xmlns:a16="http://schemas.microsoft.com/office/drawing/2014/main" id="{DAF145B0-5868-43B3-96CF-8490DE9934EB}"/>
              </a:ext>
            </a:extLst>
          </p:cNvPr>
          <p:cNvCxnSpPr>
            <a:cxnSpLocks/>
            <a:stCxn id="7" idx="2"/>
            <a:endCxn id="8" idx="1"/>
          </p:cNvCxnSpPr>
          <p:nvPr/>
        </p:nvCxnSpPr>
        <p:spPr>
          <a:xfrm>
            <a:off x="3809474" y="2961713"/>
            <a:ext cx="0" cy="416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16D31BC6-5962-4F6C-A9F3-FC9E4D9C2524}"/>
              </a:ext>
            </a:extLst>
          </p:cNvPr>
          <p:cNvCxnSpPr>
            <a:cxnSpLocks/>
            <a:stCxn id="7" idx="3"/>
            <a:endCxn id="17" idx="1"/>
          </p:cNvCxnSpPr>
          <p:nvPr/>
        </p:nvCxnSpPr>
        <p:spPr>
          <a:xfrm flipV="1">
            <a:off x="4266674" y="2434675"/>
            <a:ext cx="435705" cy="3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05017D43-E612-4731-8209-B502009DACB6}"/>
              </a:ext>
            </a:extLst>
          </p:cNvPr>
          <p:cNvSpPr/>
          <p:nvPr/>
        </p:nvSpPr>
        <p:spPr>
          <a:xfrm>
            <a:off x="4702379" y="1939375"/>
            <a:ext cx="2349500" cy="990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Behandling</a:t>
            </a:r>
          </a:p>
        </p:txBody>
      </p:sp>
      <p:sp>
        <p:nvSpPr>
          <p:cNvPr id="19" name="Magnetplate 18">
            <a:extLst>
              <a:ext uri="{FF2B5EF4-FFF2-40B4-BE49-F238E27FC236}">
                <a16:creationId xmlns:a16="http://schemas.microsoft.com/office/drawing/2014/main" id="{9A135198-EF99-4072-A133-FD264870B530}"/>
              </a:ext>
            </a:extLst>
          </p:cNvPr>
          <p:cNvSpPr/>
          <p:nvPr/>
        </p:nvSpPr>
        <p:spPr>
          <a:xfrm>
            <a:off x="5182041" y="3378563"/>
            <a:ext cx="1390174" cy="9464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Behandlings-lager</a:t>
            </a:r>
          </a:p>
        </p:txBody>
      </p:sp>
      <p:sp>
        <p:nvSpPr>
          <p:cNvPr id="20" name="Magnetplate 19">
            <a:extLst>
              <a:ext uri="{FF2B5EF4-FFF2-40B4-BE49-F238E27FC236}">
                <a16:creationId xmlns:a16="http://schemas.microsoft.com/office/drawing/2014/main" id="{681D96CE-244D-4921-AE1C-F79CA58B1179}"/>
              </a:ext>
            </a:extLst>
          </p:cNvPr>
          <p:cNvSpPr/>
          <p:nvPr/>
        </p:nvSpPr>
        <p:spPr>
          <a:xfrm>
            <a:off x="7415502" y="3423623"/>
            <a:ext cx="1040455" cy="9464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Vedtaks-lager</a:t>
            </a:r>
          </a:p>
        </p:txBody>
      </p:sp>
      <p:sp>
        <p:nvSpPr>
          <p:cNvPr id="24" name="Rektangel: brettet hjørne 23">
            <a:extLst>
              <a:ext uri="{FF2B5EF4-FFF2-40B4-BE49-F238E27FC236}">
                <a16:creationId xmlns:a16="http://schemas.microsoft.com/office/drawing/2014/main" id="{0F7CA23C-DF58-4620-BEE7-D77C1CA5CC07}"/>
              </a:ext>
            </a:extLst>
          </p:cNvPr>
          <p:cNvSpPr/>
          <p:nvPr/>
        </p:nvSpPr>
        <p:spPr>
          <a:xfrm>
            <a:off x="7478531" y="1913276"/>
            <a:ext cx="914400" cy="104773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Vedtak</a:t>
            </a:r>
            <a:br>
              <a:rPr lang="nb-NO"/>
            </a:br>
            <a:r>
              <a:rPr lang="nb-NO"/>
              <a:t>(XML)</a:t>
            </a:r>
          </a:p>
        </p:txBody>
      </p:sp>
      <p:cxnSp>
        <p:nvCxnSpPr>
          <p:cNvPr id="25" name="Rett pilkobling 24">
            <a:extLst>
              <a:ext uri="{FF2B5EF4-FFF2-40B4-BE49-F238E27FC236}">
                <a16:creationId xmlns:a16="http://schemas.microsoft.com/office/drawing/2014/main" id="{ED4DE386-0C5F-46F3-A2B3-2CCCE4D4F23B}"/>
              </a:ext>
            </a:extLst>
          </p:cNvPr>
          <p:cNvCxnSpPr>
            <a:cxnSpLocks/>
            <a:stCxn id="17" idx="3"/>
            <a:endCxn id="24" idx="1"/>
          </p:cNvCxnSpPr>
          <p:nvPr/>
        </p:nvCxnSpPr>
        <p:spPr>
          <a:xfrm>
            <a:off x="7051879" y="2434675"/>
            <a:ext cx="426652" cy="2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tt pilkobling 27">
            <a:extLst>
              <a:ext uri="{FF2B5EF4-FFF2-40B4-BE49-F238E27FC236}">
                <a16:creationId xmlns:a16="http://schemas.microsoft.com/office/drawing/2014/main" id="{E7D97EED-0E76-43D2-905A-37EC2AB7240D}"/>
              </a:ext>
            </a:extLst>
          </p:cNvPr>
          <p:cNvCxnSpPr>
            <a:cxnSpLocks/>
            <a:stCxn id="17" idx="2"/>
            <a:endCxn id="19" idx="1"/>
          </p:cNvCxnSpPr>
          <p:nvPr/>
        </p:nvCxnSpPr>
        <p:spPr>
          <a:xfrm flipH="1">
            <a:off x="5877128" y="2929974"/>
            <a:ext cx="1" cy="448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ett pilkobling 31">
            <a:extLst>
              <a:ext uri="{FF2B5EF4-FFF2-40B4-BE49-F238E27FC236}">
                <a16:creationId xmlns:a16="http://schemas.microsoft.com/office/drawing/2014/main" id="{56E9AA74-A1FF-4B8F-9B29-07DB9255769E}"/>
              </a:ext>
            </a:extLst>
          </p:cNvPr>
          <p:cNvCxnSpPr>
            <a:cxnSpLocks/>
            <a:stCxn id="24" idx="2"/>
            <a:endCxn id="20" idx="1"/>
          </p:cNvCxnSpPr>
          <p:nvPr/>
        </p:nvCxnSpPr>
        <p:spPr>
          <a:xfrm flipH="1">
            <a:off x="7935730" y="2961014"/>
            <a:ext cx="1" cy="46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B3CA414F-9499-4C98-964E-C9A5F41CDE52}"/>
              </a:ext>
            </a:extLst>
          </p:cNvPr>
          <p:cNvSpPr txBox="1"/>
          <p:nvPr/>
        </p:nvSpPr>
        <p:spPr>
          <a:xfrm>
            <a:off x="6818181" y="4488152"/>
            <a:ext cx="2313454" cy="646331"/>
          </a:xfrm>
          <a:prstGeom prst="rect">
            <a:avLst/>
          </a:prstGeom>
          <a:noFill/>
        </p:spPr>
        <p:txBody>
          <a:bodyPr wrap="none" rtlCol="0">
            <a:spAutoFit/>
          </a:bodyPr>
          <a:lstStyle/>
          <a:p>
            <a:pPr algn="ctr"/>
            <a:r>
              <a:rPr lang="nb-NO"/>
              <a:t>Uforanderlige vedtak</a:t>
            </a:r>
          </a:p>
          <a:p>
            <a:pPr algn="ctr"/>
            <a:r>
              <a:rPr lang="nb-NO"/>
              <a:t>(immutable)</a:t>
            </a:r>
          </a:p>
        </p:txBody>
      </p:sp>
      <p:sp>
        <p:nvSpPr>
          <p:cNvPr id="37" name="Rektangel 36">
            <a:extLst>
              <a:ext uri="{FF2B5EF4-FFF2-40B4-BE49-F238E27FC236}">
                <a16:creationId xmlns:a16="http://schemas.microsoft.com/office/drawing/2014/main" id="{C774DD07-C6AA-4E4D-A12D-4F1142E9E03B}"/>
              </a:ext>
            </a:extLst>
          </p:cNvPr>
          <p:cNvSpPr/>
          <p:nvPr/>
        </p:nvSpPr>
        <p:spPr>
          <a:xfrm>
            <a:off x="7347448" y="832877"/>
            <a:ext cx="1176564" cy="642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Utbetaling</a:t>
            </a:r>
          </a:p>
        </p:txBody>
      </p:sp>
      <p:cxnSp>
        <p:nvCxnSpPr>
          <p:cNvPr id="38" name="Rett pilkobling 37">
            <a:extLst>
              <a:ext uri="{FF2B5EF4-FFF2-40B4-BE49-F238E27FC236}">
                <a16:creationId xmlns:a16="http://schemas.microsoft.com/office/drawing/2014/main" id="{C8599648-B5A0-41D4-BFEF-A80EDCA43EB3}"/>
              </a:ext>
            </a:extLst>
          </p:cNvPr>
          <p:cNvCxnSpPr>
            <a:cxnSpLocks/>
            <a:stCxn id="24" idx="0"/>
            <a:endCxn id="37" idx="2"/>
          </p:cNvCxnSpPr>
          <p:nvPr/>
        </p:nvCxnSpPr>
        <p:spPr>
          <a:xfrm flipH="1" flipV="1">
            <a:off x="7935730" y="1475842"/>
            <a:ext cx="1" cy="43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ktangel: brettet hjørne 39">
            <a:extLst>
              <a:ext uri="{FF2B5EF4-FFF2-40B4-BE49-F238E27FC236}">
                <a16:creationId xmlns:a16="http://schemas.microsoft.com/office/drawing/2014/main" id="{8717D91B-1659-4918-919B-F52B2D4517C0}"/>
              </a:ext>
            </a:extLst>
          </p:cNvPr>
          <p:cNvSpPr/>
          <p:nvPr/>
        </p:nvSpPr>
        <p:spPr>
          <a:xfrm>
            <a:off x="1788921" y="3325275"/>
            <a:ext cx="959994" cy="104773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Inntektsmelding</a:t>
            </a:r>
          </a:p>
        </p:txBody>
      </p:sp>
      <p:pic>
        <p:nvPicPr>
          <p:cNvPr id="41" name="Grafikk 40" descr="Kontormedarbeider">
            <a:extLst>
              <a:ext uri="{FF2B5EF4-FFF2-40B4-BE49-F238E27FC236}">
                <a16:creationId xmlns:a16="http://schemas.microsoft.com/office/drawing/2014/main" id="{F474367F-2F08-4E77-9469-6E48EE8711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066" y="3391944"/>
            <a:ext cx="914400" cy="914400"/>
          </a:xfrm>
          <a:prstGeom prst="rect">
            <a:avLst/>
          </a:prstGeom>
        </p:spPr>
      </p:pic>
      <p:sp>
        <p:nvSpPr>
          <p:cNvPr id="42" name="TekstSylinder 41">
            <a:extLst>
              <a:ext uri="{FF2B5EF4-FFF2-40B4-BE49-F238E27FC236}">
                <a16:creationId xmlns:a16="http://schemas.microsoft.com/office/drawing/2014/main" id="{C63627EB-AA5B-4F58-BB12-D79A2F1E383D}"/>
              </a:ext>
            </a:extLst>
          </p:cNvPr>
          <p:cNvSpPr txBox="1"/>
          <p:nvPr/>
        </p:nvSpPr>
        <p:spPr>
          <a:xfrm>
            <a:off x="351460" y="4175947"/>
            <a:ext cx="1180131" cy="307777"/>
          </a:xfrm>
          <a:prstGeom prst="rect">
            <a:avLst/>
          </a:prstGeom>
          <a:noFill/>
        </p:spPr>
        <p:txBody>
          <a:bodyPr wrap="none" rtlCol="0">
            <a:spAutoFit/>
          </a:bodyPr>
          <a:lstStyle/>
          <a:p>
            <a:r>
              <a:rPr lang="nb-NO" sz="1400"/>
              <a:t>Arbeidsgiver</a:t>
            </a:r>
          </a:p>
        </p:txBody>
      </p:sp>
      <p:cxnSp>
        <p:nvCxnSpPr>
          <p:cNvPr id="43" name="Rett pilkobling 42">
            <a:extLst>
              <a:ext uri="{FF2B5EF4-FFF2-40B4-BE49-F238E27FC236}">
                <a16:creationId xmlns:a16="http://schemas.microsoft.com/office/drawing/2014/main" id="{97B6B1EC-5C2E-4521-A8A4-18BEDE9C7EB0}"/>
              </a:ext>
            </a:extLst>
          </p:cNvPr>
          <p:cNvCxnSpPr>
            <a:cxnSpLocks/>
            <a:stCxn id="41" idx="3"/>
            <a:endCxn id="40" idx="1"/>
          </p:cNvCxnSpPr>
          <p:nvPr/>
        </p:nvCxnSpPr>
        <p:spPr>
          <a:xfrm>
            <a:off x="1406466" y="3849144"/>
            <a:ext cx="3824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Rett pilkobling 44">
            <a:extLst>
              <a:ext uri="{FF2B5EF4-FFF2-40B4-BE49-F238E27FC236}">
                <a16:creationId xmlns:a16="http://schemas.microsoft.com/office/drawing/2014/main" id="{EBE1CB57-257F-4838-AE97-BE2CB8840F63}"/>
              </a:ext>
            </a:extLst>
          </p:cNvPr>
          <p:cNvCxnSpPr>
            <a:cxnSpLocks/>
            <a:stCxn id="40" idx="3"/>
            <a:endCxn id="8" idx="2"/>
          </p:cNvCxnSpPr>
          <p:nvPr/>
        </p:nvCxnSpPr>
        <p:spPr>
          <a:xfrm>
            <a:off x="2748915" y="3849144"/>
            <a:ext cx="540331" cy="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kstSylinder 25">
            <a:extLst>
              <a:ext uri="{FF2B5EF4-FFF2-40B4-BE49-F238E27FC236}">
                <a16:creationId xmlns:a16="http://schemas.microsoft.com/office/drawing/2014/main" id="{D6230FD4-C389-4E5A-A7C3-60C730288624}"/>
              </a:ext>
            </a:extLst>
          </p:cNvPr>
          <p:cNvSpPr txBox="1"/>
          <p:nvPr/>
        </p:nvSpPr>
        <p:spPr>
          <a:xfrm>
            <a:off x="1696819" y="2807125"/>
            <a:ext cx="712054" cy="307777"/>
          </a:xfrm>
          <a:prstGeom prst="rect">
            <a:avLst/>
          </a:prstGeom>
          <a:noFill/>
        </p:spPr>
        <p:txBody>
          <a:bodyPr wrap="none" rtlCol="0">
            <a:spAutoFit/>
          </a:bodyPr>
          <a:lstStyle/>
          <a:p>
            <a:r>
              <a:rPr lang="nb-NO" sz="1400"/>
              <a:t>Bruker</a:t>
            </a:r>
          </a:p>
        </p:txBody>
      </p:sp>
    </p:spTree>
    <p:extLst>
      <p:ext uri="{BB962C8B-B14F-4D97-AF65-F5344CB8AC3E}">
        <p14:creationId xmlns:p14="http://schemas.microsoft.com/office/powerpoint/2010/main" val="408197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27C223-7C16-414B-A150-054A165CFD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7634" y="1193761"/>
            <a:ext cx="3585206" cy="3644504"/>
          </a:xfrm>
        </p:spPr>
      </p:pic>
      <p:sp>
        <p:nvSpPr>
          <p:cNvPr id="3" name="Title 2">
            <a:extLst>
              <a:ext uri="{FF2B5EF4-FFF2-40B4-BE49-F238E27FC236}">
                <a16:creationId xmlns:a16="http://schemas.microsoft.com/office/drawing/2014/main" id="{0F5B2E1B-267A-EE48-A259-B09CCFB96C92}"/>
              </a:ext>
            </a:extLst>
          </p:cNvPr>
          <p:cNvSpPr>
            <a:spLocks noGrp="1"/>
          </p:cNvSpPr>
          <p:nvPr>
            <p:ph type="title"/>
          </p:nvPr>
        </p:nvSpPr>
        <p:spPr/>
        <p:txBody>
          <a:bodyPr/>
          <a:lstStyle/>
          <a:p>
            <a:r>
              <a:rPr lang="nb-NO" dirty="0" err="1"/>
              <a:t>VedtakXML</a:t>
            </a:r>
            <a:r>
              <a:rPr lang="nb-NO" dirty="0"/>
              <a:t> Foreldrepenger</a:t>
            </a:r>
          </a:p>
        </p:txBody>
      </p:sp>
      <p:pic>
        <p:nvPicPr>
          <p:cNvPr id="6" name="Content Placeholder 4">
            <a:extLst>
              <a:ext uri="{FF2B5EF4-FFF2-40B4-BE49-F238E27FC236}">
                <a16:creationId xmlns:a16="http://schemas.microsoft.com/office/drawing/2014/main" id="{F2E74E92-9563-F54E-9F2A-61D4E1664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409982" y="1221600"/>
            <a:ext cx="3712625" cy="364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6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932CEA3-E95B-4F2E-AAAA-42D409EE7D93}"/>
              </a:ext>
            </a:extLst>
          </p:cNvPr>
          <p:cNvSpPr>
            <a:spLocks noGrp="1"/>
          </p:cNvSpPr>
          <p:nvPr>
            <p:ph idx="1"/>
          </p:nvPr>
        </p:nvSpPr>
        <p:spPr/>
        <p:txBody>
          <a:bodyPr/>
          <a:lstStyle/>
          <a:p>
            <a:pPr marL="215900" indent="-179705"/>
            <a:r>
              <a:rPr lang="nb-NO" dirty="0"/>
              <a:t>Gjennomførte «pilot» første halvdel 2020</a:t>
            </a:r>
          </a:p>
          <a:p>
            <a:pPr marL="215900" indent="-179705"/>
            <a:r>
              <a:rPr lang="nb-NO" dirty="0"/>
              <a:t>Tok utgangspunkt i </a:t>
            </a:r>
            <a:r>
              <a:rPr lang="nb-NO" dirty="0" err="1"/>
              <a:t>vedtakXML</a:t>
            </a:r>
            <a:r>
              <a:rPr lang="nb-NO" dirty="0"/>
              <a:t> fra Foreldrepenger</a:t>
            </a:r>
          </a:p>
          <a:p>
            <a:pPr marL="215900" indent="-179705"/>
            <a:r>
              <a:rPr lang="nb-NO" dirty="0"/>
              <a:t>Gikk igjennom for å se om denne ivaretok kvalitetsegenskapene som kreves for god dokumentasjon</a:t>
            </a:r>
          </a:p>
          <a:p>
            <a:pPr marL="359410" lvl="1" indent="-143510"/>
            <a:r>
              <a:rPr lang="nb-NO" dirty="0"/>
              <a:t>Ekte, Pålitelig, Dekkende, I sammenheng og Anvendbar</a:t>
            </a:r>
          </a:p>
          <a:p>
            <a:pPr marL="215900" indent="-179705"/>
            <a:endParaRPr lang="nb-NO" dirty="0"/>
          </a:p>
          <a:p>
            <a:pPr marL="215900" indent="-179705"/>
            <a:r>
              <a:rPr lang="nb-NO" dirty="0"/>
              <a:t>XML dekket langt på vei kvalitetsegenskapene med to viktige unntak:</a:t>
            </a:r>
          </a:p>
          <a:p>
            <a:pPr marL="359410" lvl="1" indent="-143510"/>
            <a:r>
              <a:rPr lang="nb-NO" dirty="0"/>
              <a:t>Mangler referanse til hvilken versjon av koden som gjennomførte behandlingen</a:t>
            </a:r>
          </a:p>
          <a:p>
            <a:pPr marL="539750" lvl="2" indent="-143510"/>
            <a:r>
              <a:rPr lang="nb-NO" dirty="0">
                <a:latin typeface="Arial"/>
                <a:cs typeface="Arial"/>
              </a:rPr>
              <a:t>Dette er en svakhet knyttet til Pålitelighet</a:t>
            </a:r>
            <a:endParaRPr lang="nb-NO" dirty="0"/>
          </a:p>
          <a:p>
            <a:pPr marL="359410" lvl="1" indent="-143510"/>
            <a:r>
              <a:rPr lang="nb-NO" dirty="0"/>
              <a:t>Mangler referanse </a:t>
            </a:r>
            <a:r>
              <a:rPr lang="nb-NO"/>
              <a:t>til gjeldende versjon </a:t>
            </a:r>
            <a:r>
              <a:rPr lang="nb-NO" dirty="0"/>
              <a:t>av lovverket</a:t>
            </a:r>
          </a:p>
        </p:txBody>
      </p:sp>
      <p:sp>
        <p:nvSpPr>
          <p:cNvPr id="3" name="Tittel 2">
            <a:extLst>
              <a:ext uri="{FF2B5EF4-FFF2-40B4-BE49-F238E27FC236}">
                <a16:creationId xmlns:a16="http://schemas.microsoft.com/office/drawing/2014/main" id="{07561591-597A-4157-988D-39D16769ABD0}"/>
              </a:ext>
            </a:extLst>
          </p:cNvPr>
          <p:cNvSpPr>
            <a:spLocks noGrp="1"/>
          </p:cNvSpPr>
          <p:nvPr>
            <p:ph type="title"/>
          </p:nvPr>
        </p:nvSpPr>
        <p:spPr/>
        <p:txBody>
          <a:bodyPr/>
          <a:lstStyle/>
          <a:p>
            <a:r>
              <a:rPr lang="nb-NO" dirty="0"/>
              <a:t>«Pilot» på innebygget arkiv med Arkivverket</a:t>
            </a:r>
          </a:p>
        </p:txBody>
      </p:sp>
    </p:spTree>
    <p:extLst>
      <p:ext uri="{BB962C8B-B14F-4D97-AF65-F5344CB8AC3E}">
        <p14:creationId xmlns:p14="http://schemas.microsoft.com/office/powerpoint/2010/main" val="1185303094"/>
      </p:ext>
    </p:extLst>
  </p:cSld>
  <p:clrMapOvr>
    <a:masterClrMapping/>
  </p:clrMapOvr>
  <p:transition spd="med" advClick="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01CDAC9-906E-4E06-93F9-F83125117AB6}"/>
              </a:ext>
            </a:extLst>
          </p:cNvPr>
          <p:cNvSpPr>
            <a:spLocks noGrp="1"/>
          </p:cNvSpPr>
          <p:nvPr>
            <p:ph idx="1"/>
          </p:nvPr>
        </p:nvSpPr>
        <p:spPr>
          <a:xfrm>
            <a:off x="789417" y="1381991"/>
            <a:ext cx="7560000" cy="3133975"/>
          </a:xfrm>
        </p:spPr>
        <p:txBody>
          <a:bodyPr/>
          <a:lstStyle/>
          <a:p>
            <a:r>
              <a:rPr lang="nb-NO" dirty="0"/>
              <a:t>Var ekte</a:t>
            </a:r>
          </a:p>
          <a:p>
            <a:pPr lvl="1"/>
            <a:r>
              <a:rPr lang="nb-NO" dirty="0"/>
              <a:t>Vedtak er immutable – kan ikke funksjonelt endre vedtak ved en feil</a:t>
            </a:r>
          </a:p>
          <a:p>
            <a:pPr lvl="1"/>
            <a:r>
              <a:rPr lang="nb-NO" dirty="0"/>
              <a:t>Lagret på disk med </a:t>
            </a:r>
            <a:r>
              <a:rPr lang="nb-NO" dirty="0" err="1"/>
              <a:t>backup</a:t>
            </a:r>
            <a:r>
              <a:rPr lang="nb-NO" dirty="0"/>
              <a:t> hvor de kan ligge i flere 10 år</a:t>
            </a:r>
          </a:p>
          <a:p>
            <a:r>
              <a:rPr lang="nb-NO" dirty="0"/>
              <a:t>Var dekkende</a:t>
            </a:r>
          </a:p>
          <a:p>
            <a:r>
              <a:rPr lang="nb-NO" dirty="0"/>
              <a:t>Var anvendbar</a:t>
            </a:r>
          </a:p>
          <a:p>
            <a:pPr lvl="1"/>
            <a:r>
              <a:rPr lang="nb-NO" dirty="0" err="1"/>
              <a:t>XML’en</a:t>
            </a:r>
            <a:r>
              <a:rPr lang="nb-NO" dirty="0"/>
              <a:t> var faktisk forståelig for Arkivverket</a:t>
            </a:r>
          </a:p>
          <a:p>
            <a:pPr lvl="2"/>
            <a:r>
              <a:rPr lang="nb-NO" dirty="0"/>
              <a:t>Dokumentasjonen skal være selvforklarende og skal kunne forstås i ettertid, det vil si at man benytter begreper/termer som er forståelig og ikke forkortelser slik at man unngår å ha tilleggsdokumentasjon som igjen skal forklare XML (</a:t>
            </a:r>
            <a:r>
              <a:rPr lang="nb-NO" dirty="0" err="1"/>
              <a:t>Ubiquitous</a:t>
            </a:r>
            <a:r>
              <a:rPr lang="nb-NO" dirty="0"/>
              <a:t> </a:t>
            </a:r>
            <a:r>
              <a:rPr lang="nb-NO" dirty="0" err="1"/>
              <a:t>language</a:t>
            </a:r>
            <a:r>
              <a:rPr lang="nb-NO" dirty="0"/>
              <a:t>)</a:t>
            </a:r>
          </a:p>
          <a:p>
            <a:pPr lvl="1"/>
            <a:r>
              <a:rPr lang="nb-NO" dirty="0"/>
              <a:t>Lagt til rette for at man kan dele en strøm av vedtak</a:t>
            </a:r>
          </a:p>
        </p:txBody>
      </p:sp>
      <p:sp>
        <p:nvSpPr>
          <p:cNvPr id="3" name="Tittel 2">
            <a:extLst>
              <a:ext uri="{FF2B5EF4-FFF2-40B4-BE49-F238E27FC236}">
                <a16:creationId xmlns:a16="http://schemas.microsoft.com/office/drawing/2014/main" id="{FEC838CA-E32B-41F9-B912-9C941E52CEC3}"/>
              </a:ext>
            </a:extLst>
          </p:cNvPr>
          <p:cNvSpPr>
            <a:spLocks noGrp="1"/>
          </p:cNvSpPr>
          <p:nvPr>
            <p:ph type="title"/>
          </p:nvPr>
        </p:nvSpPr>
        <p:spPr/>
        <p:txBody>
          <a:bodyPr/>
          <a:lstStyle/>
          <a:p>
            <a:r>
              <a:rPr lang="nb-NO" dirty="0"/>
              <a:t>Hva var bra – noen eksempler</a:t>
            </a:r>
          </a:p>
        </p:txBody>
      </p:sp>
      <p:pic>
        <p:nvPicPr>
          <p:cNvPr id="5" name="Bilde 4" descr="Flaskepost som flyter i vann">
            <a:extLst>
              <a:ext uri="{FF2B5EF4-FFF2-40B4-BE49-F238E27FC236}">
                <a16:creationId xmlns:a16="http://schemas.microsoft.com/office/drawing/2014/main" id="{4980EF9C-3562-4C4A-A662-6F32C1208F77}"/>
              </a:ext>
            </a:extLst>
          </p:cNvPr>
          <p:cNvPicPr>
            <a:picLocks noChangeAspect="1"/>
          </p:cNvPicPr>
          <p:nvPr/>
        </p:nvPicPr>
        <p:blipFill>
          <a:blip r:embed="rId2"/>
          <a:stretch>
            <a:fillRect/>
          </a:stretch>
        </p:blipFill>
        <p:spPr>
          <a:xfrm>
            <a:off x="6733286" y="88053"/>
            <a:ext cx="2295158" cy="1529732"/>
          </a:xfrm>
          <a:prstGeom prst="rect">
            <a:avLst/>
          </a:prstGeom>
        </p:spPr>
      </p:pic>
    </p:spTree>
    <p:extLst>
      <p:ext uri="{BB962C8B-B14F-4D97-AF65-F5344CB8AC3E}">
        <p14:creationId xmlns:p14="http://schemas.microsoft.com/office/powerpoint/2010/main" val="840289694"/>
      </p:ext>
    </p:extLst>
  </p:cSld>
  <p:clrMapOvr>
    <a:masterClrMapping/>
  </p:clrMapOvr>
  <p:transition spd="med"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90722"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D4D1B-C6A0-4335-A8C0-0592AA36E1DD}"/>
              </a:ext>
            </a:extLst>
          </p:cNvPr>
          <p:cNvSpPr>
            <a:spLocks noGrp="1"/>
          </p:cNvSpPr>
          <p:nvPr>
            <p:ph type="title"/>
          </p:nvPr>
        </p:nvSpPr>
        <p:spPr>
          <a:xfrm>
            <a:off x="488480" y="480060"/>
            <a:ext cx="2532887" cy="2761482"/>
          </a:xfrm>
          <a:noFill/>
        </p:spPr>
        <p:txBody>
          <a:bodyPr vert="horz" lIns="91440" tIns="45720" rIns="91440" bIns="45720" rtlCol="0" anchor="b">
            <a:normAutofit/>
          </a:bodyPr>
          <a:lstStyle/>
          <a:p>
            <a:pPr defTabSz="914400"/>
            <a:r>
              <a:rPr lang="en-US" sz="3100" kern="1200" dirty="0">
                <a:solidFill>
                  <a:schemeClr val="bg1"/>
                </a:solidFill>
                <a:latin typeface="+mj-lt"/>
                <a:ea typeface="+mj-ea"/>
                <a:cs typeface="+mj-cs"/>
              </a:rPr>
              <a:t>Et </a:t>
            </a:r>
            <a:r>
              <a:rPr lang="en-US" sz="3100" kern="1200" dirty="0" err="1">
                <a:solidFill>
                  <a:schemeClr val="bg1"/>
                </a:solidFill>
                <a:latin typeface="+mj-lt"/>
                <a:ea typeface="+mj-ea"/>
                <a:cs typeface="+mj-cs"/>
              </a:rPr>
              <a:t>eksempel</a:t>
            </a:r>
            <a:r>
              <a:rPr lang="en-US" sz="3100" kern="1200" dirty="0">
                <a:solidFill>
                  <a:schemeClr val="bg1"/>
                </a:solidFill>
                <a:latin typeface="+mj-lt"/>
                <a:ea typeface="+mj-ea"/>
                <a:cs typeface="+mj-cs"/>
              </a:rPr>
              <a:t> </a:t>
            </a:r>
            <a:r>
              <a:rPr lang="en-US" sz="3100" kern="1200" dirty="0" err="1">
                <a:solidFill>
                  <a:schemeClr val="bg1"/>
                </a:solidFill>
                <a:latin typeface="+mj-lt"/>
                <a:ea typeface="+mj-ea"/>
                <a:cs typeface="+mj-cs"/>
              </a:rPr>
              <a:t>på</a:t>
            </a:r>
            <a:r>
              <a:rPr lang="en-US" sz="3100" kern="1200" dirty="0">
                <a:solidFill>
                  <a:schemeClr val="bg1"/>
                </a:solidFill>
                <a:latin typeface="+mj-lt"/>
                <a:ea typeface="+mj-ea"/>
                <a:cs typeface="+mj-cs"/>
              </a:rPr>
              <a:t> å </a:t>
            </a:r>
            <a:r>
              <a:rPr lang="en-US" sz="3100" kern="1200" dirty="0" err="1">
                <a:solidFill>
                  <a:schemeClr val="bg1"/>
                </a:solidFill>
                <a:latin typeface="+mj-lt"/>
                <a:ea typeface="+mj-ea"/>
                <a:cs typeface="+mj-cs"/>
              </a:rPr>
              <a:t>sikre</a:t>
            </a:r>
            <a:r>
              <a:rPr lang="en-US" sz="3100" kern="1200" dirty="0">
                <a:solidFill>
                  <a:schemeClr val="bg1"/>
                </a:solidFill>
                <a:latin typeface="+mj-lt"/>
                <a:ea typeface="+mj-ea"/>
                <a:cs typeface="+mj-cs"/>
              </a:rPr>
              <a:t> </a:t>
            </a:r>
            <a:r>
              <a:rPr lang="en-US" sz="3100" dirty="0" err="1">
                <a:solidFill>
                  <a:schemeClr val="bg1"/>
                </a:solidFill>
              </a:rPr>
              <a:t>kompletthet</a:t>
            </a:r>
            <a:r>
              <a:rPr lang="en-US" sz="3100" kern="1200" dirty="0">
                <a:solidFill>
                  <a:schemeClr val="bg1"/>
                </a:solidFill>
                <a:latin typeface="+mj-lt"/>
                <a:ea typeface="+mj-ea"/>
                <a:cs typeface="+mj-cs"/>
              </a:rPr>
              <a:t>?</a:t>
            </a:r>
          </a:p>
        </p:txBody>
      </p:sp>
      <p:pic>
        <p:nvPicPr>
          <p:cNvPr id="3" name="Picture 3" descr="A close up of a logo&#10;&#10;Description generated with high confidence">
            <a:extLst>
              <a:ext uri="{FF2B5EF4-FFF2-40B4-BE49-F238E27FC236}">
                <a16:creationId xmlns:a16="http://schemas.microsoft.com/office/drawing/2014/main" id="{CA16B1FB-240D-41E8-A53D-63E64604E7F6}"/>
              </a:ext>
            </a:extLst>
          </p:cNvPr>
          <p:cNvPicPr>
            <a:picLocks noChangeAspect="1"/>
          </p:cNvPicPr>
          <p:nvPr/>
        </p:nvPicPr>
        <p:blipFill rotWithShape="1">
          <a:blip r:embed="rId3"/>
          <a:srcRect t="19899" r="-87" b="-84"/>
          <a:stretch/>
        </p:blipFill>
        <p:spPr>
          <a:xfrm>
            <a:off x="3896590" y="608060"/>
            <a:ext cx="4767349" cy="3927380"/>
          </a:xfrm>
          <a:prstGeom prst="rect">
            <a:avLst/>
          </a:prstGeom>
        </p:spPr>
      </p:pic>
    </p:spTree>
    <p:extLst>
      <p:ext uri="{BB962C8B-B14F-4D97-AF65-F5344CB8AC3E}">
        <p14:creationId xmlns:p14="http://schemas.microsoft.com/office/powerpoint/2010/main" val="771570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sz="2700" dirty="0">
                <a:latin typeface="Arial" panose="020B0604020202020204" pitchFamily="34" charset="0"/>
                <a:cs typeface="Arial" panose="020B0604020202020204" pitchFamily="34" charset="0"/>
              </a:rPr>
              <a:t>Digital utlevering av data fra NAV til en annen part er også en behandling</a:t>
            </a:r>
            <a:endParaRPr lang="nb-NO" dirty="0"/>
          </a:p>
        </p:txBody>
      </p:sp>
      <p:sp>
        <p:nvSpPr>
          <p:cNvPr id="6" name="Rektangel 5"/>
          <p:cNvSpPr/>
          <p:nvPr/>
        </p:nvSpPr>
        <p:spPr>
          <a:xfrm>
            <a:off x="4788024" y="3556703"/>
            <a:ext cx="1944216" cy="86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NAV AAP</a:t>
            </a:r>
          </a:p>
        </p:txBody>
      </p:sp>
      <p:sp>
        <p:nvSpPr>
          <p:cNvPr id="8" name="Magnetplate 7"/>
          <p:cNvSpPr/>
          <p:nvPr/>
        </p:nvSpPr>
        <p:spPr>
          <a:xfrm>
            <a:off x="2651762" y="3546685"/>
            <a:ext cx="1632202" cy="92906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NAV Utleveringslogg</a:t>
            </a:r>
          </a:p>
        </p:txBody>
      </p:sp>
      <p:sp>
        <p:nvSpPr>
          <p:cNvPr id="9" name="Rektangel 8"/>
          <p:cNvSpPr/>
          <p:nvPr/>
        </p:nvSpPr>
        <p:spPr>
          <a:xfrm>
            <a:off x="4932040" y="1724130"/>
            <a:ext cx="1656184" cy="864096"/>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E3832"/>
                </a:solidFill>
                <a:effectLst/>
                <a:uLnTx/>
                <a:uFillTx/>
                <a:latin typeface="Calibri"/>
                <a:ea typeface="+mn-ea"/>
                <a:cs typeface="+mn-cs"/>
              </a:rPr>
              <a:t>Forsikrings-selskap</a:t>
            </a:r>
          </a:p>
        </p:txBody>
      </p:sp>
      <p:cxnSp>
        <p:nvCxnSpPr>
          <p:cNvPr id="13" name="Rett pil 12"/>
          <p:cNvCxnSpPr>
            <a:cxnSpLocks/>
            <a:stCxn id="6" idx="0"/>
            <a:endCxn id="9" idx="2"/>
          </p:cNvCxnSpPr>
          <p:nvPr/>
        </p:nvCxnSpPr>
        <p:spPr>
          <a:xfrm flipV="1">
            <a:off x="5760132" y="2588226"/>
            <a:ext cx="0" cy="968477"/>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pil 21"/>
          <p:cNvCxnSpPr>
            <a:cxnSpLocks/>
            <a:stCxn id="8" idx="4"/>
            <a:endCxn id="6" idx="1"/>
          </p:cNvCxnSpPr>
          <p:nvPr/>
        </p:nvCxnSpPr>
        <p:spPr>
          <a:xfrm flipV="1">
            <a:off x="4283964" y="3988751"/>
            <a:ext cx="504060" cy="22465"/>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7" name="Rektangel 26"/>
          <p:cNvSpPr/>
          <p:nvPr/>
        </p:nvSpPr>
        <p:spPr>
          <a:xfrm>
            <a:off x="7137440" y="1385357"/>
            <a:ext cx="1656184" cy="864096"/>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nb-NO">
                <a:solidFill>
                  <a:srgbClr val="3E3832"/>
                </a:solidFill>
                <a:latin typeface="Calibri"/>
              </a:rPr>
              <a:t>Maskinporten</a:t>
            </a:r>
          </a:p>
          <a:p>
            <a:pPr algn="ctr" defTabSz="914400" fontAlgn="auto">
              <a:spcBef>
                <a:spcPts val="0"/>
              </a:spcBef>
              <a:spcAft>
                <a:spcPts val="0"/>
              </a:spcAft>
            </a:pPr>
            <a:r>
              <a:rPr lang="nb-NO">
                <a:solidFill>
                  <a:srgbClr val="3E3832"/>
                </a:solidFill>
                <a:latin typeface="Calibri"/>
              </a:rPr>
              <a:t>Virksomhet</a:t>
            </a:r>
          </a:p>
        </p:txBody>
      </p:sp>
      <p:cxnSp>
        <p:nvCxnSpPr>
          <p:cNvPr id="29" name="Rett pil 28"/>
          <p:cNvCxnSpPr/>
          <p:nvPr/>
        </p:nvCxnSpPr>
        <p:spPr>
          <a:xfrm flipH="1">
            <a:off x="6588224" y="1642640"/>
            <a:ext cx="549216" cy="318782"/>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Rett pil 29"/>
          <p:cNvCxnSpPr>
            <a:stCxn id="9" idx="3"/>
            <a:endCxn id="27" idx="1"/>
          </p:cNvCxnSpPr>
          <p:nvPr/>
        </p:nvCxnSpPr>
        <p:spPr>
          <a:xfrm flipV="1">
            <a:off x="6588224" y="1817405"/>
            <a:ext cx="549216" cy="338773"/>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7137440" y="2441726"/>
            <a:ext cx="1656184" cy="864096"/>
          </a:xfrm>
          <a:prstGeom prst="rect">
            <a:avLst/>
          </a:prstGeom>
          <a:solidFill>
            <a:schemeClr val="accent5">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nb-NO" err="1">
                <a:solidFill>
                  <a:srgbClr val="3E3832"/>
                </a:solidFill>
                <a:latin typeface="Calibri"/>
              </a:rPr>
              <a:t>Altinn</a:t>
            </a:r>
            <a:r>
              <a:rPr lang="nb-NO">
                <a:solidFill>
                  <a:srgbClr val="3E3832"/>
                </a:solidFill>
                <a:latin typeface="Calibri"/>
              </a:rPr>
              <a:t> Samtykke-løsning</a:t>
            </a:r>
          </a:p>
        </p:txBody>
      </p:sp>
      <p:cxnSp>
        <p:nvCxnSpPr>
          <p:cNvPr id="32" name="Rett pil 31"/>
          <p:cNvCxnSpPr/>
          <p:nvPr/>
        </p:nvCxnSpPr>
        <p:spPr>
          <a:xfrm flipH="1" flipV="1">
            <a:off x="6588224" y="2249453"/>
            <a:ext cx="549216" cy="461522"/>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Rett pil 33"/>
          <p:cNvCxnSpPr>
            <a:endCxn id="26" idx="1"/>
          </p:cNvCxnSpPr>
          <p:nvPr/>
        </p:nvCxnSpPr>
        <p:spPr>
          <a:xfrm>
            <a:off x="6588224" y="2441726"/>
            <a:ext cx="549216" cy="432048"/>
          </a:xfrm>
          <a:prstGeom prst="straightConnector1">
            <a:avLst/>
          </a:prstGeom>
          <a:ln w="2540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TekstSylinder 27">
            <a:extLst>
              <a:ext uri="{FF2B5EF4-FFF2-40B4-BE49-F238E27FC236}">
                <a16:creationId xmlns:a16="http://schemas.microsoft.com/office/drawing/2014/main" id="{017C93F1-DCA5-4F69-9250-43923F9CFB39}"/>
              </a:ext>
            </a:extLst>
          </p:cNvPr>
          <p:cNvSpPr txBox="1"/>
          <p:nvPr/>
        </p:nvSpPr>
        <p:spPr>
          <a:xfrm>
            <a:off x="2747152" y="4507386"/>
            <a:ext cx="1441420" cy="646331"/>
          </a:xfrm>
          <a:prstGeom prst="rect">
            <a:avLst/>
          </a:prstGeom>
          <a:noFill/>
        </p:spPr>
        <p:txBody>
          <a:bodyPr wrap="none" rtlCol="0">
            <a:spAutoFit/>
          </a:bodyPr>
          <a:lstStyle/>
          <a:p>
            <a:pPr algn="ctr"/>
            <a:r>
              <a:rPr lang="nb-NO"/>
              <a:t>Uforanderlig</a:t>
            </a:r>
          </a:p>
          <a:p>
            <a:pPr algn="ctr"/>
            <a:r>
              <a:rPr lang="nb-NO"/>
              <a:t>(immutable)</a:t>
            </a:r>
          </a:p>
        </p:txBody>
      </p:sp>
      <p:sp>
        <p:nvSpPr>
          <p:cNvPr id="15" name="Plassholder for innhold 1">
            <a:extLst>
              <a:ext uri="{FF2B5EF4-FFF2-40B4-BE49-F238E27FC236}">
                <a16:creationId xmlns:a16="http://schemas.microsoft.com/office/drawing/2014/main" id="{B9D5D23B-C87F-4BF3-9FA0-9DBC0B162D17}"/>
              </a:ext>
            </a:extLst>
          </p:cNvPr>
          <p:cNvSpPr txBox="1">
            <a:spLocks/>
          </p:cNvSpPr>
          <p:nvPr/>
        </p:nvSpPr>
        <p:spPr>
          <a:xfrm>
            <a:off x="271306" y="1491630"/>
            <a:ext cx="3688619" cy="20234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b-NO" sz="2000" dirty="0">
                <a:latin typeface="Arial" panose="020B0604020202020204" pitchFamily="34" charset="0"/>
                <a:cs typeface="Arial" panose="020B0604020202020204" pitchFamily="34" charset="0"/>
              </a:rPr>
              <a:t>Forsikringsselskap henter info om vedtak på arbeidsavklaringspenger (AAP) for bruker fra NAV basert på brukers samtykke</a:t>
            </a:r>
            <a:endParaRPr lang="nb-NO" sz="2800" dirty="0"/>
          </a:p>
        </p:txBody>
      </p:sp>
    </p:spTree>
    <p:extLst>
      <p:ext uri="{BB962C8B-B14F-4D97-AF65-F5344CB8AC3E}">
        <p14:creationId xmlns:p14="http://schemas.microsoft.com/office/powerpoint/2010/main" val="362459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B7DEB8-B1EC-124B-9233-B624F388D3ED}"/>
              </a:ext>
            </a:extLst>
          </p:cNvPr>
          <p:cNvSpPr>
            <a:spLocks noGrp="1"/>
          </p:cNvSpPr>
          <p:nvPr>
            <p:ph type="title"/>
          </p:nvPr>
        </p:nvSpPr>
        <p:spPr/>
        <p:txBody>
          <a:bodyPr/>
          <a:lstStyle/>
          <a:p>
            <a:r>
              <a:rPr lang="nb-NO" dirty="0"/>
              <a:t>Konklusjon</a:t>
            </a:r>
          </a:p>
        </p:txBody>
      </p:sp>
      <p:sp>
        <p:nvSpPr>
          <p:cNvPr id="3" name="Plassholder for innhold 2">
            <a:extLst>
              <a:ext uri="{FF2B5EF4-FFF2-40B4-BE49-F238E27FC236}">
                <a16:creationId xmlns:a16="http://schemas.microsoft.com/office/drawing/2014/main" id="{DC526FC6-ED90-5E44-8D55-F25A83DE5D93}"/>
              </a:ext>
            </a:extLst>
          </p:cNvPr>
          <p:cNvSpPr>
            <a:spLocks noGrp="1"/>
          </p:cNvSpPr>
          <p:nvPr>
            <p:ph sz="half" idx="1"/>
          </p:nvPr>
        </p:nvSpPr>
        <p:spPr>
          <a:xfrm>
            <a:off x="629841" y="1275352"/>
            <a:ext cx="3942159" cy="3477530"/>
          </a:xfrm>
        </p:spPr>
        <p:txBody>
          <a:bodyPr>
            <a:normAutofit fontScale="62500" lnSpcReduction="20000"/>
          </a:bodyPr>
          <a:lstStyle/>
          <a:p>
            <a:r>
              <a:rPr lang="nb-NO" dirty="0"/>
              <a:t>Arkivverket og NAV har sammen kartlagt hvordan løsningen ivaretar de fem hensynene (se vedlagt skjema). Konklusjonen er at løsningen langt på vei </a:t>
            </a:r>
            <a:r>
              <a:rPr lang="nb-NO" b="1" dirty="0"/>
              <a:t>ivaretar hensynene på en tilfredsstillende måte</a:t>
            </a:r>
            <a:r>
              <a:rPr lang="nb-NO" dirty="0"/>
              <a:t>. </a:t>
            </a:r>
          </a:p>
          <a:p>
            <a:r>
              <a:rPr lang="nb-NO" dirty="0"/>
              <a:t>Det er noen mindre justeringer som må utføres for at foreldrepenge-løsningen skal understøtte innebygd arkivering:</a:t>
            </a:r>
          </a:p>
          <a:p>
            <a:pPr lvl="1"/>
            <a:r>
              <a:rPr lang="nb-NO" dirty="0"/>
              <a:t>For å sikre at dokumentasjonen er pålitelig må løsningen dokumentere hvilken versjon av løsningen/kildekode som er benyttet ved ulike behandlinger.</a:t>
            </a:r>
          </a:p>
          <a:p>
            <a:pPr lvl="1"/>
            <a:r>
              <a:rPr lang="nb-NO" dirty="0"/>
              <a:t>For å sikre at løsningen er dekkende må det dokumenteres hvilken versjon av lovverket og regler behandlingen har vært basert på.</a:t>
            </a:r>
          </a:p>
          <a:p>
            <a:pPr lvl="1"/>
            <a:r>
              <a:rPr lang="nb-NO" dirty="0"/>
              <a:t>For å sikre at dokumentasjonen er anvendbar bør det på sikt gjøres en gjennomgang av lesbarhet i den selvforklarende XML-filen som utgjør dokumentasjonen. NAV bør også vurdere om det er flere begreper som er viktige for forståelsen som må dokumenters, for eksempel i Felles datakatalog.</a:t>
            </a:r>
          </a:p>
          <a:p>
            <a:endParaRPr lang="nb-NO" dirty="0"/>
          </a:p>
        </p:txBody>
      </p:sp>
      <p:sp>
        <p:nvSpPr>
          <p:cNvPr id="4" name="Plassholder for innhold 3">
            <a:extLst>
              <a:ext uri="{FF2B5EF4-FFF2-40B4-BE49-F238E27FC236}">
                <a16:creationId xmlns:a16="http://schemas.microsoft.com/office/drawing/2014/main" id="{9FF0BA65-2D0D-6247-BB1B-7EE97C500206}"/>
              </a:ext>
            </a:extLst>
          </p:cNvPr>
          <p:cNvSpPr>
            <a:spLocks noGrp="1"/>
          </p:cNvSpPr>
          <p:nvPr>
            <p:ph sz="half" idx="2"/>
          </p:nvPr>
        </p:nvSpPr>
        <p:spPr>
          <a:xfrm>
            <a:off x="4572000" y="1275351"/>
            <a:ext cx="3943350" cy="3484866"/>
          </a:xfrm>
        </p:spPr>
        <p:txBody>
          <a:bodyPr>
            <a:normAutofit fontScale="62500" lnSpcReduction="20000"/>
          </a:bodyPr>
          <a:lstStyle/>
          <a:p>
            <a:pPr lvl="0">
              <a:tabLst>
                <a:tab pos="457200" algn="l"/>
              </a:tabLst>
            </a:pPr>
            <a:r>
              <a:rPr lang="nb-NO" dirty="0"/>
              <a:t>Korrespondanse med bruker arkiveres og journalføres i </a:t>
            </a:r>
            <a:r>
              <a:rPr lang="nb-NO" dirty="0" err="1"/>
              <a:t>NAVs</a:t>
            </a:r>
            <a:r>
              <a:rPr lang="nb-NO" dirty="0"/>
              <a:t> arkivsystem </a:t>
            </a:r>
            <a:r>
              <a:rPr lang="nb-NO" dirty="0" err="1"/>
              <a:t>Joark</a:t>
            </a:r>
            <a:r>
              <a:rPr lang="nb-NO" dirty="0"/>
              <a:t>, for eksempel melding til bruker om vedtak som NAV har fattet. Slik ivaretas dagens regelverk uavhengig av punktene til venstre. For å kategorisere foreldrepenge-løsningen som et fullverdig innebygd arkiv må justeringene </a:t>
            </a:r>
            <a:r>
              <a:rPr lang="nb-NO"/>
              <a:t>til venstre </a:t>
            </a:r>
            <a:r>
              <a:rPr lang="nb-NO" dirty="0"/>
              <a:t>implementeres.</a:t>
            </a:r>
          </a:p>
          <a:p>
            <a:pPr marL="0" indent="0">
              <a:buNone/>
            </a:pPr>
            <a:endParaRPr lang="nb-NO" dirty="0"/>
          </a:p>
          <a:p>
            <a:pPr marL="0" indent="0">
              <a:buNone/>
            </a:pPr>
            <a:r>
              <a:rPr lang="nb-NO" b="1" dirty="0"/>
              <a:t>Fremtidens avlevering</a:t>
            </a:r>
          </a:p>
          <a:p>
            <a:r>
              <a:rPr lang="nb-NO" dirty="0"/>
              <a:t>Foreldrepenge-løsningen er i dag tilrettelagt for kontinuerlig deling av hendelser og vedtak som fattes i løsningen (strømming). Arkivverket og NAV er enige om at strømming (kontinuerlig overføring) trolig vil være en god tilnærming for overføring av data fra foreldrepenge-løsningen til Arkivverket. Etatene vil ha videre dialog om dette.</a:t>
            </a:r>
          </a:p>
          <a:p>
            <a:endParaRPr lang="nb-NO" dirty="0"/>
          </a:p>
        </p:txBody>
      </p:sp>
      <p:pic>
        <p:nvPicPr>
          <p:cNvPr id="5" name="Bilde 4">
            <a:extLst>
              <a:ext uri="{FF2B5EF4-FFF2-40B4-BE49-F238E27FC236}">
                <a16:creationId xmlns:a16="http://schemas.microsoft.com/office/drawing/2014/main" id="{E4472B26-4E34-CA4E-BDFD-4A7DE8B15FC5}"/>
              </a:ext>
            </a:extLst>
          </p:cNvPr>
          <p:cNvPicPr>
            <a:picLocks noChangeAspect="1"/>
          </p:cNvPicPr>
          <p:nvPr/>
        </p:nvPicPr>
        <p:blipFill>
          <a:blip r:embed="rId2"/>
          <a:stretch>
            <a:fillRect/>
          </a:stretch>
        </p:blipFill>
        <p:spPr>
          <a:xfrm>
            <a:off x="7747907" y="3774349"/>
            <a:ext cx="1287508" cy="1287508"/>
          </a:xfrm>
          <a:prstGeom prst="rect">
            <a:avLst/>
          </a:prstGeom>
        </p:spPr>
      </p:pic>
    </p:spTree>
    <p:extLst>
      <p:ext uri="{BB962C8B-B14F-4D97-AF65-F5344CB8AC3E}">
        <p14:creationId xmlns:p14="http://schemas.microsoft.com/office/powerpoint/2010/main" val="1819197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C2E7D2-825D-3645-9E96-DF6D1F2F30A4}"/>
              </a:ext>
            </a:extLst>
          </p:cNvPr>
          <p:cNvSpPr>
            <a:spLocks noGrp="1"/>
          </p:cNvSpPr>
          <p:nvPr>
            <p:ph type="title"/>
          </p:nvPr>
        </p:nvSpPr>
        <p:spPr/>
        <p:txBody>
          <a:bodyPr/>
          <a:lstStyle/>
          <a:p>
            <a:r>
              <a:rPr lang="nb-NO"/>
              <a:t>Kartlegging av Foreldrepengeløsningen</a:t>
            </a:r>
          </a:p>
        </p:txBody>
      </p:sp>
      <p:graphicFrame>
        <p:nvGraphicFramePr>
          <p:cNvPr id="8" name="Plassholder for innhold 7">
            <a:extLst>
              <a:ext uri="{FF2B5EF4-FFF2-40B4-BE49-F238E27FC236}">
                <a16:creationId xmlns:a16="http://schemas.microsoft.com/office/drawing/2014/main" id="{9309441B-8A45-5845-8D81-274284108AE2}"/>
              </a:ext>
            </a:extLst>
          </p:cNvPr>
          <p:cNvGraphicFramePr>
            <a:graphicFrameLocks noGrp="1"/>
          </p:cNvGraphicFramePr>
          <p:nvPr>
            <p:ph sz="half" idx="1"/>
          </p:nvPr>
        </p:nvGraphicFramePr>
        <p:xfrm>
          <a:off x="378069" y="1268016"/>
          <a:ext cx="8387862" cy="13850880"/>
        </p:xfrm>
        <a:graphic>
          <a:graphicData uri="http://schemas.openxmlformats.org/drawingml/2006/table">
            <a:tbl>
              <a:tblPr firstRow="1" firstCol="1">
                <a:tableStyleId>{08FB837D-C827-4EFA-A057-4D05807E0F7C}</a:tableStyleId>
              </a:tblPr>
              <a:tblGrid>
                <a:gridCol w="571088">
                  <a:extLst>
                    <a:ext uri="{9D8B030D-6E8A-4147-A177-3AD203B41FA5}">
                      <a16:colId xmlns:a16="http://schemas.microsoft.com/office/drawing/2014/main" val="2676155778"/>
                    </a:ext>
                  </a:extLst>
                </a:gridCol>
                <a:gridCol w="1102283">
                  <a:extLst>
                    <a:ext uri="{9D8B030D-6E8A-4147-A177-3AD203B41FA5}">
                      <a16:colId xmlns:a16="http://schemas.microsoft.com/office/drawing/2014/main" val="1719563260"/>
                    </a:ext>
                  </a:extLst>
                </a:gridCol>
                <a:gridCol w="1192566">
                  <a:extLst>
                    <a:ext uri="{9D8B030D-6E8A-4147-A177-3AD203B41FA5}">
                      <a16:colId xmlns:a16="http://schemas.microsoft.com/office/drawing/2014/main" val="1437820462"/>
                    </a:ext>
                  </a:extLst>
                </a:gridCol>
                <a:gridCol w="1404629">
                  <a:extLst>
                    <a:ext uri="{9D8B030D-6E8A-4147-A177-3AD203B41FA5}">
                      <a16:colId xmlns:a16="http://schemas.microsoft.com/office/drawing/2014/main" val="3525164820"/>
                    </a:ext>
                  </a:extLst>
                </a:gridCol>
                <a:gridCol w="2838647">
                  <a:extLst>
                    <a:ext uri="{9D8B030D-6E8A-4147-A177-3AD203B41FA5}">
                      <a16:colId xmlns:a16="http://schemas.microsoft.com/office/drawing/2014/main" val="240053014"/>
                    </a:ext>
                  </a:extLst>
                </a:gridCol>
                <a:gridCol w="1278649">
                  <a:extLst>
                    <a:ext uri="{9D8B030D-6E8A-4147-A177-3AD203B41FA5}">
                      <a16:colId xmlns:a16="http://schemas.microsoft.com/office/drawing/2014/main" val="4127997766"/>
                    </a:ext>
                  </a:extLst>
                </a:gridCol>
              </a:tblGrid>
              <a:tr h="462630">
                <a:tc>
                  <a:txBody>
                    <a:bodyPr/>
                    <a:lstStyle/>
                    <a:p>
                      <a:pPr algn="l" fontAlgn="ctr"/>
                      <a:r>
                        <a:rPr lang="nb-NO" sz="600" u="none" strike="noStrike">
                          <a:effectLst/>
                        </a:rPr>
                        <a:t>Hensyn for å sikre god dokumentasjons-forvaltning, fra NOU 2019:9, § 16</a:t>
                      </a:r>
                      <a:endParaRPr lang="nb-NO" sz="600" b="1" i="0" u="none" strike="noStrike">
                        <a:solidFill>
                          <a:srgbClr val="000000"/>
                        </a:solidFill>
                        <a:effectLst/>
                        <a:latin typeface="Calibri" panose="020F0502020204030204" pitchFamily="34" charset="0"/>
                      </a:endParaRPr>
                    </a:p>
                  </a:txBody>
                  <a:tcPr marL="936" marR="936" marT="936" marB="4494" anchor="ctr"/>
                </a:tc>
                <a:tc>
                  <a:txBody>
                    <a:bodyPr/>
                    <a:lstStyle/>
                    <a:p>
                      <a:pPr algn="l" fontAlgn="ctr"/>
                      <a:r>
                        <a:rPr lang="nb-NO" sz="600" u="none" strike="noStrike">
                          <a:effectLst/>
                        </a:rPr>
                        <a:t>Hva betyr dette? (operasjonalisering til pilotbruk) </a:t>
                      </a:r>
                      <a:endParaRPr lang="nb-NO" sz="600" b="1" i="0" u="none" strike="noStrike">
                        <a:solidFill>
                          <a:srgbClr val="000000"/>
                        </a:solidFill>
                        <a:effectLst/>
                        <a:latin typeface="Calibri" panose="020F0502020204030204" pitchFamily="34" charset="0"/>
                      </a:endParaRPr>
                    </a:p>
                  </a:txBody>
                  <a:tcPr marL="936" marR="936" marT="936" marB="4494" anchor="ctr"/>
                </a:tc>
                <a:tc>
                  <a:txBody>
                    <a:bodyPr/>
                    <a:lstStyle/>
                    <a:p>
                      <a:pPr algn="l" fontAlgn="ctr"/>
                      <a:r>
                        <a:rPr lang="nb-NO" sz="600" u="none" strike="noStrike">
                          <a:effectLst/>
                        </a:rPr>
                        <a:t>Eksempler på hvordan det kan/bør ivaretas/implementeres hos NAV</a:t>
                      </a:r>
                      <a:endParaRPr lang="nb-NO" sz="600" b="1" i="0" u="none" strike="noStrike">
                        <a:solidFill>
                          <a:srgbClr val="000000"/>
                        </a:solidFill>
                        <a:effectLst/>
                        <a:latin typeface="Calibri" panose="020F0502020204030204" pitchFamily="34" charset="0"/>
                      </a:endParaRPr>
                    </a:p>
                  </a:txBody>
                  <a:tcPr marL="936" marR="936" marT="936" marB="4494" anchor="ctr"/>
                </a:tc>
                <a:tc>
                  <a:txBody>
                    <a:bodyPr/>
                    <a:lstStyle/>
                    <a:p>
                      <a:pPr algn="ctr" fontAlgn="ctr"/>
                      <a:r>
                        <a:rPr lang="nb-NO" sz="600" u="none" strike="noStrike">
                          <a:effectLst/>
                        </a:rPr>
                        <a:t>Hvordan ivaretas det idag? (NAV)</a:t>
                      </a:r>
                      <a:endParaRPr lang="nb-NO" sz="600" b="1" i="0" u="none" strike="noStrike">
                        <a:solidFill>
                          <a:srgbClr val="000000"/>
                        </a:solidFill>
                        <a:effectLst/>
                        <a:latin typeface="Calibri" panose="020F0502020204030204" pitchFamily="34" charset="0"/>
                      </a:endParaRPr>
                    </a:p>
                  </a:txBody>
                  <a:tcPr marL="936" marR="936" marT="936" marB="4494" anchor="ctr"/>
                </a:tc>
                <a:tc>
                  <a:txBody>
                    <a:bodyPr/>
                    <a:lstStyle/>
                    <a:p>
                      <a:pPr algn="l" fontAlgn="ctr"/>
                      <a:r>
                        <a:rPr lang="nb-NO" sz="600" u="none" strike="noStrike">
                          <a:effectLst/>
                        </a:rPr>
                        <a:t>Hva er det som ikke ivaretas? (NAV)</a:t>
                      </a:r>
                      <a:endParaRPr lang="nb-NO" sz="600" b="1" i="0" u="none" strike="noStrike">
                        <a:solidFill>
                          <a:srgbClr val="000000"/>
                        </a:solidFill>
                        <a:effectLst/>
                        <a:latin typeface="Calibri" panose="020F0502020204030204" pitchFamily="34" charset="0"/>
                      </a:endParaRPr>
                    </a:p>
                  </a:txBody>
                  <a:tcPr marL="936" marR="936" marT="936" marB="4494" anchor="ctr"/>
                </a:tc>
                <a:tc>
                  <a:txBody>
                    <a:bodyPr/>
                    <a:lstStyle/>
                    <a:p>
                      <a:pPr algn="l" fontAlgn="ctr"/>
                      <a:r>
                        <a:rPr lang="nb-NO" sz="600" u="none" strike="noStrike">
                          <a:effectLst/>
                        </a:rPr>
                        <a:t>Vudering/konklusjon</a:t>
                      </a:r>
                      <a:endParaRPr lang="nb-NO" sz="600" b="1" i="0" u="none" strike="noStrike">
                        <a:solidFill>
                          <a:srgbClr val="000000"/>
                        </a:solidFill>
                        <a:effectLst/>
                        <a:latin typeface="Calibri" panose="020F0502020204030204" pitchFamily="34" charset="0"/>
                      </a:endParaRPr>
                    </a:p>
                  </a:txBody>
                  <a:tcPr marL="936" marR="936" marT="936" marB="4494" anchor="ctr"/>
                </a:tc>
                <a:extLst>
                  <a:ext uri="{0D108BD9-81ED-4DB2-BD59-A6C34878D82A}">
                    <a16:rowId xmlns:a16="http://schemas.microsoft.com/office/drawing/2014/main" val="2246014465"/>
                  </a:ext>
                </a:extLst>
              </a:tr>
              <a:tr h="1651350">
                <a:tc>
                  <a:txBody>
                    <a:bodyPr/>
                    <a:lstStyle/>
                    <a:p>
                      <a:pPr algn="l" fontAlgn="t"/>
                      <a:r>
                        <a:rPr lang="nb-NO" sz="600" u="none" strike="noStrike">
                          <a:effectLst/>
                        </a:rPr>
                        <a:t>Ekte: At dokumentasjonen er beskyttet mot ikke-autoriserte tilføyelser, slettinger og endringer</a:t>
                      </a:r>
                      <a:endParaRPr lang="nb-NO" sz="600" b="1"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Ekte brukes her i betydningen integritet. Hensikten er å se hva som har vært status (feks kontekst/verdi/infogrunnlag) på et gitt tidspunkt. Integriteten opprettholdes ved at dokumentasjonen er beskyttet mot ikke-autoriserte tilføyelser, slettinger og endringer. For eksempel skal virksomheten påse at uriktige opplysninger ikke blir slettet dersom de har hatt betydning for saksforberedelse/vedtak/annet som er underlagt dokumentasjonsplikt. Løsningen bør også gjøre det mulig å implementere bevaringsvedtak. </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1) F.eks. Ivaretatt gjenom tilgangsstyring og loggfunksjoner. </a:t>
                      </a:r>
                      <a:br>
                        <a:rPr lang="nb-NO" sz="600" u="none" strike="noStrike">
                          <a:effectLst/>
                        </a:rPr>
                      </a:br>
                      <a:r>
                        <a:rPr lang="nb-NO" sz="600" u="none" strike="noStrike">
                          <a:effectLst/>
                        </a:rPr>
                        <a:t>2) Bør for eksempel ivaretas gjennom at ulike versjoner av datagrunnlaget på ulike tidspunkt. Dette vil også gjelde ved automatisert rettsanvendelse. </a:t>
                      </a:r>
                      <a:br>
                        <a:rPr lang="nb-NO" sz="600" u="none" strike="noStrike">
                          <a:effectLst/>
                        </a:rPr>
                      </a:br>
                      <a:r>
                        <a:rPr lang="nb-NO" sz="600" u="none" strike="noStrike">
                          <a:effectLst/>
                        </a:rPr>
                        <a:t>3) Dette kan/bør ivaretas gjennom funksjonalitet for sletting og merking av data ihht bevaringsvurdering og personvern.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Ivaretas gjennom at dokumentasjon av en behandling i ettertid ikke kan endres av medarbeider i NAV. Det er kun mulig for forskjellige interne brukergrupper å få lesetilgang til dokumentasjonen, gitt at de har en slik rettighet. Alle ferdigstilte behandlinger blir dokumentert ferdig i det behandlingen avsluttes. Dersom datagrunnlaget i en sak endres vil det resultere i en ny behandling med tilsvarende egen dokumentasjon. Kun ferdigstilte behandliger er dokumentert fullstendig. Ved behov for en ny behandling, så vil ikke eksisterende dokumentasjon endres, men i steden ny dokumentasjon opprettes for den nye behandlingen.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Dette hensynet ser ut til å være ivaretatt, og det ser ikke ut til å være behov for å gjøre endringer. </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4254158705"/>
                  </a:ext>
                </a:extLst>
              </a:tr>
              <a:tr h="1468470">
                <a:tc>
                  <a:txBody>
                    <a:bodyPr/>
                    <a:lstStyle/>
                    <a:p>
                      <a:pPr algn="l" fontAlgn="t"/>
                      <a:r>
                        <a:rPr lang="nb-NO" sz="600" u="none" strike="noStrike">
                          <a:effectLst/>
                        </a:rPr>
                        <a:t>Pålitelig. At det går fram hvem eller hvilket system som har opprettet, endret og registrert dokumentasjonen og når dette fant sted</a:t>
                      </a:r>
                      <a:endParaRPr lang="nb-NO" sz="600" b="1"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Dette handler om å ha og senere vurdere tilliten til datakilden, systemet, virksomheten og personene som forvaltet dokumentasjonen. For kunne si at noe autentisk, må det derfor være knyttet tilstrekkelig kontekstinformasjon og/eller metadata til dokumentasjonen. Viksomheter (staten(?)) bruke Arkivverkets mal for metadata i arkiv (kommer snart). For eksempel har det verdi å vite hvem som var systemeier, og hvem som har hatt ulike rettigheter, og hvilke prosesser som foregikk i systemet.</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1) Et eksempel på hvordan NAV kan ivareta den digitale konteksten/proveniensen er ulike former for logging av digitale spor gjennom prosessen. </a:t>
                      </a:r>
                      <a:br>
                        <a:rPr lang="nb-NO" sz="600" u="none" strike="noStrike">
                          <a:effectLst/>
                        </a:rPr>
                      </a:br>
                      <a:r>
                        <a:rPr lang="nb-NO" sz="600" u="none" strike="noStrike">
                          <a:effectLst/>
                        </a:rPr>
                        <a:t>2) Dette bør uansett ivaretas gjennom å definere metadata om opphav. </a:t>
                      </a:r>
                      <a:br>
                        <a:rPr lang="nb-NO" sz="600" u="none" strike="noStrike">
                          <a:effectLst/>
                        </a:rPr>
                      </a:br>
                      <a:r>
                        <a:rPr lang="nb-NO" sz="600" u="none" strike="noStrike">
                          <a:effectLst/>
                        </a:rPr>
                        <a:t>3) En annen måte å ivareta dette på for NAV er at all dokumentasjon som er benyttet i behandlingen bør være dokumentert med tidspunkt når denne ble innhentet.</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Ivaretas gjennom at dokumentasjon innholder alt grunnlag som er brukt i behandlingen.</a:t>
                      </a:r>
                      <a:br>
                        <a:rPr lang="nb-NO" sz="600" u="none" strike="noStrike">
                          <a:effectLst/>
                        </a:rPr>
                      </a:br>
                      <a:r>
                        <a:rPr lang="nb-NO" sz="600" u="none" strike="noStrike">
                          <a:effectLst/>
                        </a:rPr>
                        <a:t>Utfall av rettsregler/vilkårsvurdering er dokumentert.</a:t>
                      </a:r>
                      <a:br>
                        <a:rPr lang="nb-NO" sz="600" u="none" strike="noStrike">
                          <a:effectLst/>
                        </a:rPr>
                      </a:br>
                      <a:r>
                        <a:rPr lang="nb-NO" sz="600" u="none" strike="noStrike">
                          <a:effectLst/>
                        </a:rPr>
                        <a:t>Tidsstempel for når grunnlag for behandlingen er mottatt/innhentet er ivaretatt gjennom at datagrunnlaget er innhentet på samme dato som vedtaket er fattet eller eventuelt foreslått til beslutter når det er totrinnsbehandling.</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 dokumenteres ikke i dag hvilken versjon av kildekoden som har utført behandlingen. </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Dette hensynet er delvis ivaretatt, og det ser ut til å være behov for å gjøre noen få endringer. Det bør dokumenteres hvilken versjon av kildekoden som har utført behandlingen. Dette er fordi Arkivverket har behov for å vite hvilken versjon av løsningen som ble brukt ved  ulike behandlinger. Arkivverket jobber forøvrig med å snarlig publisere mal for metadata for arkiv. Se ellers mulighet for å definere begreper gjennom Felles datakatalog.</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3558286408"/>
                  </a:ext>
                </a:extLst>
              </a:tr>
              <a:tr h="1468470">
                <a:tc>
                  <a:txBody>
                    <a:bodyPr/>
                    <a:lstStyle/>
                    <a:p>
                      <a:pPr algn="l" fontAlgn="t"/>
                      <a:r>
                        <a:rPr lang="nb-NO" sz="600" u="none" strike="noStrike">
                          <a:effectLst/>
                        </a:rPr>
                        <a:t>Dekkende. At dokumentasjon som blir sendt fra eller til eller lagt fram for tilsatte i virksomheten, blir behandlet som kommunikasjon til eller fra virksomheten. Det samme gjelder for kommunikasjon til eller fra den politiske ledelsen</a:t>
                      </a:r>
                      <a:endParaRPr lang="nb-NO" sz="600" b="1"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Alle informajsonselemementer/objekter skal være dokumentert som en del av  en større helhet. Det skal ikke være hull i prosessen. Krav om å sørge for at virksomhetsrettet dokumentasjon ikke blir «underslått», men kan brukes til å vise hva som faktisk foregår av prosesser i virksomheten. For eksempel ikke sletter slik at dokmentasjonen gir annet bilde.</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Kan for eksempel ivaretas gjennom strategi for styring av dokumentasjon, som en del av dette, transparens. Ikke nødvendigvis ivaretatt gjennom teknisk løsning, men rutine.</a:t>
                      </a:r>
                      <a:br>
                        <a:rPr lang="nb-NO" sz="600" u="none" strike="noStrike">
                          <a:effectLst/>
                        </a:rPr>
                      </a:br>
                      <a:br>
                        <a:rPr lang="nb-NO" sz="600" u="none" strike="noStrike">
                          <a:effectLst/>
                        </a:rPr>
                      </a:b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Ivaretas gjennom at dokumentasjon innholder alt grunnlag som er brukt i behandlingen.</a:t>
                      </a:r>
                      <a:br>
                        <a:rPr lang="nb-NO" sz="600" u="none" strike="noStrike">
                          <a:effectLst/>
                        </a:rPr>
                      </a:br>
                      <a:r>
                        <a:rPr lang="nb-NO" sz="600" u="none" strike="noStrike">
                          <a:effectLst/>
                        </a:rPr>
                        <a:t>Utfall av rettsregler/vilkårsvurdering er dokumentert.</a:t>
                      </a:r>
                      <a:br>
                        <a:rPr lang="nb-NO" sz="600" u="none" strike="noStrike">
                          <a:effectLst/>
                        </a:rPr>
                      </a:br>
                      <a:r>
                        <a:rPr lang="nb-NO" sz="600" u="none" strike="noStrike">
                          <a:effectLst/>
                        </a:rPr>
                        <a:t>Tidsstempel for når grunnlag for behandlingen er mottatt/innhentet er ivaretatt gjennom at datagrunnlaget er innhentet på samme dato som vedtaket er fattet eller eventuelt foreslått til beslutter når det er totrinnsbehandling.</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Utfall av alle rettsregler/vilkår er dokumentert. Bør basert på erfaringer, vurdere hvordan kjøring av rettsregler kan dokumenteres enda bedre på sikt.</a:t>
                      </a:r>
                      <a:br>
                        <a:rPr lang="nb-NO" sz="600" u="none" strike="noStrike">
                          <a:effectLst/>
                        </a:rPr>
                      </a:br>
                      <a:br>
                        <a:rPr lang="nb-NO" sz="600" u="none" strike="noStrike">
                          <a:effectLst/>
                        </a:rPr>
                      </a:br>
                      <a:r>
                        <a:rPr lang="nb-NO" sz="600" u="none" strike="noStrike">
                          <a:effectLst/>
                        </a:rPr>
                        <a:t>Det er ikke dokumentert hvilken versjon av lovverket som ligger til grunn da det til nå kun har vært et gjeldende lovverk.</a:t>
                      </a:r>
                      <a:br>
                        <a:rPr lang="nb-NO" sz="600" u="none" strike="noStrike">
                          <a:effectLst/>
                        </a:rPr>
                      </a:br>
                      <a:br>
                        <a:rPr lang="nb-NO" sz="600" u="none" strike="noStrike">
                          <a:effectLst/>
                        </a:rPr>
                      </a:br>
                      <a:r>
                        <a:rPr lang="nb-NO" sz="600" u="none" strike="noStrike">
                          <a:effectLst/>
                        </a:rPr>
                        <a:t>Varsler til bruker er ikke dokumentert som del av dokumentasjonen (XML'en) i dag. Varsler ligger som pdf-dokumenter i Joark (NAVs fagarkiv).</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Dette hensynet er delvis ivaretatt, og det ser ut til å være behov for å gjøre noen få endringer. Det må dokumenteres hvilken versjon av lovverket og regler som behandlingen har vært basert seg på.</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2192666004"/>
                  </a:ext>
                </a:extLst>
              </a:tr>
              <a:tr h="1468470">
                <a:tc>
                  <a:txBody>
                    <a:bodyPr/>
                    <a:lstStyle/>
                    <a:p>
                      <a:pPr algn="l" fontAlgn="t"/>
                      <a:r>
                        <a:rPr lang="nb-NO" sz="600" u="none" strike="noStrike">
                          <a:effectLst/>
                        </a:rPr>
                        <a:t>I sammenheng. At dokumentasjonen blir knyttet til annen relevant dokumentasjon og virksomhetsprosess</a:t>
                      </a:r>
                      <a:endParaRPr lang="nb-NO" sz="600" b="1"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Arbeidsprosesser i løsningen må ses i lys av andre prosesser. Informasjonen skal ikke være fragmentert, men må kunne kobles til konteksten den er skapt i. Dette er sentralt for å ivareta digital proveniens, eller helhetlig sammenheng, der ethvert element til sammen utgjør en logisk helhet som muliggjør lesning, tolkning, fremvisning og fremtidig anvendelse.</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1) Virksomhetene velger selv måter/teknologi for sammenstilling og gjenfinning. For eksempel bør man lenke informasjonsobjekter som relateres til hverandre, men også hele samlinger av objekter relateres til andre samlinger av objekter. </a:t>
                      </a:r>
                      <a:br>
                        <a:rPr lang="nb-NO" sz="600" u="none" strike="noStrike">
                          <a:effectLst/>
                        </a:rPr>
                      </a:br>
                      <a:r>
                        <a:rPr lang="nb-NO" sz="600" u="none" strike="noStrike">
                          <a:effectLst/>
                        </a:rPr>
                        <a:t>2) Hos NAV kan det eksempel ivaretas gjennom å identifisere all informasjon som er benyttet i behandlingen og hvilken kilde opplsyningene stammer fra (og tidspunkt når de er innhentet).</a:t>
                      </a:r>
                      <a:br>
                        <a:rPr lang="nb-NO" sz="600" u="none" strike="noStrike">
                          <a:effectLst/>
                        </a:rPr>
                      </a:br>
                      <a:r>
                        <a:rPr lang="nb-NO" sz="600" u="none" strike="noStrike">
                          <a:effectLst/>
                        </a:rPr>
                        <a:t>3)  For eksempel bør man hos NAV vurdere om  bruk av lovverk/rettsregler bør dokumenteres.</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Som over (se Dekkende).</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Som over (se Dekkende).</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Ivaretagelsen henger sammen med endringene som beskrevet under konklusjon for hensynet "Dekkende".   For akkurat denne løsningen er det svært lik i praksis hvordan disse to hensynene ivaretas. </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2183030315"/>
                  </a:ext>
                </a:extLst>
              </a:tr>
              <a:tr h="1468470">
                <a:tc>
                  <a:txBody>
                    <a:bodyPr/>
                    <a:lstStyle/>
                    <a:p>
                      <a:pPr algn="l" fontAlgn="t"/>
                      <a:r>
                        <a:rPr lang="nb-NO" sz="600" u="none" strike="noStrike">
                          <a:effectLst/>
                        </a:rPr>
                        <a:t>Anvendbar. At dokumentasjonen er tilgjengelig for berettiget bruk og innsyn </a:t>
                      </a:r>
                      <a:endParaRPr lang="nb-NO" sz="600" b="1"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A) Dokumentasjonen skal være mulig å gjenfinne. Allmennhetens rett til innsyn skal være mulig. Dokumentasjonen må derfor være mulig å frigjøre fra løsningen som skapte den. Dokumentasjonen må være mulig og forstå uten å ha kjennskap til løsningen som skapte den. </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For eksempel bør NAV vurdere om egne behov for anvendbarhet krever søkbarhet på tvers av løsninger.</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Dokumentasjon er lagt til rette for deling, ved at det lagres en strukturert dokumentasjon per behandling. </a:t>
                      </a:r>
                      <a:br>
                        <a:rPr lang="nb-NO" sz="600" u="none" strike="noStrike">
                          <a:effectLst/>
                        </a:rPr>
                      </a:br>
                      <a:r>
                        <a:rPr lang="nb-NO" sz="600" u="none" strike="noStrike">
                          <a:effectLst/>
                        </a:rPr>
                        <a:t>Dokumentasjonen er langt på vei selvforklarende.</a:t>
                      </a:r>
                      <a:br>
                        <a:rPr lang="nb-NO" sz="600" u="none" strike="noStrike">
                          <a:effectLst/>
                        </a:rPr>
                      </a:br>
                      <a:r>
                        <a:rPr lang="nb-NO" sz="600" u="none" strike="noStrike">
                          <a:effectLst/>
                        </a:rPr>
                        <a:t>Begreper gjenfinnes delvis i Begrepskatalog.</a:t>
                      </a:r>
                      <a:br>
                        <a:rPr lang="nb-NO" sz="600" u="none" strike="noStrike">
                          <a:effectLst/>
                        </a:rPr>
                      </a:br>
                      <a:r>
                        <a:rPr lang="nb-NO" sz="600" u="none" strike="noStrike">
                          <a:effectLst/>
                        </a:rPr>
                        <a:t>Dokumentasjonen er lagret som strukturerte dokumenter per behandling som ikke kan endres og er dermed klargjort for avlevering. Kan enkelt deles med annen part ved hjelp av en datastrøm.</a:t>
                      </a:r>
                      <a:br>
                        <a:rPr lang="nb-NO" sz="600" u="none" strike="noStrike">
                          <a:effectLst/>
                        </a:rPr>
                      </a:br>
                      <a:r>
                        <a:rPr lang="nb-NO" sz="600" u="none" strike="noStrike">
                          <a:effectLst/>
                        </a:rPr>
                        <a:t>Allmenheten har rett til innsyn, men siden alt som er taushetsbelagt ikke kan deles, så fins det lite av verdi som kan deles. Dermed er det ikke naturlig å legge opp til deling av vedtak på Foreldrepenger med allmenheten.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Punkt A) under dette hensynet ser ut til å være ivaretatt, og det ser ikke ut til å være behov for å gjøre endringer. Foreldrepenge-løsningen er i dag tilrettelagt for kontinuerlig deling av hendelser og vedtak som fattes i løsningen (strømming). Arkivverket og NAV er enige om at strømming (kontinuerlig overføring) trolig vil være en god tilnærming for overføring av data fra foreldrepenge-løsningen til Arkivverket. Det står mer om de tekniske detaljene i følgebrevet.</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2550427703"/>
                  </a:ext>
                </a:extLst>
              </a:tr>
              <a:tr h="2017110">
                <a:tc>
                  <a:txBody>
                    <a:bodyPr/>
                    <a:lstStyle/>
                    <a:p>
                      <a:pPr algn="ctr" fontAlgn="t"/>
                      <a:endParaRPr lang="nb-NO" sz="600" b="0" i="0" u="none" strike="noStrike">
                        <a:solidFill>
                          <a:srgbClr val="FF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B) For at dokumentasjonen skal være forståelig, må den være beskrevet. Informasjonsinnholdet må kunne brukes, leses, ses eller lyttes til. </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 1) For eksempel bør de data- og informasjonsmodeller som er nødvendig for å tolke dokumentasjonen være tilgjengelig i et åpent, (maskin)lesbart format. 2) Så langt som mulig bør alltid dataenes opprinnelige struktur bevares. For eksempel bør  formatkonvertering / minimering som gir informasjonstap, og som begrenser fremtidig bruk, unngås.  </a:t>
                      </a:r>
                      <a:br>
                        <a:rPr lang="nb-NO" sz="600" u="none" strike="noStrike">
                          <a:effectLst/>
                        </a:rPr>
                      </a:br>
                      <a:r>
                        <a:rPr lang="nb-NO" sz="600" u="none" strike="noStrike">
                          <a:effectLst/>
                        </a:rPr>
                        <a:t>3) For eksempel bør formatene som velges ikke føre til informasjonstap eller begrense fremtidig bruk, for eksempel proprietære formater. </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 er en strukturert dokumentasjon av hver behandling, XML i denne løsningen (supplere med hvordan gjort).</a:t>
                      </a:r>
                      <a:br>
                        <a:rPr lang="nb-NO" sz="600" u="none" strike="noStrike">
                          <a:effectLst/>
                        </a:rPr>
                      </a:br>
                      <a:r>
                        <a:rPr lang="nb-NO" sz="600" u="none" strike="noStrike">
                          <a:effectLst/>
                        </a:rPr>
                        <a:t>Det har ikke blitt utført noen datakonverteringer som fører til informasjonstap.</a:t>
                      </a:r>
                      <a:br>
                        <a:rPr lang="nb-NO" sz="600" u="none" strike="noStrike">
                          <a:effectLst/>
                        </a:rPr>
                      </a:br>
                      <a:r>
                        <a:rPr lang="nb-NO" sz="600" u="none" strike="noStrike">
                          <a:effectLst/>
                        </a:rPr>
                        <a:t>Der saksbehandler har gjort manuelle vurderinger, så er dette dokumentert. Det er ikke krav om å avlevere ustrukturerte dokumenter som er underlag til behandlingen, se BK-vedtak (ikke bevaring på ustrukturert data). Relevant underlag fra ustrukturerte dokumenter (f.eks. dato-felter for terminbekreftelse og selve termindatoen) er lagt inn strukturert som underlag til behandlingen.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Det er ønskelig å unngå dokumentasjon av modellen ved at dokumentasjonen eventuelt blir med selvforklarende og reglene eventuelt blir mer utfyllende dokumentert.</a:t>
                      </a:r>
                      <a:br>
                        <a:rPr lang="nb-NO" sz="600" u="none" strike="noStrike">
                          <a:effectLst/>
                        </a:rPr>
                      </a:br>
                      <a:br>
                        <a:rPr lang="nb-NO" sz="600" u="none" strike="noStrike">
                          <a:effectLst/>
                        </a:rPr>
                      </a:br>
                      <a:r>
                        <a:rPr lang="nb-NO" sz="600" u="none" strike="noStrike">
                          <a:effectLst/>
                        </a:rPr>
                        <a:t>Se svar under Dekkende.</a:t>
                      </a:r>
                      <a:br>
                        <a:rPr lang="nb-NO" sz="600" u="none" strike="noStrike">
                          <a:effectLst/>
                        </a:rPr>
                      </a:br>
                      <a:br>
                        <a:rPr lang="nb-NO" sz="600" u="none" strike="noStrike">
                          <a:effectLst/>
                        </a:rPr>
                      </a:br>
                      <a:r>
                        <a:rPr lang="nb-NO" sz="600" u="none" strike="noStrike">
                          <a:effectLst/>
                        </a:rPr>
                        <a:t>Alle begreper som er av viktighet for semantisk forståelse må dokumenteres (i begrepskatalog).</a:t>
                      </a:r>
                      <a:br>
                        <a:rPr lang="nb-NO" sz="600" u="none" strike="noStrike">
                          <a:effectLst/>
                        </a:rPr>
                      </a:br>
                      <a:br>
                        <a:rPr lang="nb-NO" sz="600" u="none" strike="noStrike">
                          <a:effectLst/>
                        </a:rPr>
                      </a:br>
                      <a:br>
                        <a:rPr lang="nb-NO" sz="600" u="none" strike="noStrike">
                          <a:effectLst/>
                        </a:rPr>
                      </a:br>
                      <a:br>
                        <a:rPr lang="nb-NO" sz="600" u="none" strike="noStrike">
                          <a:effectLst/>
                        </a:rPr>
                      </a:br>
                      <a:r>
                        <a:rPr lang="nb-NO" sz="600" u="none" strike="noStrike">
                          <a:effectLst/>
                        </a:rPr>
                        <a:t>Når NAV sender brev til bruker eller andre parter så blir disse arkivert i Joark (NAVs faglige dokumentarkiv). Det er ikke ønskelig med en samlet strømming fra Joark og VL FP (XML) da:</a:t>
                      </a:r>
                      <a:br>
                        <a:rPr lang="nb-NO" sz="600" u="none" strike="noStrike">
                          <a:effectLst/>
                        </a:rPr>
                      </a:br>
                      <a:br>
                        <a:rPr lang="nb-NO" sz="600" u="none" strike="noStrike">
                          <a:effectLst/>
                        </a:rPr>
                      </a:br>
                      <a:r>
                        <a:rPr lang="nb-NO" sz="600" u="none" strike="noStrike">
                          <a:effectLst/>
                        </a:rPr>
                        <a:t>- Verdien med å avlevere fra Joark er liten, da det er lite (ingen) ekstra verdi i det som ligger i Joark utover det som ligger i XML VL FP.</a:t>
                      </a:r>
                      <a:br>
                        <a:rPr lang="nb-NO" sz="600" u="none" strike="noStrike">
                          <a:effectLst/>
                        </a:rPr>
                      </a:br>
                      <a:br>
                        <a:rPr lang="nb-NO" sz="600" u="none" strike="noStrike">
                          <a:effectLst/>
                        </a:rPr>
                      </a:br>
                      <a:r>
                        <a:rPr lang="nb-NO" sz="600" u="none" strike="noStrike">
                          <a:effectLst/>
                        </a:rPr>
                        <a:t>- En slik avlevering er ikke triviell og vil kreve en utviklingsjobb.</a:t>
                      </a:r>
                      <a:br>
                        <a:rPr lang="nb-NO" sz="600" u="none" strike="noStrike">
                          <a:effectLst/>
                        </a:rPr>
                      </a:br>
                      <a:br>
                        <a:rPr lang="nb-NO" sz="600" u="none" strike="noStrike">
                          <a:effectLst/>
                        </a:rPr>
                      </a:br>
                      <a:r>
                        <a:rPr lang="nb-NO" sz="600" u="none" strike="noStrike">
                          <a:effectLst/>
                        </a:rPr>
                        <a:t>NAV mener at avlevering av kun XML vil dekke behov. Se ellers «Dekkende» hvor NAV beskriver at dokumentasjon av varsler/brev til bruker i dag ikke er dokumentert som del av XML VL FP. Noe som kanskje bør inkluderes på sikt for at XML skal vært komplett/dekkende.</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Punkt B) under dette hensynet er langt på vei ivaretatt. På lengre sikt bør NAV gjøre en sjekk på lesbarhet av XML, avklare hvordan NAV deler kodelister og vurdere om det er begreper som bør inn i begrepskatalogen.  Oppsummering av test av lesbarhet av XML:</a:t>
                      </a:r>
                      <a:br>
                        <a:rPr lang="nb-NO" sz="600" u="none" strike="noStrike">
                          <a:effectLst/>
                        </a:rPr>
                      </a:br>
                      <a:br>
                        <a:rPr lang="nb-NO" sz="600" u="none" strike="noStrike">
                          <a:effectLst/>
                        </a:rPr>
                      </a:br>
                      <a:r>
                        <a:rPr lang="nb-NO" sz="600" u="none" strike="noStrike">
                          <a:effectLst/>
                        </a:rPr>
                        <a:t>    - Generelt virket XMLen forstålig for Arkivverkets saksbehandlere og greit selvdokumentert.</a:t>
                      </a:r>
                      <a:br>
                        <a:rPr lang="nb-NO" sz="600" u="none" strike="noStrike">
                          <a:effectLst/>
                        </a:rPr>
                      </a:br>
                      <a:br>
                        <a:rPr lang="nb-NO" sz="600" u="none" strike="noStrike">
                          <a:effectLst/>
                        </a:rPr>
                      </a:br>
                      <a:r>
                        <a:rPr lang="nb-NO" sz="600" u="none" strike="noStrike">
                          <a:effectLst/>
                        </a:rPr>
                        <a:t>    - Identene som saksbehandler og behandlende institusjon er ikke skrevet ut på samme måte som andre koder.</a:t>
                      </a:r>
                      <a:br>
                        <a:rPr lang="nb-NO" sz="600" u="none" strike="noStrike">
                          <a:effectLst/>
                        </a:rPr>
                      </a:br>
                      <a:br>
                        <a:rPr lang="nb-NO" sz="600" u="none" strike="noStrike">
                          <a:effectLst/>
                        </a:rPr>
                      </a:br>
                      <a:r>
                        <a:rPr lang="nb-NO" sz="600" u="none" strike="noStrike">
                          <a:effectLst/>
                        </a:rPr>
                        <a:t>    - For forståelse av hele datasettet burde avleveringen inneholde de samlede kodelistene samt prosateksten  rundt parametere.</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1713091500"/>
                  </a:ext>
                </a:extLst>
              </a:tr>
              <a:tr h="3754470">
                <a:tc>
                  <a:txBody>
                    <a:bodyPr/>
                    <a:lstStyle/>
                    <a:p>
                      <a:pPr algn="l" fontAlgn="t"/>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C) Krav om at dokumentasjonen må skjermes mot uberettiget bruk, tilgang og innsyn.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1) Kan for eksempel ivaretas gjennom tilgangsstyring, ref "Ekte". </a:t>
                      </a:r>
                      <a:br>
                        <a:rPr lang="nb-NO" sz="600" u="none" strike="noStrike">
                          <a:effectLst/>
                        </a:rPr>
                      </a:br>
                      <a:r>
                        <a:rPr lang="nb-NO" sz="600" u="none" strike="noStrike">
                          <a:effectLst/>
                        </a:rPr>
                        <a:t>2) Når dette hensynet ivaretas, bør en samtidig tenke på ivaretagelse av personvern, informasjonssikkerhet, offentlighet og andre tilgrensende krav etter annet lovverk. </a:t>
                      </a:r>
                      <a:br>
                        <a:rPr lang="nb-NO" sz="600" u="none" strike="noStrike">
                          <a:effectLst/>
                        </a:rPr>
                      </a:br>
                      <a:r>
                        <a:rPr lang="nb-NO" sz="600" u="none" strike="noStrike">
                          <a:effectLst/>
                        </a:rPr>
                        <a:t>3) For eksempel bør det framgå hvilke deler av dokumentasjon som er skjermet og hjemmelsgrunnlaget. Denne informasjonen bør være strukturert og være en del av beskrivelsene som følger med dokumentasjonen ved eventuell overføring til en arkivinstitusjon.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Dokumentasjon av behandlingene ligger som en del av løsningen (tilhører domenet).</a:t>
                      </a:r>
                      <a:br>
                        <a:rPr lang="nb-NO" sz="600" u="none" strike="noStrike">
                          <a:effectLst/>
                        </a:rPr>
                      </a:br>
                      <a:r>
                        <a:rPr lang="nb-NO" sz="600" u="none" strike="noStrike">
                          <a:effectLst/>
                        </a:rPr>
                        <a:t>Innsyn i dokumentasjonen styres gjennom tilgangskontroll på 2 nivåer; ren funksjonell tilgang til innsyn og detaljert tilgangskontroll på den enkelte behandlingen (ved bruk av policy-basert tilgangskontroll). Detaljert tilgangskontroll kan for eksempel være på om person er kode 6 eller 7 person, eller om personen er ansatt eller i nær slekt med noen i NAV. Dette er tilgangsinformasjon som det ikke er hensiktsmessig å overføre til AV, da dette er i kontinuerlig endring. NAV-ansatte markeres for å ivareta habilitet og skjerming i NAVs saksbehandling. AV må ev. vurdere om de har behov for noe tilsvarende for sine ansatte.</a:t>
                      </a:r>
                      <a:br>
                        <a:rPr lang="nb-NO" sz="600" u="none" strike="noStrike">
                          <a:effectLst/>
                        </a:rPr>
                      </a:br>
                      <a:r>
                        <a:rPr lang="nb-NO" sz="600" u="none" strike="noStrike">
                          <a:effectLst/>
                        </a:rPr>
                        <a:t>Ved avlevering fra fagarkiv tidligere har NAV gitt felles opplysninger for hele avleveringen samlet:</a:t>
                      </a:r>
                      <a:br>
                        <a:rPr lang="nb-NO" sz="600" u="none" strike="noStrike">
                          <a:effectLst/>
                        </a:rPr>
                      </a:br>
                      <a:r>
                        <a:rPr lang="nb-NO" sz="600" u="none" strike="noStrike">
                          <a:effectLst/>
                        </a:rPr>
                        <a:t>- M500 Tilgangsrestriksjon  ”Unntatt offentlighet” </a:t>
                      </a:r>
                      <a:br>
                        <a:rPr lang="nb-NO" sz="600" u="none" strike="noStrike">
                          <a:effectLst/>
                        </a:rPr>
                      </a:br>
                      <a:r>
                        <a:rPr lang="nb-NO" sz="600" u="none" strike="noStrike">
                          <a:effectLst/>
                        </a:rPr>
                        <a:t>- M501 Skjermingshjemmel ”Offl § 13, jf fvl § 13 og lov om arbeids- og velferdsforvaltningen § 7” </a:t>
                      </a:r>
                      <a:br>
                        <a:rPr lang="nb-NO" sz="600" u="none" strike="noStrike">
                          <a:effectLst/>
                        </a:rPr>
                      </a:br>
                      <a:r>
                        <a:rPr lang="nb-NO" sz="600" u="none" strike="noStrike">
                          <a:effectLst/>
                        </a:rPr>
                        <a:t>- M503 SkjermingDokument ”Skjerming av hele dokumentet” </a:t>
                      </a:r>
                      <a:br>
                        <a:rPr lang="nb-NO" sz="600" u="none" strike="noStrike">
                          <a:effectLst/>
                        </a:rPr>
                      </a:br>
                      <a:r>
                        <a:rPr lang="nb-NO" sz="600" u="none" strike="noStrike">
                          <a:effectLst/>
                        </a:rPr>
                        <a:t>- M504 Skjermingsvarighet ”60 år etter deponering/avlevering”</a:t>
                      </a:r>
                      <a:br>
                        <a:rPr lang="nb-NO" sz="600" u="none" strike="noStrike">
                          <a:effectLst/>
                        </a:rPr>
                      </a:br>
                      <a:r>
                        <a:rPr lang="nb-NO" sz="600" u="none" strike="noStrike">
                          <a:effectLst/>
                        </a:rPr>
                        <a:t>Det forventes at de fleste sentrale metadataene kan hentes fra felles Datakatalog. Det bør avklares om det eksisterer behov utover dette, for eksempel om det er taushetsbelagt informasjon.</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Ref, kollone D som beskriver at NAV har gitt felles opplysninger for hele avleveringen samlet når det gjelder skjerming. NAV tror det samme vil gjelde for avleveringen fra foreldrepengeløsningen. NAV mener at denne informasjonen kan gis på generelt nivå, enten som del av avtale eller ved at dette dokumenteres som del av informasjon i felles datakatalog.</a:t>
                      </a:r>
                      <a:br>
                        <a:rPr lang="nb-NO" sz="600" u="none" strike="noStrike">
                          <a:effectLst/>
                        </a:rPr>
                      </a:br>
                      <a:br>
                        <a:rPr lang="nb-NO" sz="600" u="none" strike="noStrike">
                          <a:effectLst/>
                        </a:rPr>
                      </a:br>
                      <a:r>
                        <a:rPr lang="nb-NO" sz="600" u="none" strike="noStrike">
                          <a:effectLst/>
                        </a:rPr>
                        <a:t>Regler knyttet til brukers innsyn skal ikke NAV sende med data om til AV. AV bør selv gjøre  vurdering av innsyn når forespørselen kommer knyttet til AVs regler/hjemler etc. Regler som gjelder NAV vil skille seg fra regler som gjelder for AR og NAVs regler er derfor ikke aktuelle når AV får materialet. Slike regler kan også endre seg over tid for begge parter. AV må stilling til partsinnsyn på eget grunnlag, hvis de får slike henvendelser.   Det kan hende at en virksomhet gir innsyn i et dokument, mens en annen gir avslag på det samme. Slik er det i dag allerede.</a:t>
                      </a:r>
                      <a:br>
                        <a:rPr lang="nb-NO" sz="600" u="none" strike="noStrike">
                          <a:effectLst/>
                        </a:rPr>
                      </a:br>
                      <a:br>
                        <a:rPr lang="nb-NO" sz="600" u="none" strike="noStrike">
                          <a:effectLst/>
                        </a:rPr>
                      </a:br>
                      <a:r>
                        <a:rPr lang="nb-NO" sz="600" u="none" strike="noStrike">
                          <a:effectLst/>
                        </a:rPr>
                        <a:t>Basere seg på dokumentasjon i datakatalog som:</a:t>
                      </a:r>
                      <a:br>
                        <a:rPr lang="nb-NO" sz="600" u="none" strike="noStrike">
                          <a:effectLst/>
                        </a:rPr>
                      </a:br>
                      <a:br>
                        <a:rPr lang="nb-NO" sz="600" u="none" strike="noStrike">
                          <a:effectLst/>
                        </a:rPr>
                      </a:br>
                      <a:r>
                        <a:rPr lang="nb-NO" sz="600" u="none" strike="noStrike">
                          <a:effectLst/>
                        </a:rPr>
                        <a:t>- Eier</a:t>
                      </a:r>
                      <a:br>
                        <a:rPr lang="nb-NO" sz="600" u="none" strike="noStrike">
                          <a:effectLst/>
                        </a:rPr>
                      </a:br>
                      <a:br>
                        <a:rPr lang="nb-NO" sz="600" u="none" strike="noStrike">
                          <a:effectLst/>
                        </a:rPr>
                      </a:br>
                      <a:r>
                        <a:rPr lang="nb-NO" sz="600" u="none" strike="noStrike">
                          <a:effectLst/>
                        </a:rPr>
                        <a:t>- Tittel</a:t>
                      </a:r>
                      <a:br>
                        <a:rPr lang="nb-NO" sz="600" u="none" strike="noStrike">
                          <a:effectLst/>
                        </a:rPr>
                      </a:br>
                      <a:br>
                        <a:rPr lang="nb-NO" sz="600" u="none" strike="noStrike">
                          <a:effectLst/>
                        </a:rPr>
                      </a:br>
                      <a:r>
                        <a:rPr lang="nb-NO" sz="600" u="none" strike="noStrike">
                          <a:effectLst/>
                        </a:rPr>
                        <a:t>- Formål</a:t>
                      </a:r>
                      <a:br>
                        <a:rPr lang="nb-NO" sz="600" u="none" strike="noStrike">
                          <a:effectLst/>
                        </a:rPr>
                      </a:br>
                      <a:br>
                        <a:rPr lang="nb-NO" sz="600" u="none" strike="noStrike">
                          <a:effectLst/>
                        </a:rPr>
                      </a:br>
                      <a:r>
                        <a:rPr lang="nb-NO" sz="600" u="none" strike="noStrike">
                          <a:effectLst/>
                        </a:rPr>
                        <a:t>- Beskrivelse</a:t>
                      </a:r>
                      <a:br>
                        <a:rPr lang="nb-NO" sz="600" u="none" strike="noStrike">
                          <a:effectLst/>
                        </a:rPr>
                      </a:br>
                      <a:br>
                        <a:rPr lang="nb-NO" sz="600" u="none" strike="noStrike">
                          <a:effectLst/>
                        </a:rPr>
                      </a:br>
                      <a:r>
                        <a:rPr lang="nb-NO" sz="600" u="none" strike="noStrike">
                          <a:effectLst/>
                        </a:rPr>
                        <a:t>- Utfyllende dokumentasjon (link - leveres med ved avlevering?)</a:t>
                      </a:r>
                      <a:br>
                        <a:rPr lang="nb-NO" sz="600" u="none" strike="noStrike">
                          <a:effectLst/>
                        </a:rPr>
                      </a:br>
                      <a:br>
                        <a:rPr lang="nb-NO" sz="600" u="none" strike="noStrike">
                          <a:effectLst/>
                        </a:rPr>
                      </a:br>
                      <a:r>
                        <a:rPr lang="nb-NO" sz="600" u="none" strike="noStrike">
                          <a:effectLst/>
                        </a:rPr>
                        <a:t>- Tilgangsnivå</a:t>
                      </a:r>
                      <a:br>
                        <a:rPr lang="nb-NO" sz="600" u="none" strike="noStrike">
                          <a:effectLst/>
                        </a:rPr>
                      </a:br>
                      <a:br>
                        <a:rPr lang="nb-NO" sz="600" u="none" strike="noStrike">
                          <a:effectLst/>
                        </a:rPr>
                      </a:br>
                      <a:r>
                        <a:rPr lang="nb-NO" sz="600" u="none" strike="noStrike">
                          <a:effectLst/>
                        </a:rPr>
                        <a:t>- Skjermingshjemmel</a:t>
                      </a:r>
                      <a:br>
                        <a:rPr lang="nb-NO" sz="600" u="none" strike="noStrike">
                          <a:effectLst/>
                        </a:rPr>
                      </a:br>
                      <a:br>
                        <a:rPr lang="nb-NO" sz="600" u="none" strike="noStrike">
                          <a:effectLst/>
                        </a:rPr>
                      </a:br>
                      <a:r>
                        <a:rPr lang="nb-NO" sz="600" u="none" strike="noStrike">
                          <a:effectLst/>
                        </a:rPr>
                        <a:t>- Behandlingsgrunnlag</a:t>
                      </a:r>
                      <a:br>
                        <a:rPr lang="nb-NO" sz="600" u="none" strike="noStrike">
                          <a:effectLst/>
                        </a:rPr>
                      </a:br>
                      <a:br>
                        <a:rPr lang="nb-NO" sz="600" u="none" strike="noStrike">
                          <a:effectLst/>
                        </a:rPr>
                      </a:br>
                      <a:r>
                        <a:rPr lang="nb-NO" sz="600" u="none" strike="noStrike">
                          <a:effectLst/>
                        </a:rPr>
                        <a:t>- Utleveringshjemmel</a:t>
                      </a:r>
                      <a:br>
                        <a:rPr lang="nb-NO" sz="600" u="none" strike="noStrike">
                          <a:effectLst/>
                        </a:rPr>
                      </a:br>
                      <a:br>
                        <a:rPr lang="nb-NO" sz="600" u="none" strike="noStrike">
                          <a:effectLst/>
                        </a:rPr>
                      </a:br>
                      <a:r>
                        <a:rPr lang="nb-NO" sz="600" u="none" strike="noStrike">
                          <a:effectLst/>
                        </a:rPr>
                        <a:t>- Tema</a:t>
                      </a:r>
                      <a:br>
                        <a:rPr lang="nb-NO" sz="600" u="none" strike="noStrike">
                          <a:effectLst/>
                        </a:rPr>
                      </a:br>
                      <a:br>
                        <a:rPr lang="nb-NO" sz="600" u="none" strike="noStrike">
                          <a:effectLst/>
                        </a:rPr>
                      </a:br>
                      <a:r>
                        <a:rPr lang="nb-NO" sz="600" u="none" strike="noStrike">
                          <a:effectLst/>
                        </a:rPr>
                        <a:t>- ...</a:t>
                      </a:r>
                      <a:br>
                        <a:rPr lang="nb-NO" sz="600" u="none" strike="noStrike">
                          <a:effectLst/>
                        </a:rPr>
                      </a:br>
                      <a:br>
                        <a:rPr lang="nb-NO" sz="600" u="none" strike="noStrike">
                          <a:effectLst/>
                        </a:rPr>
                      </a:br>
                      <a:r>
                        <a:rPr lang="nb-NO" sz="600" u="none" strike="noStrike">
                          <a:effectLst/>
                        </a:rPr>
                        <a:t>Mer fra:  https://doc.difi.no/veiledere/veileder-for-beskrivelse-av-datasett/</a:t>
                      </a:r>
                      <a:br>
                        <a:rPr lang="nb-NO" sz="600" u="none" strike="noStrike">
                          <a:effectLst/>
                        </a:rPr>
                      </a:br>
                      <a:br>
                        <a:rPr lang="nb-NO" sz="600" u="none" strike="noStrike">
                          <a:effectLst/>
                        </a:rPr>
                      </a:br>
                      <a:r>
                        <a:rPr lang="nb-NO" sz="600" u="none" strike="noStrike">
                          <a:effectLst/>
                        </a:rPr>
                        <a:t>Dagens Noark metadata?</a:t>
                      </a:r>
                      <a:endParaRPr lang="nb-NO" sz="600" b="0" i="0" u="none" strike="noStrike">
                        <a:solidFill>
                          <a:srgbClr val="000000"/>
                        </a:solidFill>
                        <a:effectLst/>
                        <a:latin typeface="Calibri" panose="020F0502020204030204" pitchFamily="34" charset="0"/>
                      </a:endParaRPr>
                    </a:p>
                  </a:txBody>
                  <a:tcPr marL="936" marR="936" marT="936" marB="4494"/>
                </a:tc>
                <a:tc>
                  <a:txBody>
                    <a:bodyPr/>
                    <a:lstStyle/>
                    <a:p>
                      <a:pPr algn="l" fontAlgn="t"/>
                      <a:r>
                        <a:rPr lang="nb-NO" sz="600" u="none" strike="noStrike">
                          <a:effectLst/>
                        </a:rPr>
                        <a:t>Punkt C) under dette hensynet ser ut til å være ivaretatt, og det ser ikke ut til å være behov for å gjøre endringer.  Merk at denne piloten ikke har kommet fram til hvordan løsningen best bør adressere behovet for informasjon om merking av skjermet materiale (Punkt C, eksempel 3). Videre arbeid avventer resultater fra pågående pilot med Felles datakatalog.</a:t>
                      </a:r>
                      <a:endParaRPr lang="nb-NO" sz="600" b="0" i="0" u="none" strike="noStrike">
                        <a:solidFill>
                          <a:srgbClr val="000000"/>
                        </a:solidFill>
                        <a:effectLst/>
                        <a:latin typeface="Calibri" panose="020F0502020204030204" pitchFamily="34" charset="0"/>
                      </a:endParaRPr>
                    </a:p>
                  </a:txBody>
                  <a:tcPr marL="936" marR="936" marT="936" marB="4494"/>
                </a:tc>
                <a:extLst>
                  <a:ext uri="{0D108BD9-81ED-4DB2-BD59-A6C34878D82A}">
                    <a16:rowId xmlns:a16="http://schemas.microsoft.com/office/drawing/2014/main" val="2466248811"/>
                  </a:ext>
                </a:extLst>
              </a:tr>
            </a:tbl>
          </a:graphicData>
        </a:graphic>
      </p:graphicFrame>
    </p:spTree>
    <p:extLst>
      <p:ext uri="{BB962C8B-B14F-4D97-AF65-F5344CB8AC3E}">
        <p14:creationId xmlns:p14="http://schemas.microsoft.com/office/powerpoint/2010/main" val="34332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0"/>
          <p:cNvSpPr txBox="1">
            <a:spLocks noGrp="1"/>
          </p:cNvSpPr>
          <p:nvPr>
            <p:ph type="title"/>
          </p:nvPr>
        </p:nvSpPr>
        <p:spPr>
          <a:xfrm>
            <a:off x="628650" y="390617"/>
            <a:ext cx="8381250" cy="877500"/>
          </a:xfrm>
          <a:prstGeom prst="rect">
            <a:avLst/>
          </a:prstGeom>
          <a:noFill/>
          <a:ln>
            <a:noFill/>
          </a:ln>
        </p:spPr>
        <p:txBody>
          <a:bodyPr spcFirstLastPara="1" wrap="square" lIns="68569" tIns="34275" rIns="68569" bIns="162000" anchor="b" anchorCtr="0">
            <a:noAutofit/>
          </a:bodyPr>
          <a:lstStyle/>
          <a:p>
            <a:pPr>
              <a:buSzPts val="3240"/>
            </a:pPr>
            <a:r>
              <a:rPr lang="no-NO" sz="2800" dirty="0">
                <a:latin typeface="Calibri Light" panose="020F0302020204030204" pitchFamily="34" charset="0"/>
                <a:cs typeface="Calibri Light" panose="020F0302020204030204" pitchFamily="34" charset="0"/>
              </a:rPr>
              <a:t>Ta vare på slik at ... </a:t>
            </a:r>
            <a:endParaRPr sz="2800" dirty="0">
              <a:latin typeface="Calibri Light" panose="020F0302020204030204" pitchFamily="34" charset="0"/>
              <a:cs typeface="Calibri Light" panose="020F0302020204030204" pitchFamily="34" charset="0"/>
            </a:endParaRPr>
          </a:p>
        </p:txBody>
      </p:sp>
      <p:sp>
        <p:nvSpPr>
          <p:cNvPr id="482" name="Google Shape;482;p80"/>
          <p:cNvSpPr/>
          <p:nvPr/>
        </p:nvSpPr>
        <p:spPr>
          <a:xfrm>
            <a:off x="437261" y="3547266"/>
            <a:ext cx="2641500" cy="992475"/>
          </a:xfrm>
          <a:prstGeom prst="rect">
            <a:avLst/>
          </a:prstGeom>
          <a:noFill/>
          <a:ln>
            <a:noFill/>
          </a:ln>
        </p:spPr>
        <p:txBody>
          <a:bodyPr spcFirstLastPara="1" wrap="square" lIns="68569" tIns="34275" rIns="68569" bIns="34275" anchor="t" anchorCtr="0">
            <a:noAutofit/>
          </a:bodyPr>
          <a:lstStyle/>
          <a:p>
            <a:pPr defTabSz="685800" fontAlgn="auto">
              <a:spcBef>
                <a:spcPts val="0"/>
              </a:spcBef>
              <a:spcAft>
                <a:spcPts val="0"/>
              </a:spcAft>
              <a:buClr>
                <a:srgbClr val="000000"/>
              </a:buClr>
            </a:pPr>
            <a:r>
              <a:rPr lang="no-NO" sz="1500" b="1" kern="0">
                <a:solidFill>
                  <a:srgbClr val="222222"/>
                </a:solidFill>
                <a:latin typeface="Calibri"/>
                <a:ea typeface="Calibri"/>
                <a:cs typeface="Calibri"/>
                <a:sym typeface="Calibri"/>
              </a:rPr>
              <a:t>Vi kan finne igjen, dele og gjenbruke tidligere arbeid. </a:t>
            </a:r>
            <a:br>
              <a:rPr lang="no-NO" sz="1500" kern="0">
                <a:solidFill>
                  <a:srgbClr val="222222"/>
                </a:solidFill>
                <a:latin typeface="Calibri"/>
                <a:ea typeface="Calibri"/>
                <a:cs typeface="Calibri"/>
                <a:sym typeface="Calibri"/>
              </a:rPr>
            </a:br>
            <a:r>
              <a:rPr lang="no-NO" sz="1500" kern="0">
                <a:solidFill>
                  <a:srgbClr val="222222"/>
                </a:solidFill>
                <a:latin typeface="Calibri"/>
                <a:ea typeface="Calibri"/>
                <a:cs typeface="Calibri"/>
                <a:sym typeface="Calibri"/>
              </a:rPr>
              <a:t>Det handler om å være </a:t>
            </a:r>
            <a:r>
              <a:rPr lang="no-NO" sz="1500" b="1" kern="0">
                <a:solidFill>
                  <a:srgbClr val="449F9F"/>
                </a:solidFill>
                <a:latin typeface="Calibri"/>
                <a:ea typeface="Calibri"/>
                <a:cs typeface="Calibri"/>
                <a:sym typeface="Calibri"/>
              </a:rPr>
              <a:t>effektiv</a:t>
            </a:r>
            <a:r>
              <a:rPr lang="no-NO" sz="1500" kern="0">
                <a:solidFill>
                  <a:srgbClr val="222222"/>
                </a:solidFill>
                <a:latin typeface="Calibri"/>
                <a:ea typeface="Calibri"/>
                <a:cs typeface="Calibri"/>
                <a:sym typeface="Calibri"/>
              </a:rPr>
              <a:t> og </a:t>
            </a:r>
            <a:r>
              <a:rPr lang="no-NO" sz="1500" b="1" kern="0">
                <a:solidFill>
                  <a:srgbClr val="449F9F"/>
                </a:solidFill>
                <a:latin typeface="Calibri"/>
                <a:ea typeface="Calibri"/>
                <a:cs typeface="Calibri"/>
                <a:sym typeface="Calibri"/>
              </a:rPr>
              <a:t>unngå dobbeltarbeid</a:t>
            </a:r>
            <a:endParaRPr sz="1050" kern="0">
              <a:solidFill>
                <a:srgbClr val="000000"/>
              </a:solidFill>
              <a:latin typeface="Arial"/>
              <a:cs typeface="Arial"/>
              <a:sym typeface="Arial"/>
            </a:endParaRPr>
          </a:p>
        </p:txBody>
      </p:sp>
      <p:sp>
        <p:nvSpPr>
          <p:cNvPr id="483" name="Google Shape;483;p80"/>
          <p:cNvSpPr/>
          <p:nvPr/>
        </p:nvSpPr>
        <p:spPr>
          <a:xfrm>
            <a:off x="3508988" y="3547266"/>
            <a:ext cx="2563650" cy="992475"/>
          </a:xfrm>
          <a:prstGeom prst="rect">
            <a:avLst/>
          </a:prstGeom>
          <a:noFill/>
          <a:ln>
            <a:noFill/>
          </a:ln>
        </p:spPr>
        <p:txBody>
          <a:bodyPr spcFirstLastPara="1" wrap="square" lIns="68569" tIns="34275" rIns="68569" bIns="34275" anchor="t" anchorCtr="0">
            <a:noAutofit/>
          </a:bodyPr>
          <a:lstStyle/>
          <a:p>
            <a:pPr defTabSz="685800" fontAlgn="auto">
              <a:spcBef>
                <a:spcPts val="0"/>
              </a:spcBef>
              <a:spcAft>
                <a:spcPts val="0"/>
              </a:spcAft>
              <a:buClr>
                <a:srgbClr val="000000"/>
              </a:buClr>
            </a:pPr>
            <a:r>
              <a:rPr lang="no-NO" sz="1500" b="1" kern="0">
                <a:solidFill>
                  <a:srgbClr val="222222"/>
                </a:solidFill>
                <a:latin typeface="Calibri"/>
                <a:ea typeface="Calibri"/>
                <a:cs typeface="Calibri"/>
                <a:sym typeface="Calibri"/>
              </a:rPr>
              <a:t>Vi kan bevise hva som har skjedd. </a:t>
            </a:r>
            <a:br>
              <a:rPr lang="no-NO" sz="1500" kern="0">
                <a:solidFill>
                  <a:srgbClr val="222222"/>
                </a:solidFill>
                <a:latin typeface="Calibri"/>
                <a:ea typeface="Calibri"/>
                <a:cs typeface="Calibri"/>
                <a:sym typeface="Calibri"/>
              </a:rPr>
            </a:br>
            <a:r>
              <a:rPr lang="no-NO" sz="1500" kern="0">
                <a:solidFill>
                  <a:srgbClr val="222222"/>
                </a:solidFill>
                <a:latin typeface="Calibri"/>
                <a:ea typeface="Calibri"/>
                <a:cs typeface="Calibri"/>
                <a:sym typeface="Calibri"/>
              </a:rPr>
              <a:t>Det handler om </a:t>
            </a:r>
            <a:r>
              <a:rPr lang="no-NO" sz="1500" b="1" kern="0">
                <a:solidFill>
                  <a:srgbClr val="449F9F"/>
                </a:solidFill>
                <a:latin typeface="Calibri"/>
                <a:ea typeface="Calibri"/>
                <a:cs typeface="Calibri"/>
                <a:sym typeface="Calibri"/>
              </a:rPr>
              <a:t>rettsikkerhet</a:t>
            </a:r>
            <a:r>
              <a:rPr lang="no-NO" sz="1500" kern="0">
                <a:solidFill>
                  <a:srgbClr val="222222"/>
                </a:solidFill>
                <a:latin typeface="Calibri"/>
                <a:ea typeface="Calibri"/>
                <a:cs typeface="Calibri"/>
                <a:sym typeface="Calibri"/>
              </a:rPr>
              <a:t>, </a:t>
            </a:r>
            <a:r>
              <a:rPr lang="no-NO" sz="1500" b="1" kern="0">
                <a:solidFill>
                  <a:srgbClr val="449F9F"/>
                </a:solidFill>
                <a:latin typeface="Calibri"/>
                <a:ea typeface="Calibri"/>
                <a:cs typeface="Calibri"/>
                <a:sym typeface="Calibri"/>
              </a:rPr>
              <a:t>etterrettelighet</a:t>
            </a:r>
            <a:r>
              <a:rPr lang="no-NO" sz="1500" kern="0">
                <a:solidFill>
                  <a:srgbClr val="222222"/>
                </a:solidFill>
                <a:latin typeface="Calibri"/>
                <a:ea typeface="Calibri"/>
                <a:cs typeface="Calibri"/>
                <a:sym typeface="Calibri"/>
              </a:rPr>
              <a:t> og </a:t>
            </a:r>
            <a:r>
              <a:rPr lang="no-NO" sz="1500" b="1" kern="0">
                <a:solidFill>
                  <a:srgbClr val="449F9F"/>
                </a:solidFill>
                <a:latin typeface="Calibri"/>
                <a:ea typeface="Calibri"/>
                <a:cs typeface="Calibri"/>
                <a:sym typeface="Calibri"/>
              </a:rPr>
              <a:t>demokrati</a:t>
            </a:r>
            <a:endParaRPr sz="1050" kern="0">
              <a:solidFill>
                <a:srgbClr val="000000"/>
              </a:solidFill>
              <a:latin typeface="Arial"/>
              <a:cs typeface="Arial"/>
              <a:sym typeface="Arial"/>
            </a:endParaRPr>
          </a:p>
        </p:txBody>
      </p:sp>
      <p:sp>
        <p:nvSpPr>
          <p:cNvPr id="484" name="Google Shape;484;p80"/>
          <p:cNvSpPr/>
          <p:nvPr/>
        </p:nvSpPr>
        <p:spPr>
          <a:xfrm>
            <a:off x="6476151" y="3547266"/>
            <a:ext cx="2346750" cy="992475"/>
          </a:xfrm>
          <a:prstGeom prst="rect">
            <a:avLst/>
          </a:prstGeom>
          <a:noFill/>
          <a:ln>
            <a:noFill/>
          </a:ln>
        </p:spPr>
        <p:txBody>
          <a:bodyPr spcFirstLastPara="1" wrap="square" lIns="68569" tIns="34275" rIns="68569" bIns="34275" anchor="t" anchorCtr="0">
            <a:noAutofit/>
          </a:bodyPr>
          <a:lstStyle/>
          <a:p>
            <a:pPr defTabSz="685800" fontAlgn="auto">
              <a:spcBef>
                <a:spcPts val="0"/>
              </a:spcBef>
              <a:spcAft>
                <a:spcPts val="0"/>
              </a:spcAft>
              <a:buClr>
                <a:srgbClr val="000000"/>
              </a:buClr>
            </a:pPr>
            <a:r>
              <a:rPr lang="no-NO" sz="1500" b="1" kern="0">
                <a:solidFill>
                  <a:srgbClr val="222222"/>
                </a:solidFill>
                <a:latin typeface="Calibri"/>
                <a:ea typeface="Calibri"/>
                <a:cs typeface="Calibri"/>
                <a:sym typeface="Calibri"/>
              </a:rPr>
              <a:t>Ettertiden kan bygge på våre erfaringer </a:t>
            </a:r>
            <a:br>
              <a:rPr lang="no-NO" sz="1500" kern="0">
                <a:solidFill>
                  <a:srgbClr val="222222"/>
                </a:solidFill>
                <a:latin typeface="Calibri"/>
                <a:ea typeface="Calibri"/>
                <a:cs typeface="Calibri"/>
                <a:sym typeface="Calibri"/>
              </a:rPr>
            </a:br>
            <a:r>
              <a:rPr lang="no-NO" sz="1500" kern="0">
                <a:solidFill>
                  <a:srgbClr val="222222"/>
                </a:solidFill>
                <a:latin typeface="Calibri"/>
                <a:ea typeface="Calibri"/>
                <a:cs typeface="Calibri"/>
                <a:sym typeface="Calibri"/>
              </a:rPr>
              <a:t>Det handler om </a:t>
            </a:r>
            <a:r>
              <a:rPr lang="no-NO" sz="1500" b="1" kern="0">
                <a:solidFill>
                  <a:srgbClr val="449F9F"/>
                </a:solidFill>
                <a:latin typeface="Calibri"/>
                <a:ea typeface="Calibri"/>
                <a:cs typeface="Calibri"/>
                <a:sym typeface="Calibri"/>
              </a:rPr>
              <a:t>forskning</a:t>
            </a:r>
            <a:r>
              <a:rPr lang="no-NO" sz="1500" kern="0">
                <a:solidFill>
                  <a:srgbClr val="222222"/>
                </a:solidFill>
                <a:latin typeface="Calibri"/>
                <a:ea typeface="Calibri"/>
                <a:cs typeface="Calibri"/>
                <a:sym typeface="Calibri"/>
              </a:rPr>
              <a:t> og det handler om </a:t>
            </a:r>
            <a:r>
              <a:rPr lang="no-NO" sz="1500" b="1" kern="0">
                <a:solidFill>
                  <a:srgbClr val="449F9F"/>
                </a:solidFill>
                <a:latin typeface="Calibri"/>
                <a:ea typeface="Calibri"/>
                <a:cs typeface="Calibri"/>
                <a:sym typeface="Calibri"/>
              </a:rPr>
              <a:t>kulturarv</a:t>
            </a:r>
            <a:endParaRPr sz="1050" kern="0">
              <a:solidFill>
                <a:srgbClr val="000000"/>
              </a:solidFill>
              <a:latin typeface="Arial"/>
              <a:cs typeface="Arial"/>
              <a:sym typeface="Arial"/>
            </a:endParaRPr>
          </a:p>
        </p:txBody>
      </p:sp>
      <p:pic>
        <p:nvPicPr>
          <p:cNvPr id="485" name="Google Shape;485;p80"/>
          <p:cNvPicPr preferRelativeResize="0"/>
          <p:nvPr/>
        </p:nvPicPr>
        <p:blipFill rotWithShape="1">
          <a:blip r:embed="rId3">
            <a:alphaModFix/>
          </a:blip>
          <a:srcRect l="20566" t="16707" r="18550" b="14902"/>
          <a:stretch/>
        </p:blipFill>
        <p:spPr>
          <a:xfrm>
            <a:off x="466331" y="1514944"/>
            <a:ext cx="2503347" cy="1988137"/>
          </a:xfrm>
          <a:prstGeom prst="rect">
            <a:avLst/>
          </a:prstGeom>
          <a:noFill/>
          <a:ln>
            <a:noFill/>
          </a:ln>
        </p:spPr>
      </p:pic>
      <p:pic>
        <p:nvPicPr>
          <p:cNvPr id="486" name="Google Shape;486;p80"/>
          <p:cNvPicPr preferRelativeResize="0"/>
          <p:nvPr/>
        </p:nvPicPr>
        <p:blipFill rotWithShape="1">
          <a:blip r:embed="rId4">
            <a:alphaModFix/>
          </a:blip>
          <a:srcRect l="28973" t="15676" r="32635" b="22384"/>
          <a:stretch/>
        </p:blipFill>
        <p:spPr>
          <a:xfrm>
            <a:off x="3587175" y="1457794"/>
            <a:ext cx="1742962" cy="1988137"/>
          </a:xfrm>
          <a:prstGeom prst="rect">
            <a:avLst/>
          </a:prstGeom>
          <a:noFill/>
          <a:ln>
            <a:noFill/>
          </a:ln>
        </p:spPr>
      </p:pic>
      <p:pic>
        <p:nvPicPr>
          <p:cNvPr id="487" name="Google Shape;487;p80"/>
          <p:cNvPicPr preferRelativeResize="0"/>
          <p:nvPr/>
        </p:nvPicPr>
        <p:blipFill rotWithShape="1">
          <a:blip r:embed="rId5">
            <a:alphaModFix/>
          </a:blip>
          <a:srcRect l="5971" t="6610" r="13108" b="7093"/>
          <a:stretch/>
        </p:blipFill>
        <p:spPr>
          <a:xfrm>
            <a:off x="6072637" y="1445663"/>
            <a:ext cx="2804321" cy="2114570"/>
          </a:xfrm>
          <a:prstGeom prst="rect">
            <a:avLst/>
          </a:prstGeom>
          <a:noFill/>
          <a:ln>
            <a:noFill/>
          </a:ln>
        </p:spPr>
      </p:pic>
    </p:spTree>
    <p:extLst>
      <p:ext uri="{BB962C8B-B14F-4D97-AF65-F5344CB8AC3E}">
        <p14:creationId xmlns:p14="http://schemas.microsoft.com/office/powerpoint/2010/main" val="1346879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descr="Fargede ark på en turkis bakgrunn">
            <a:extLst>
              <a:ext uri="{FF2B5EF4-FFF2-40B4-BE49-F238E27FC236}">
                <a16:creationId xmlns:a16="http://schemas.microsoft.com/office/drawing/2014/main" id="{5BAF0A04-CB48-44C6-ACE8-163499080148}"/>
              </a:ext>
            </a:extLst>
          </p:cNvPr>
          <p:cNvPicPr>
            <a:picLocks noChangeAspect="1"/>
          </p:cNvPicPr>
          <p:nvPr/>
        </p:nvPicPr>
        <p:blipFill>
          <a:blip r:embed="rId2"/>
          <a:srcRect l="10171" r="10171"/>
          <a:stretch>
            <a:fillRect/>
          </a:stretch>
        </p:blipFill>
        <p:spPr>
          <a:xfrm>
            <a:off x="1" y="0"/>
            <a:ext cx="9144000" cy="5143499"/>
          </a:xfrm>
          <a:prstGeom prst="rect">
            <a:avLst/>
          </a:prstGeom>
        </p:spPr>
      </p:pic>
      <p:sp>
        <p:nvSpPr>
          <p:cNvPr id="3" name="TekstSylinder 2">
            <a:extLst>
              <a:ext uri="{FF2B5EF4-FFF2-40B4-BE49-F238E27FC236}">
                <a16:creationId xmlns:a16="http://schemas.microsoft.com/office/drawing/2014/main" id="{D81D46C2-EC2A-460C-9980-9AAB81FCB6C0}"/>
              </a:ext>
            </a:extLst>
          </p:cNvPr>
          <p:cNvSpPr txBox="1"/>
          <p:nvPr/>
        </p:nvSpPr>
        <p:spPr>
          <a:xfrm>
            <a:off x="3363058" y="969966"/>
            <a:ext cx="2417884" cy="492443"/>
          </a:xfrm>
          <a:prstGeom prst="rect">
            <a:avLst/>
          </a:prstGeom>
          <a:noFill/>
        </p:spPr>
        <p:txBody>
          <a:bodyPr wrap="square" lIns="0" tIns="0" rIns="0" bIns="0" rtlCol="0">
            <a:spAutoFit/>
          </a:bodyPr>
          <a:lstStyle/>
          <a:p>
            <a:pPr marL="36000" algn="l">
              <a:spcBef>
                <a:spcPts val="600"/>
              </a:spcBef>
              <a:buClr>
                <a:schemeClr val="accent2"/>
              </a:buClr>
              <a:buSzPct val="80000"/>
            </a:pPr>
            <a:r>
              <a:rPr lang="nb-NO" sz="3200" dirty="0">
                <a:latin typeface="Arial" panose="020B0604020202020204" pitchFamily="34" charset="0"/>
                <a:ea typeface="Segoe UI" charset="0"/>
                <a:cs typeface="Arial" panose="020B0604020202020204" pitchFamily="34" charset="0"/>
              </a:rPr>
              <a:t>Takk for oss</a:t>
            </a:r>
          </a:p>
        </p:txBody>
      </p:sp>
      <p:sp>
        <p:nvSpPr>
          <p:cNvPr id="4" name="TekstSylinder 3">
            <a:extLst>
              <a:ext uri="{FF2B5EF4-FFF2-40B4-BE49-F238E27FC236}">
                <a16:creationId xmlns:a16="http://schemas.microsoft.com/office/drawing/2014/main" id="{61443EBD-1A25-49FD-9B4F-ACA211E47C9B}"/>
              </a:ext>
            </a:extLst>
          </p:cNvPr>
          <p:cNvSpPr txBox="1"/>
          <p:nvPr/>
        </p:nvSpPr>
        <p:spPr>
          <a:xfrm>
            <a:off x="3627190" y="1462409"/>
            <a:ext cx="1889620" cy="507831"/>
          </a:xfrm>
          <a:prstGeom prst="rect">
            <a:avLst/>
          </a:prstGeom>
          <a:noFill/>
        </p:spPr>
        <p:txBody>
          <a:bodyPr wrap="none" lIns="0" tIns="0" rIns="0" bIns="0" rtlCol="0">
            <a:spAutoFit/>
          </a:bodyPr>
          <a:lstStyle/>
          <a:p>
            <a:pPr marL="36000" algn="ctr">
              <a:spcBef>
                <a:spcPts val="600"/>
              </a:spcBef>
              <a:buClr>
                <a:schemeClr val="accent2"/>
              </a:buClr>
              <a:buSzPct val="80000"/>
            </a:pPr>
            <a:r>
              <a:rPr lang="nb-NO" sz="1400" dirty="0">
                <a:latin typeface="Arial" panose="020B0604020202020204" pitchFamily="34" charset="0"/>
                <a:ea typeface="Segoe UI" charset="0"/>
                <a:cs typeface="Arial" panose="020B0604020202020204" pitchFamily="34" charset="0"/>
              </a:rPr>
              <a:t>marerv@arkivverket.no</a:t>
            </a:r>
          </a:p>
          <a:p>
            <a:pPr marL="36000" algn="ctr">
              <a:spcBef>
                <a:spcPts val="600"/>
              </a:spcBef>
              <a:buClr>
                <a:schemeClr val="accent2"/>
              </a:buClr>
              <a:buSzPct val="80000"/>
            </a:pPr>
            <a:r>
              <a:rPr lang="nb-NO" sz="1400" dirty="0">
                <a:latin typeface="Arial" panose="020B0604020202020204" pitchFamily="34" charset="0"/>
                <a:ea typeface="Segoe UI" charset="0"/>
                <a:cs typeface="Arial" panose="020B0604020202020204" pitchFamily="34" charset="0"/>
              </a:rPr>
              <a:t>hakon.jendal@nav.no</a:t>
            </a:r>
          </a:p>
        </p:txBody>
      </p:sp>
    </p:spTree>
    <p:extLst>
      <p:ext uri="{BB962C8B-B14F-4D97-AF65-F5344CB8AC3E}">
        <p14:creationId xmlns:p14="http://schemas.microsoft.com/office/powerpoint/2010/main" val="727555600"/>
      </p:ext>
    </p:extLst>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E1C5C71-3C55-444B-9099-90B78118BDDA}"/>
              </a:ext>
            </a:extLst>
          </p:cNvPr>
          <p:cNvSpPr>
            <a:spLocks noGrp="1"/>
          </p:cNvSpPr>
          <p:nvPr>
            <p:ph idx="1"/>
          </p:nvPr>
        </p:nvSpPr>
        <p:spPr>
          <a:xfrm>
            <a:off x="789417" y="1004207"/>
            <a:ext cx="3955623" cy="3933553"/>
          </a:xfrm>
        </p:spPr>
        <p:txBody>
          <a:bodyPr/>
          <a:lstStyle/>
          <a:p>
            <a:r>
              <a:rPr lang="nb-NO" dirty="0"/>
              <a:t>Har fokus på å sikre god dokumentasjon av behandlinger (prosesser) i offentlig forvaltning </a:t>
            </a:r>
            <a:r>
              <a:rPr lang="nb-NO" b="1" dirty="0"/>
              <a:t>uten verditap</a:t>
            </a:r>
          </a:p>
          <a:p>
            <a:endParaRPr lang="nb-NO" dirty="0"/>
          </a:p>
          <a:p>
            <a:r>
              <a:rPr lang="nb-NO" dirty="0"/>
              <a:t>Strukturert dokumentasjon av behandlinger (prosesser) skal være en naturlig del av en hver løsning – ny måte å tenke arkiv på</a:t>
            </a:r>
          </a:p>
          <a:p>
            <a:endParaRPr lang="nb-NO" dirty="0"/>
          </a:p>
          <a:p>
            <a:r>
              <a:rPr lang="nb-NO" dirty="0"/>
              <a:t>Ny lov har vært på første høring og skal på ny høring i 2021. Arkivverket håper at ny arkivlov blir gjeldende lov så snart som mulig.</a:t>
            </a:r>
          </a:p>
        </p:txBody>
      </p:sp>
      <p:sp>
        <p:nvSpPr>
          <p:cNvPr id="3" name="Tittel 2">
            <a:extLst>
              <a:ext uri="{FF2B5EF4-FFF2-40B4-BE49-F238E27FC236}">
                <a16:creationId xmlns:a16="http://schemas.microsoft.com/office/drawing/2014/main" id="{2CCB6DAF-498E-4455-A8AF-1EAF1DC67542}"/>
              </a:ext>
            </a:extLst>
          </p:cNvPr>
          <p:cNvSpPr>
            <a:spLocks noGrp="1"/>
          </p:cNvSpPr>
          <p:nvPr>
            <p:ph type="title"/>
          </p:nvPr>
        </p:nvSpPr>
        <p:spPr/>
        <p:txBody>
          <a:bodyPr/>
          <a:lstStyle/>
          <a:p>
            <a:r>
              <a:rPr lang="nb-NO" dirty="0"/>
              <a:t>Ny arkivlov</a:t>
            </a:r>
            <a:br>
              <a:rPr lang="nb-NO" dirty="0"/>
            </a:br>
            <a:endParaRPr lang="nb-NO" dirty="0"/>
          </a:p>
        </p:txBody>
      </p:sp>
      <p:pic>
        <p:nvPicPr>
          <p:cNvPr id="5" name="Bilde 4">
            <a:extLst>
              <a:ext uri="{FF2B5EF4-FFF2-40B4-BE49-F238E27FC236}">
                <a16:creationId xmlns:a16="http://schemas.microsoft.com/office/drawing/2014/main" id="{69288E46-CA41-48EA-A6EC-9A43DC068033}"/>
              </a:ext>
            </a:extLst>
          </p:cNvPr>
          <p:cNvPicPr>
            <a:picLocks noChangeAspect="1"/>
          </p:cNvPicPr>
          <p:nvPr/>
        </p:nvPicPr>
        <p:blipFill>
          <a:blip r:embed="rId3"/>
          <a:stretch>
            <a:fillRect/>
          </a:stretch>
        </p:blipFill>
        <p:spPr>
          <a:xfrm>
            <a:off x="4745040" y="770903"/>
            <a:ext cx="4310905" cy="4139293"/>
          </a:xfrm>
          <a:prstGeom prst="rect">
            <a:avLst/>
          </a:prstGeom>
        </p:spPr>
      </p:pic>
    </p:spTree>
    <p:extLst>
      <p:ext uri="{BB962C8B-B14F-4D97-AF65-F5344CB8AC3E}">
        <p14:creationId xmlns:p14="http://schemas.microsoft.com/office/powerpoint/2010/main" val="897748759"/>
      </p:ext>
    </p:ext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4E6F02F-415D-4D11-9ACF-54C6C169E89F}"/>
              </a:ext>
            </a:extLst>
          </p:cNvPr>
          <p:cNvPicPr>
            <a:picLocks noChangeAspect="1"/>
          </p:cNvPicPr>
          <p:nvPr/>
        </p:nvPicPr>
        <p:blipFill rotWithShape="1">
          <a:blip r:embed="rId3"/>
          <a:srcRect l="19883" t="15862" r="21053" b="11724"/>
          <a:stretch/>
        </p:blipFill>
        <p:spPr>
          <a:xfrm>
            <a:off x="681058" y="1452933"/>
            <a:ext cx="983288" cy="1024661"/>
          </a:xfrm>
          <a:prstGeom prst="rect">
            <a:avLst/>
          </a:prstGeom>
        </p:spPr>
      </p:pic>
      <p:pic>
        <p:nvPicPr>
          <p:cNvPr id="13" name="Bilde 12" descr="Et bilde som inneholder speil&#10;&#10;Beskrivelse som er generert med svært høy visshet">
            <a:extLst>
              <a:ext uri="{FF2B5EF4-FFF2-40B4-BE49-F238E27FC236}">
                <a16:creationId xmlns:a16="http://schemas.microsoft.com/office/drawing/2014/main" id="{5975CF65-6E6D-40A2-B615-3BFEA2A2AA44}"/>
              </a:ext>
            </a:extLst>
          </p:cNvPr>
          <p:cNvPicPr>
            <a:picLocks noChangeAspect="1"/>
          </p:cNvPicPr>
          <p:nvPr/>
        </p:nvPicPr>
        <p:blipFill rotWithShape="1">
          <a:blip r:embed="rId3"/>
          <a:srcRect l="19883" t="15862" r="21053" b="11724"/>
          <a:stretch/>
        </p:blipFill>
        <p:spPr>
          <a:xfrm>
            <a:off x="2328196" y="1452932"/>
            <a:ext cx="983288" cy="1024661"/>
          </a:xfrm>
          <a:prstGeom prst="rect">
            <a:avLst/>
          </a:prstGeom>
        </p:spPr>
      </p:pic>
      <p:pic>
        <p:nvPicPr>
          <p:cNvPr id="14" name="Bilde 13" descr="Et bilde som inneholder speil&#10;&#10;Beskrivelse som er generert med svært høy visshet">
            <a:extLst>
              <a:ext uri="{FF2B5EF4-FFF2-40B4-BE49-F238E27FC236}">
                <a16:creationId xmlns:a16="http://schemas.microsoft.com/office/drawing/2014/main" id="{F9DA2A24-E936-46F1-9957-988DDF615E79}"/>
              </a:ext>
            </a:extLst>
          </p:cNvPr>
          <p:cNvPicPr>
            <a:picLocks noChangeAspect="1"/>
          </p:cNvPicPr>
          <p:nvPr/>
        </p:nvPicPr>
        <p:blipFill rotWithShape="1">
          <a:blip r:embed="rId3"/>
          <a:srcRect l="19883" t="15862" r="21053" b="11724"/>
          <a:stretch/>
        </p:blipFill>
        <p:spPr>
          <a:xfrm>
            <a:off x="4013400" y="1452932"/>
            <a:ext cx="983288" cy="1024661"/>
          </a:xfrm>
          <a:prstGeom prst="rect">
            <a:avLst/>
          </a:prstGeom>
        </p:spPr>
      </p:pic>
      <p:pic>
        <p:nvPicPr>
          <p:cNvPr id="15" name="Bilde 14" descr="Et bilde som inneholder speil&#10;&#10;Beskrivelse som er generert med svært høy visshet">
            <a:extLst>
              <a:ext uri="{FF2B5EF4-FFF2-40B4-BE49-F238E27FC236}">
                <a16:creationId xmlns:a16="http://schemas.microsoft.com/office/drawing/2014/main" id="{EBED3A9B-E47C-421E-8CFF-E1781F39F2BA}"/>
              </a:ext>
            </a:extLst>
          </p:cNvPr>
          <p:cNvPicPr>
            <a:picLocks noChangeAspect="1"/>
          </p:cNvPicPr>
          <p:nvPr/>
        </p:nvPicPr>
        <p:blipFill rotWithShape="1">
          <a:blip r:embed="rId3"/>
          <a:srcRect l="19883" t="15862" r="21053" b="11724"/>
          <a:stretch/>
        </p:blipFill>
        <p:spPr>
          <a:xfrm>
            <a:off x="5668721" y="1445460"/>
            <a:ext cx="983288" cy="1024661"/>
          </a:xfrm>
          <a:prstGeom prst="rect">
            <a:avLst/>
          </a:prstGeom>
        </p:spPr>
      </p:pic>
      <p:pic>
        <p:nvPicPr>
          <p:cNvPr id="16" name="Bilde 15" descr="Et bilde som inneholder speil&#10;&#10;Beskrivelse som er generert med svært høy visshet">
            <a:extLst>
              <a:ext uri="{FF2B5EF4-FFF2-40B4-BE49-F238E27FC236}">
                <a16:creationId xmlns:a16="http://schemas.microsoft.com/office/drawing/2014/main" id="{6F819C53-75B2-47AC-AE68-C7D3F22D635F}"/>
              </a:ext>
            </a:extLst>
          </p:cNvPr>
          <p:cNvPicPr>
            <a:picLocks noChangeAspect="1"/>
          </p:cNvPicPr>
          <p:nvPr/>
        </p:nvPicPr>
        <p:blipFill rotWithShape="1">
          <a:blip r:embed="rId3"/>
          <a:srcRect l="19883" t="15862" r="21053" b="11724"/>
          <a:stretch/>
        </p:blipFill>
        <p:spPr>
          <a:xfrm>
            <a:off x="7383808" y="1405360"/>
            <a:ext cx="983288" cy="1024661"/>
          </a:xfrm>
          <a:prstGeom prst="rect">
            <a:avLst/>
          </a:prstGeom>
        </p:spPr>
      </p:pic>
      <p:pic>
        <p:nvPicPr>
          <p:cNvPr id="22" name="Bilde 22">
            <a:extLst>
              <a:ext uri="{FF2B5EF4-FFF2-40B4-BE49-F238E27FC236}">
                <a16:creationId xmlns:a16="http://schemas.microsoft.com/office/drawing/2014/main" id="{F25A10C2-1F76-4B20-98E1-28900528474E}"/>
              </a:ext>
            </a:extLst>
          </p:cNvPr>
          <p:cNvPicPr>
            <a:picLocks noChangeAspect="1"/>
          </p:cNvPicPr>
          <p:nvPr/>
        </p:nvPicPr>
        <p:blipFill rotWithShape="1">
          <a:blip r:embed="rId4"/>
          <a:srcRect l="61679" t="17073" r="24901" b="19512"/>
          <a:stretch/>
        </p:blipFill>
        <p:spPr>
          <a:xfrm>
            <a:off x="901459" y="1646677"/>
            <a:ext cx="481455" cy="612464"/>
          </a:xfrm>
          <a:prstGeom prst="rect">
            <a:avLst/>
          </a:prstGeom>
        </p:spPr>
      </p:pic>
      <p:pic>
        <p:nvPicPr>
          <p:cNvPr id="24" name="Bilde 22" descr="Et bilde som inneholder tegning&#10;&#10;Beskrivelse som er generert med svært høy visshet">
            <a:extLst>
              <a:ext uri="{FF2B5EF4-FFF2-40B4-BE49-F238E27FC236}">
                <a16:creationId xmlns:a16="http://schemas.microsoft.com/office/drawing/2014/main" id="{501F3F2F-CA7E-49EE-9B7A-586647906833}"/>
              </a:ext>
            </a:extLst>
          </p:cNvPr>
          <p:cNvPicPr>
            <a:picLocks noChangeAspect="1"/>
          </p:cNvPicPr>
          <p:nvPr/>
        </p:nvPicPr>
        <p:blipFill rotWithShape="1">
          <a:blip r:embed="rId4"/>
          <a:srcRect l="44211" t="18536" r="42368" b="18536"/>
          <a:stretch/>
        </p:blipFill>
        <p:spPr>
          <a:xfrm>
            <a:off x="2584348" y="1646677"/>
            <a:ext cx="481495" cy="607751"/>
          </a:xfrm>
          <a:prstGeom prst="rect">
            <a:avLst/>
          </a:prstGeom>
        </p:spPr>
      </p:pic>
      <p:pic>
        <p:nvPicPr>
          <p:cNvPr id="25" name="Bilde 22" descr="Et bilde som inneholder tegning&#10;&#10;Beskrivelse som er generert med svært høy visshet">
            <a:extLst>
              <a:ext uri="{FF2B5EF4-FFF2-40B4-BE49-F238E27FC236}">
                <a16:creationId xmlns:a16="http://schemas.microsoft.com/office/drawing/2014/main" id="{23C5FC29-85EE-44D4-9E16-9E141B98E6C8}"/>
              </a:ext>
            </a:extLst>
          </p:cNvPr>
          <p:cNvPicPr>
            <a:picLocks noChangeAspect="1"/>
          </p:cNvPicPr>
          <p:nvPr/>
        </p:nvPicPr>
        <p:blipFill rotWithShape="1">
          <a:blip r:embed="rId4"/>
          <a:srcRect l="25823" t="16097" r="60738" b="21463"/>
          <a:stretch/>
        </p:blipFill>
        <p:spPr>
          <a:xfrm>
            <a:off x="4264829" y="1646677"/>
            <a:ext cx="482133" cy="603030"/>
          </a:xfrm>
          <a:prstGeom prst="rect">
            <a:avLst/>
          </a:prstGeom>
        </p:spPr>
      </p:pic>
      <p:pic>
        <p:nvPicPr>
          <p:cNvPr id="27" name="Bilde 22" descr="Et bilde som inneholder tegning&#10;&#10;Beskrivelse som er generert med svært høy visshet">
            <a:extLst>
              <a:ext uri="{FF2B5EF4-FFF2-40B4-BE49-F238E27FC236}">
                <a16:creationId xmlns:a16="http://schemas.microsoft.com/office/drawing/2014/main" id="{4F45D0C1-F39F-4C60-87A4-BD6D99F8F33C}"/>
              </a:ext>
            </a:extLst>
          </p:cNvPr>
          <p:cNvPicPr>
            <a:picLocks noChangeAspect="1"/>
          </p:cNvPicPr>
          <p:nvPr/>
        </p:nvPicPr>
        <p:blipFill rotWithShape="1">
          <a:blip r:embed="rId4"/>
          <a:srcRect l="80501" t="17073" r="6061" b="20488"/>
          <a:stretch/>
        </p:blipFill>
        <p:spPr>
          <a:xfrm>
            <a:off x="7635237" y="1594382"/>
            <a:ext cx="482134" cy="603030"/>
          </a:xfrm>
          <a:prstGeom prst="rect">
            <a:avLst/>
          </a:prstGeom>
        </p:spPr>
      </p:pic>
      <p:pic>
        <p:nvPicPr>
          <p:cNvPr id="28" name="Bilde 28">
            <a:extLst>
              <a:ext uri="{FF2B5EF4-FFF2-40B4-BE49-F238E27FC236}">
                <a16:creationId xmlns:a16="http://schemas.microsoft.com/office/drawing/2014/main" id="{352F1204-9032-4F27-9334-531156F75C4A}"/>
              </a:ext>
            </a:extLst>
          </p:cNvPr>
          <p:cNvPicPr>
            <a:picLocks noChangeAspect="1"/>
          </p:cNvPicPr>
          <p:nvPr/>
        </p:nvPicPr>
        <p:blipFill rotWithShape="1">
          <a:blip r:embed="rId5"/>
          <a:srcRect l="4740" t="14583" r="81941" b="17708"/>
          <a:stretch/>
        </p:blipFill>
        <p:spPr>
          <a:xfrm>
            <a:off x="5882597" y="1613540"/>
            <a:ext cx="548145" cy="606453"/>
          </a:xfrm>
          <a:prstGeom prst="rect">
            <a:avLst/>
          </a:prstGeom>
        </p:spPr>
      </p:pic>
      <p:sp>
        <p:nvSpPr>
          <p:cNvPr id="30" name="TekstSylinder 29">
            <a:extLst>
              <a:ext uri="{FF2B5EF4-FFF2-40B4-BE49-F238E27FC236}">
                <a16:creationId xmlns:a16="http://schemas.microsoft.com/office/drawing/2014/main" id="{8F14904E-6B7D-4FB7-956C-C49A1B06E340}"/>
              </a:ext>
            </a:extLst>
          </p:cNvPr>
          <p:cNvSpPr txBox="1"/>
          <p:nvPr/>
        </p:nvSpPr>
        <p:spPr>
          <a:xfrm>
            <a:off x="564722" y="2476465"/>
            <a:ext cx="1156101" cy="22159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fontAlgn="auto">
              <a:spcBef>
                <a:spcPts val="0"/>
              </a:spcBef>
              <a:spcAft>
                <a:spcPts val="0"/>
              </a:spcAft>
            </a:pPr>
            <a:r>
              <a:rPr lang="nb-NO" sz="1350" dirty="0">
                <a:solidFill>
                  <a:srgbClr val="222222"/>
                </a:solidFill>
                <a:latin typeface="Calibri" panose="020F0502020204030204"/>
                <a:ea typeface="+mn-ea"/>
                <a:cs typeface="Calibri"/>
              </a:rPr>
              <a:t>Ekte</a:t>
            </a:r>
            <a:endParaRPr lang="nb-NO" sz="1350" dirty="0">
              <a:solidFill>
                <a:srgbClr val="222222"/>
              </a:solidFill>
              <a:latin typeface="Calibri" panose="020F0502020204030204"/>
              <a:ea typeface="+mn-ea"/>
              <a:cs typeface="+mn-cs"/>
            </a:endParaRPr>
          </a:p>
          <a:p>
            <a:pPr algn="ctr" defTabSz="685800" fontAlgn="auto">
              <a:spcBef>
                <a:spcPts val="0"/>
              </a:spcBef>
              <a:spcAft>
                <a:spcPts val="0"/>
              </a:spcAft>
            </a:pPr>
            <a:endParaRPr lang="nb-NO" sz="900" dirty="0">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900" dirty="0">
                <a:solidFill>
                  <a:srgbClr val="222222"/>
                </a:solidFill>
                <a:latin typeface="Calibri" panose="020F0502020204030204"/>
                <a:ea typeface="+mn-ea"/>
                <a:cs typeface="Arial"/>
              </a:rPr>
              <a:t>Beskyttet mot ikke-autoriserte tilføyelser, sletting og endring</a:t>
            </a:r>
          </a:p>
          <a:p>
            <a:pPr defTabSz="685800" fontAlgn="auto">
              <a:spcBef>
                <a:spcPts val="0"/>
              </a:spcBef>
              <a:spcAft>
                <a:spcPts val="0"/>
              </a:spcAft>
              <a:buFont typeface="Arial"/>
              <a:buChar char="•"/>
            </a:pPr>
            <a:r>
              <a:rPr lang="nb-NO" sz="900" dirty="0">
                <a:solidFill>
                  <a:srgbClr val="222222"/>
                </a:solidFill>
                <a:latin typeface="Calibri" panose="020F0502020204030204"/>
                <a:ea typeface="+mn-ea"/>
                <a:cs typeface="Arial"/>
              </a:rPr>
              <a:t>Autentisk</a:t>
            </a:r>
          </a:p>
          <a:p>
            <a:pPr defTabSz="685800" fontAlgn="auto">
              <a:spcBef>
                <a:spcPts val="0"/>
              </a:spcBef>
              <a:spcAft>
                <a:spcPts val="0"/>
              </a:spcAft>
              <a:buFont typeface="Arial"/>
              <a:buChar char="•"/>
            </a:pPr>
            <a:r>
              <a:rPr lang="nb-NO" sz="900" dirty="0">
                <a:solidFill>
                  <a:srgbClr val="222222"/>
                </a:solidFill>
                <a:latin typeface="Calibri" panose="020F0502020204030204"/>
                <a:ea typeface="+mn-ea"/>
                <a:cs typeface="Arial"/>
              </a:rPr>
              <a:t>Beskyttet</a:t>
            </a:r>
          </a:p>
          <a:p>
            <a:pPr defTabSz="685800" fontAlgn="auto">
              <a:spcBef>
                <a:spcPts val="0"/>
              </a:spcBef>
              <a:spcAft>
                <a:spcPts val="0"/>
              </a:spcAft>
              <a:buFont typeface="Arial"/>
              <a:buChar char="•"/>
            </a:pPr>
            <a:r>
              <a:rPr lang="nb-NO" sz="900" dirty="0">
                <a:solidFill>
                  <a:srgbClr val="222222"/>
                </a:solidFill>
                <a:latin typeface="Calibri" panose="020F0502020204030204"/>
                <a:ea typeface="+mn-ea"/>
                <a:cs typeface="Arial"/>
              </a:rPr>
              <a:t>For eksempel ivaretatt gjennom tilgangsstyring og loggfunksjoner</a:t>
            </a:r>
          </a:p>
          <a:p>
            <a:pPr algn="ctr" defTabSz="685800" fontAlgn="auto">
              <a:spcBef>
                <a:spcPts val="0"/>
              </a:spcBef>
              <a:spcAft>
                <a:spcPts val="0"/>
              </a:spcAft>
              <a:buFont typeface="Arial"/>
              <a:buChar char="•"/>
            </a:pPr>
            <a:endParaRPr lang="nb-NO" sz="900" dirty="0">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900" dirty="0">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900" dirty="0">
              <a:solidFill>
                <a:srgbClr val="222222"/>
              </a:solidFill>
              <a:latin typeface="Calibri" panose="020F0502020204030204"/>
              <a:ea typeface="+mn-ea"/>
              <a:cs typeface="Arial"/>
            </a:endParaRPr>
          </a:p>
        </p:txBody>
      </p:sp>
      <p:sp>
        <p:nvSpPr>
          <p:cNvPr id="31" name="TekstSylinder 30">
            <a:extLst>
              <a:ext uri="{FF2B5EF4-FFF2-40B4-BE49-F238E27FC236}">
                <a16:creationId xmlns:a16="http://schemas.microsoft.com/office/drawing/2014/main" id="{7334367A-2C1B-4C7E-B81D-874904969C59}"/>
              </a:ext>
            </a:extLst>
          </p:cNvPr>
          <p:cNvSpPr txBox="1"/>
          <p:nvPr/>
        </p:nvSpPr>
        <p:spPr>
          <a:xfrm>
            <a:off x="2178096" y="2461523"/>
            <a:ext cx="1290572" cy="13042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fontAlgn="auto">
              <a:spcBef>
                <a:spcPts val="0"/>
              </a:spcBef>
              <a:spcAft>
                <a:spcPts val="0"/>
              </a:spcAft>
            </a:pPr>
            <a:r>
              <a:rPr lang="en-US" sz="1350" err="1">
                <a:solidFill>
                  <a:srgbClr val="222222"/>
                </a:solidFill>
                <a:latin typeface="Calibri" panose="020F0502020204030204"/>
                <a:ea typeface="+mn-ea"/>
                <a:cs typeface="Segoe UI"/>
              </a:rPr>
              <a:t>Dekkende</a:t>
            </a:r>
            <a:endParaRPr lang="en-US" sz="1350">
              <a:solidFill>
                <a:srgbClr val="222222"/>
              </a:solidFill>
              <a:latin typeface="Calibri" panose="020F0502020204030204"/>
              <a:ea typeface="+mn-ea"/>
              <a:cs typeface="Segoe UI"/>
            </a:endParaRP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Dokumentasjon sendt fra / til / lagt framfor tilsatte / ledelse i virksomheten</a:t>
            </a: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Dokumentasjon skal vise hva som faktisk foregår av prosesser </a:t>
            </a:r>
          </a:p>
          <a:p>
            <a:pPr algn="ctr" defTabSz="685800" fontAlgn="auto">
              <a:spcBef>
                <a:spcPts val="0"/>
              </a:spcBef>
              <a:spcAft>
                <a:spcPts val="0"/>
              </a:spcAft>
              <a:buFont typeface="Arial"/>
              <a:buChar char="•"/>
            </a:pPr>
            <a:endParaRPr lang="nb-NO" sz="900">
              <a:solidFill>
                <a:srgbClr val="222222"/>
              </a:solidFill>
              <a:latin typeface="Calibri" panose="020F0502020204030204"/>
              <a:ea typeface="+mn-ea"/>
              <a:cs typeface="Arial"/>
            </a:endParaRPr>
          </a:p>
        </p:txBody>
      </p:sp>
      <p:sp>
        <p:nvSpPr>
          <p:cNvPr id="32" name="TekstSylinder 31">
            <a:extLst>
              <a:ext uri="{FF2B5EF4-FFF2-40B4-BE49-F238E27FC236}">
                <a16:creationId xmlns:a16="http://schemas.microsoft.com/office/drawing/2014/main" id="{434EA4F6-0106-4788-888E-13316A534CA1}"/>
              </a:ext>
            </a:extLst>
          </p:cNvPr>
          <p:cNvSpPr txBox="1"/>
          <p:nvPr/>
        </p:nvSpPr>
        <p:spPr>
          <a:xfrm>
            <a:off x="3929037" y="2461524"/>
            <a:ext cx="1156101" cy="25737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fontAlgn="auto">
              <a:spcBef>
                <a:spcPts val="0"/>
              </a:spcBef>
              <a:spcAft>
                <a:spcPts val="0"/>
              </a:spcAft>
            </a:pPr>
            <a:r>
              <a:rPr lang="en-US" sz="1350" err="1">
                <a:solidFill>
                  <a:srgbClr val="222222"/>
                </a:solidFill>
                <a:latin typeface="Calibri" panose="020F0502020204030204"/>
                <a:ea typeface="+mn-ea"/>
                <a:cs typeface="Segoe UI"/>
              </a:rPr>
              <a:t>Pålitelig</a:t>
            </a:r>
            <a:endParaRPr lang="en-US" sz="1350">
              <a:solidFill>
                <a:srgbClr val="222222"/>
              </a:solidFill>
              <a:latin typeface="Calibri" panose="020F0502020204030204"/>
              <a:ea typeface="+mn-ea"/>
              <a:cs typeface="Segoe UI"/>
            </a:endParaRP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Det går fram hvem / hvilket system som har opprettet / endret / registrert og når</a:t>
            </a:r>
            <a:endParaRPr lang="nb-NO" sz="1350">
              <a:solidFill>
                <a:srgbClr val="222222"/>
              </a:solidFill>
              <a:latin typeface="Calibri" panose="020F0502020204030204"/>
              <a:ea typeface="+mn-ea"/>
              <a:cs typeface="Calibri" panose="020F0502020204030204"/>
            </a:endParaRP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Metadata om opphav</a:t>
            </a: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Viktig for å fastslå proveniens / kontekst</a:t>
            </a: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Lagring av digitale spor gjennom prosessen muliggjør en ny digital proveniens</a:t>
            </a: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900">
              <a:solidFill>
                <a:srgbClr val="222222"/>
              </a:solidFill>
              <a:latin typeface="Calibri" panose="020F0502020204030204"/>
              <a:ea typeface="+mn-ea"/>
              <a:cs typeface="Arial"/>
            </a:endParaRPr>
          </a:p>
        </p:txBody>
      </p:sp>
      <p:sp>
        <p:nvSpPr>
          <p:cNvPr id="33" name="TekstSylinder 32">
            <a:extLst>
              <a:ext uri="{FF2B5EF4-FFF2-40B4-BE49-F238E27FC236}">
                <a16:creationId xmlns:a16="http://schemas.microsoft.com/office/drawing/2014/main" id="{C9984ED9-483D-49F8-87B8-EA7B19C9C01A}"/>
              </a:ext>
            </a:extLst>
          </p:cNvPr>
          <p:cNvSpPr txBox="1"/>
          <p:nvPr/>
        </p:nvSpPr>
        <p:spPr>
          <a:xfrm>
            <a:off x="5545508" y="2439111"/>
            <a:ext cx="1230807" cy="25737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fontAlgn="auto">
              <a:spcBef>
                <a:spcPts val="0"/>
              </a:spcBef>
              <a:spcAft>
                <a:spcPts val="0"/>
              </a:spcAft>
            </a:pPr>
            <a:r>
              <a:rPr lang="en-US" sz="1350">
                <a:solidFill>
                  <a:srgbClr val="222222"/>
                </a:solidFill>
                <a:latin typeface="Calibri" panose="020F0502020204030204"/>
                <a:ea typeface="+mn-ea"/>
                <a:cs typeface="Segoe UI"/>
              </a:rPr>
              <a:t>I </a:t>
            </a:r>
            <a:r>
              <a:rPr lang="en-US" sz="1350" err="1">
                <a:solidFill>
                  <a:srgbClr val="222222"/>
                </a:solidFill>
                <a:latin typeface="Calibri" panose="020F0502020204030204"/>
                <a:ea typeface="+mn-ea"/>
                <a:cs typeface="Segoe UI"/>
              </a:rPr>
              <a:t>sammenheng</a:t>
            </a:r>
            <a:endParaRPr lang="en-US" sz="1350">
              <a:solidFill>
                <a:srgbClr val="222222"/>
              </a:solidFill>
              <a:latin typeface="Calibri" panose="020F0502020204030204"/>
              <a:ea typeface="+mn-ea"/>
              <a:cs typeface="Segoe UI"/>
            </a:endParaRP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Knyttet til annen relevant dokumentasjon og virksomhetsprosess</a:t>
            </a:r>
            <a:endParaRPr lang="nb-NO" sz="1350">
              <a:solidFill>
                <a:srgbClr val="222222"/>
              </a:solidFill>
              <a:latin typeface="Calibri" panose="020F0502020204030204"/>
              <a:ea typeface="+mn-ea"/>
              <a:cs typeface="Calibri" panose="020F0502020204030204"/>
            </a:endParaRP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Ikke være fragmentert</a:t>
            </a: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Virkemiddel for å ivareta proveniens / kontekst</a:t>
            </a: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Virksomhet velger selv måter / teknologi for sammenstilling og gjenfinning</a:t>
            </a: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900">
              <a:solidFill>
                <a:srgbClr val="222222"/>
              </a:solidFill>
              <a:latin typeface="Calibri" panose="020F0502020204030204"/>
              <a:ea typeface="+mn-ea"/>
              <a:cs typeface="Arial"/>
            </a:endParaRPr>
          </a:p>
        </p:txBody>
      </p:sp>
      <p:sp>
        <p:nvSpPr>
          <p:cNvPr id="34" name="TekstSylinder 33">
            <a:extLst>
              <a:ext uri="{FF2B5EF4-FFF2-40B4-BE49-F238E27FC236}">
                <a16:creationId xmlns:a16="http://schemas.microsoft.com/office/drawing/2014/main" id="{D22D5074-47AC-495C-BF35-E551A6ED65A4}"/>
              </a:ext>
            </a:extLst>
          </p:cNvPr>
          <p:cNvSpPr txBox="1"/>
          <p:nvPr/>
        </p:nvSpPr>
        <p:spPr>
          <a:xfrm>
            <a:off x="7272215" y="2439109"/>
            <a:ext cx="1208396" cy="21929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fontAlgn="auto">
              <a:spcBef>
                <a:spcPts val="0"/>
              </a:spcBef>
              <a:spcAft>
                <a:spcPts val="0"/>
              </a:spcAft>
            </a:pPr>
            <a:r>
              <a:rPr lang="en-US" sz="1350" err="1">
                <a:solidFill>
                  <a:srgbClr val="222222"/>
                </a:solidFill>
                <a:latin typeface="Calibri" panose="020F0502020204030204"/>
                <a:ea typeface="+mn-ea"/>
                <a:cs typeface="Segoe UI"/>
              </a:rPr>
              <a:t>Anvendbar</a:t>
            </a:r>
            <a:endParaRPr lang="en-US" sz="1350">
              <a:solidFill>
                <a:srgbClr val="222222"/>
              </a:solidFill>
              <a:latin typeface="Calibri" panose="020F0502020204030204"/>
              <a:ea typeface="+mn-ea"/>
              <a:cs typeface="Segoe UI"/>
            </a:endParaRP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Dokumentasjon er tilgjengelig for berettiget bruk og innsyn </a:t>
            </a:r>
            <a:endParaRPr lang="nb-NO" sz="1350">
              <a:solidFill>
                <a:srgbClr val="222222"/>
              </a:solidFill>
              <a:latin typeface="Calibri" panose="020F0502020204030204"/>
              <a:ea typeface="+mn-ea"/>
              <a:cs typeface="Calibri" panose="020F0502020204030204"/>
            </a:endParaRP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Hvordan innholdet i dokumentasjonen er strukturert</a:t>
            </a:r>
          </a:p>
          <a:p>
            <a:pP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defTabSz="685800" fontAlgn="auto">
              <a:spcBef>
                <a:spcPts val="0"/>
              </a:spcBef>
              <a:spcAft>
                <a:spcPts val="0"/>
              </a:spcAft>
              <a:buFont typeface="Arial"/>
              <a:buChar char="•"/>
            </a:pPr>
            <a:r>
              <a:rPr lang="nb-NO" sz="825">
                <a:solidFill>
                  <a:srgbClr val="222222"/>
                </a:solidFill>
                <a:latin typeface="Calibri" panose="020F0502020204030204"/>
                <a:ea typeface="+mn-ea"/>
                <a:cs typeface="Arial"/>
              </a:rPr>
              <a:t>For eksempel ikke gjort formatkonvertering / minimering som begrenser bruk</a:t>
            </a:r>
          </a:p>
          <a:p>
            <a:pPr algn="ctr" defTabSz="685800" fontAlgn="auto">
              <a:spcBef>
                <a:spcPts val="0"/>
              </a:spcBef>
              <a:spcAft>
                <a:spcPts val="0"/>
              </a:spcAft>
              <a:buFont typeface="Arial"/>
              <a:buChar char="•"/>
            </a:pPr>
            <a:endParaRPr lang="nb-NO" sz="825">
              <a:solidFill>
                <a:srgbClr val="222222"/>
              </a:solidFill>
              <a:latin typeface="Calibri" panose="020F0502020204030204"/>
              <a:ea typeface="+mn-ea"/>
              <a:cs typeface="Arial"/>
            </a:endParaRPr>
          </a:p>
          <a:p>
            <a:pPr algn="ctr" defTabSz="685800" fontAlgn="auto">
              <a:spcBef>
                <a:spcPts val="0"/>
              </a:spcBef>
              <a:spcAft>
                <a:spcPts val="0"/>
              </a:spcAft>
              <a:buFont typeface="Arial"/>
              <a:buChar char="•"/>
            </a:pPr>
            <a:endParaRPr lang="nb-NO" sz="900">
              <a:solidFill>
                <a:srgbClr val="222222"/>
              </a:solidFill>
              <a:latin typeface="Calibri" panose="020F0502020204030204"/>
              <a:ea typeface="+mn-ea"/>
              <a:cs typeface="Arial"/>
            </a:endParaRPr>
          </a:p>
        </p:txBody>
      </p:sp>
      <p:sp>
        <p:nvSpPr>
          <p:cNvPr id="21" name="TekstSylinder 20">
            <a:extLst>
              <a:ext uri="{FF2B5EF4-FFF2-40B4-BE49-F238E27FC236}">
                <a16:creationId xmlns:a16="http://schemas.microsoft.com/office/drawing/2014/main" id="{E95AC22E-B3CC-8A45-9E85-38F14336A9E7}"/>
              </a:ext>
            </a:extLst>
          </p:cNvPr>
          <p:cNvSpPr txBox="1"/>
          <p:nvPr/>
        </p:nvSpPr>
        <p:spPr>
          <a:xfrm>
            <a:off x="1609199" y="4731925"/>
            <a:ext cx="6508172" cy="276999"/>
          </a:xfrm>
          <a:prstGeom prst="rect">
            <a:avLst/>
          </a:prstGeom>
          <a:solidFill>
            <a:schemeClr val="accent6">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lvl="1" defTabSz="685800" fontAlgn="auto">
              <a:spcBef>
                <a:spcPts val="0"/>
              </a:spcBef>
              <a:spcAft>
                <a:spcPts val="0"/>
              </a:spcAft>
            </a:pPr>
            <a:r>
              <a:rPr lang="nb-NO" sz="1350">
                <a:solidFill>
                  <a:srgbClr val="222222"/>
                </a:solidFill>
                <a:latin typeface="Calibri" panose="020F0502020204030204"/>
                <a:ea typeface="+mn-lt"/>
                <a:cs typeface="Calibri" panose="020F0502020204030204"/>
              </a:rPr>
              <a:t>Hvordan ivaretar vi kravene til god dokumentasjonsforvaltning?</a:t>
            </a:r>
          </a:p>
        </p:txBody>
      </p:sp>
      <p:sp>
        <p:nvSpPr>
          <p:cNvPr id="4" name="Tittel 3">
            <a:extLst>
              <a:ext uri="{FF2B5EF4-FFF2-40B4-BE49-F238E27FC236}">
                <a16:creationId xmlns:a16="http://schemas.microsoft.com/office/drawing/2014/main" id="{362DD5C0-84EA-3D4A-9B78-E25198326DCA}"/>
              </a:ext>
            </a:extLst>
          </p:cNvPr>
          <p:cNvSpPr>
            <a:spLocks noGrp="1"/>
          </p:cNvSpPr>
          <p:nvPr>
            <p:ph type="title"/>
          </p:nvPr>
        </p:nvSpPr>
        <p:spPr/>
        <p:txBody>
          <a:bodyPr/>
          <a:lstStyle/>
          <a:p>
            <a:r>
              <a:rPr lang="nb-NO" dirty="0"/>
              <a:t>Krav til god dokumentasjonsforvaltning i ny § 16</a:t>
            </a:r>
          </a:p>
        </p:txBody>
      </p:sp>
    </p:spTree>
    <p:extLst>
      <p:ext uri="{BB962C8B-B14F-4D97-AF65-F5344CB8AC3E}">
        <p14:creationId xmlns:p14="http://schemas.microsoft.com/office/powerpoint/2010/main" val="305417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86377D-06C2-CC4B-9290-2B2C956D5A53}"/>
              </a:ext>
            </a:extLst>
          </p:cNvPr>
          <p:cNvSpPr>
            <a:spLocks noGrp="1"/>
          </p:cNvSpPr>
          <p:nvPr>
            <p:ph type="title"/>
          </p:nvPr>
        </p:nvSpPr>
        <p:spPr>
          <a:xfrm>
            <a:off x="629841" y="437606"/>
            <a:ext cx="7886700" cy="877399"/>
          </a:xfrm>
        </p:spPr>
        <p:txBody>
          <a:bodyPr>
            <a:normAutofit/>
          </a:bodyPr>
          <a:lstStyle/>
          <a:p>
            <a:r>
              <a:rPr lang="nb-NO"/>
              <a:t>Et første forsøk på å realisere innebygd arkivering</a:t>
            </a:r>
          </a:p>
        </p:txBody>
      </p:sp>
      <p:sp>
        <p:nvSpPr>
          <p:cNvPr id="3" name="Plassholder for innhold 2">
            <a:extLst>
              <a:ext uri="{FF2B5EF4-FFF2-40B4-BE49-F238E27FC236}">
                <a16:creationId xmlns:a16="http://schemas.microsoft.com/office/drawing/2014/main" id="{B1A86D64-1361-9149-AE30-CFD022D7E34B}"/>
              </a:ext>
            </a:extLst>
          </p:cNvPr>
          <p:cNvSpPr>
            <a:spLocks noGrp="1"/>
          </p:cNvSpPr>
          <p:nvPr>
            <p:ph sz="half" idx="1"/>
          </p:nvPr>
        </p:nvSpPr>
        <p:spPr>
          <a:xfrm>
            <a:off x="629841" y="1275352"/>
            <a:ext cx="7351986" cy="3268074"/>
          </a:xfrm>
        </p:spPr>
        <p:txBody>
          <a:bodyPr vert="horz" lIns="68580" tIns="162000" rIns="68580" bIns="34290" rtlCol="0" anchor="t">
            <a:normAutofit/>
          </a:bodyPr>
          <a:lstStyle/>
          <a:p>
            <a:r>
              <a:rPr lang="nb-NO" dirty="0"/>
              <a:t>Hvis vi ikke skal starte med Noark-standarden, men litt med blanke ark - hvordan kan dette se ut?</a:t>
            </a:r>
          </a:p>
          <a:p>
            <a:r>
              <a:rPr lang="nb-NO" dirty="0"/>
              <a:t>Inngikk i januar et pilotsamarbeid med </a:t>
            </a:r>
            <a:r>
              <a:rPr lang="nb-NO" b="1" dirty="0"/>
              <a:t>NAV</a:t>
            </a:r>
            <a:r>
              <a:rPr lang="nb-NO" dirty="0"/>
              <a:t> og </a:t>
            </a:r>
            <a:r>
              <a:rPr lang="nb-NO" b="1" dirty="0"/>
              <a:t>Kulturtanken. </a:t>
            </a:r>
            <a:r>
              <a:rPr lang="nb-NO" dirty="0"/>
              <a:t>Disse er </a:t>
            </a:r>
            <a:r>
              <a:rPr lang="nb-NO" b="1" dirty="0"/>
              <a:t>de første eksemplene </a:t>
            </a:r>
            <a:r>
              <a:rPr lang="nb-NO" dirty="0"/>
              <a:t>på at det er mulig å ivareta arkiv og offentlighet på nye måter, innenfor tilfredsstillende rammer. </a:t>
            </a:r>
            <a:endParaRPr lang="nb-NO" b="1" dirty="0"/>
          </a:p>
          <a:p>
            <a:r>
              <a:rPr lang="nb-NO" dirty="0"/>
              <a:t>Intensjonen var å fokusere på hensynene (ekte, pålitelig, dekkende, i sammenheng anvendbar), og la virksomhetene vurdere hvordan dette konkret løses. </a:t>
            </a:r>
            <a:endParaRPr lang="nb-NO" dirty="0">
              <a:cs typeface="Calibri"/>
            </a:endParaRPr>
          </a:p>
        </p:txBody>
      </p:sp>
      <p:pic>
        <p:nvPicPr>
          <p:cNvPr id="21" name="Bilde 20">
            <a:extLst>
              <a:ext uri="{FF2B5EF4-FFF2-40B4-BE49-F238E27FC236}">
                <a16:creationId xmlns:a16="http://schemas.microsoft.com/office/drawing/2014/main" id="{28CCB540-269B-2341-A94E-E73D1358105D}"/>
              </a:ext>
            </a:extLst>
          </p:cNvPr>
          <p:cNvPicPr>
            <a:picLocks noChangeAspect="1"/>
          </p:cNvPicPr>
          <p:nvPr/>
        </p:nvPicPr>
        <p:blipFill>
          <a:blip r:embed="rId3"/>
          <a:stretch>
            <a:fillRect/>
          </a:stretch>
        </p:blipFill>
        <p:spPr>
          <a:xfrm>
            <a:off x="1064654" y="3837756"/>
            <a:ext cx="6172940" cy="1037587"/>
          </a:xfrm>
          <a:prstGeom prst="rect">
            <a:avLst/>
          </a:prstGeom>
        </p:spPr>
      </p:pic>
    </p:spTree>
    <p:extLst>
      <p:ext uri="{BB962C8B-B14F-4D97-AF65-F5344CB8AC3E}">
        <p14:creationId xmlns:p14="http://schemas.microsoft.com/office/powerpoint/2010/main" val="2516589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50760F-C8E9-2D45-9529-A6996F1E50FA}"/>
              </a:ext>
            </a:extLst>
          </p:cNvPr>
          <p:cNvSpPr>
            <a:spLocks noGrp="1"/>
          </p:cNvSpPr>
          <p:nvPr>
            <p:ph type="title"/>
          </p:nvPr>
        </p:nvSpPr>
        <p:spPr/>
        <p:txBody>
          <a:bodyPr>
            <a:normAutofit fontScale="90000"/>
          </a:bodyPr>
          <a:lstStyle/>
          <a:p>
            <a:r>
              <a:rPr lang="nb-NO" dirty="0"/>
              <a:t> Veien videre: Regulatorisk sandkasse for arkiv og offentlighet</a:t>
            </a:r>
          </a:p>
        </p:txBody>
      </p:sp>
      <p:sp>
        <p:nvSpPr>
          <p:cNvPr id="6" name="Rektangel 5">
            <a:extLst>
              <a:ext uri="{FF2B5EF4-FFF2-40B4-BE49-F238E27FC236}">
                <a16:creationId xmlns:a16="http://schemas.microsoft.com/office/drawing/2014/main" id="{36239A5A-5419-E841-840F-4FDD8E6D2DB7}"/>
              </a:ext>
            </a:extLst>
          </p:cNvPr>
          <p:cNvSpPr/>
          <p:nvPr/>
        </p:nvSpPr>
        <p:spPr>
          <a:xfrm>
            <a:off x="466212" y="1733419"/>
            <a:ext cx="4132718" cy="530915"/>
          </a:xfrm>
          <a:prstGeom prst="rect">
            <a:avLst/>
          </a:prstGeom>
        </p:spPr>
        <p:txBody>
          <a:bodyPr wrap="square" lIns="68580" tIns="34290" rIns="68580" bIns="34290" anchor="t">
            <a:spAutoFit/>
          </a:bodyPr>
          <a:lstStyle/>
          <a:p>
            <a:pPr defTabSz="685800" fontAlgn="auto">
              <a:spcBef>
                <a:spcPts val="0"/>
              </a:spcBef>
              <a:spcAft>
                <a:spcPts val="0"/>
              </a:spcAft>
            </a:pPr>
            <a:r>
              <a:rPr lang="nb-NO" sz="1500" b="1" dirty="0">
                <a:solidFill>
                  <a:srgbClr val="222222"/>
                </a:solidFill>
                <a:latin typeface="Calibri" panose="020F0502020204030204"/>
                <a:ea typeface="+mn-ea"/>
                <a:cs typeface="+mn-cs"/>
              </a:rPr>
              <a:t>Arkivverket etablerer en </a:t>
            </a:r>
          </a:p>
          <a:p>
            <a:pPr defTabSz="685800" fontAlgn="auto">
              <a:spcBef>
                <a:spcPts val="0"/>
              </a:spcBef>
              <a:spcAft>
                <a:spcPts val="0"/>
              </a:spcAft>
            </a:pPr>
            <a:r>
              <a:rPr lang="nb-NO" sz="1500" b="1" dirty="0">
                <a:solidFill>
                  <a:srgbClr val="222222"/>
                </a:solidFill>
                <a:latin typeface="Calibri" panose="020F0502020204030204"/>
                <a:ea typeface="+mn-ea"/>
                <a:cs typeface="+mn-cs"/>
              </a:rPr>
              <a:t>regulatorisk sandkasse i 2021</a:t>
            </a:r>
            <a:endParaRPr lang="nb-NO" sz="1500" i="1" dirty="0">
              <a:solidFill>
                <a:srgbClr val="222222"/>
              </a:solidFill>
              <a:latin typeface="Calibri" panose="020F0502020204030204"/>
              <a:ea typeface="+mn-ea"/>
              <a:cs typeface="Calibri"/>
            </a:endParaRPr>
          </a:p>
        </p:txBody>
      </p:sp>
      <p:sp>
        <p:nvSpPr>
          <p:cNvPr id="3" name="Rektangel 2">
            <a:extLst>
              <a:ext uri="{FF2B5EF4-FFF2-40B4-BE49-F238E27FC236}">
                <a16:creationId xmlns:a16="http://schemas.microsoft.com/office/drawing/2014/main" id="{19421858-F9C8-354D-B9A9-8A9D1F764D27}"/>
              </a:ext>
            </a:extLst>
          </p:cNvPr>
          <p:cNvSpPr/>
          <p:nvPr/>
        </p:nvSpPr>
        <p:spPr>
          <a:xfrm>
            <a:off x="7710358" y="3454503"/>
            <a:ext cx="435220" cy="395654"/>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defTabSz="685800" fontAlgn="auto">
              <a:spcBef>
                <a:spcPts val="0"/>
              </a:spcBef>
              <a:spcAft>
                <a:spcPts val="0"/>
              </a:spcAft>
            </a:pPr>
            <a:endParaRPr lang="nb-NO" sz="1350">
              <a:solidFill>
                <a:srgbClr val="FFFFFF"/>
              </a:solidFill>
              <a:latin typeface="Calibri" panose="020F0502020204030204"/>
            </a:endParaRPr>
          </a:p>
        </p:txBody>
      </p:sp>
      <p:sp>
        <p:nvSpPr>
          <p:cNvPr id="9" name="Rektangel 8">
            <a:extLst>
              <a:ext uri="{FF2B5EF4-FFF2-40B4-BE49-F238E27FC236}">
                <a16:creationId xmlns:a16="http://schemas.microsoft.com/office/drawing/2014/main" id="{C5B963D3-36DF-2441-B74B-A8F7C4F71F46}"/>
              </a:ext>
            </a:extLst>
          </p:cNvPr>
          <p:cNvSpPr/>
          <p:nvPr/>
        </p:nvSpPr>
        <p:spPr>
          <a:xfrm>
            <a:off x="6051115" y="2297540"/>
            <a:ext cx="308114" cy="279156"/>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defTabSz="685800" fontAlgn="auto">
              <a:spcBef>
                <a:spcPts val="0"/>
              </a:spcBef>
              <a:spcAft>
                <a:spcPts val="0"/>
              </a:spcAft>
            </a:pPr>
            <a:endParaRPr lang="nb-NO" sz="1350">
              <a:solidFill>
                <a:srgbClr val="FFFFFF"/>
              </a:solidFill>
              <a:latin typeface="Calibri" panose="020F0502020204030204"/>
            </a:endParaRPr>
          </a:p>
        </p:txBody>
      </p:sp>
      <p:sp>
        <p:nvSpPr>
          <p:cNvPr id="11" name="Rektangel 10">
            <a:extLst>
              <a:ext uri="{FF2B5EF4-FFF2-40B4-BE49-F238E27FC236}">
                <a16:creationId xmlns:a16="http://schemas.microsoft.com/office/drawing/2014/main" id="{2C95ACD7-62D0-D143-89C3-7269710A2F5B}"/>
              </a:ext>
            </a:extLst>
          </p:cNvPr>
          <p:cNvSpPr/>
          <p:nvPr/>
        </p:nvSpPr>
        <p:spPr>
          <a:xfrm>
            <a:off x="5837710" y="2437118"/>
            <a:ext cx="308114" cy="279156"/>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defTabSz="685800" fontAlgn="auto">
              <a:spcBef>
                <a:spcPts val="0"/>
              </a:spcBef>
              <a:spcAft>
                <a:spcPts val="0"/>
              </a:spcAft>
            </a:pPr>
            <a:endParaRPr lang="nb-NO" sz="1350">
              <a:solidFill>
                <a:srgbClr val="FFFFFF"/>
              </a:solidFill>
              <a:latin typeface="Calibri" panose="020F0502020204030204"/>
            </a:endParaRPr>
          </a:p>
        </p:txBody>
      </p:sp>
      <p:sp>
        <p:nvSpPr>
          <p:cNvPr id="12" name="Rektangel 11">
            <a:extLst>
              <a:ext uri="{FF2B5EF4-FFF2-40B4-BE49-F238E27FC236}">
                <a16:creationId xmlns:a16="http://schemas.microsoft.com/office/drawing/2014/main" id="{0F38FA28-3432-F948-B26A-E58B285C7DBF}"/>
              </a:ext>
            </a:extLst>
          </p:cNvPr>
          <p:cNvSpPr/>
          <p:nvPr/>
        </p:nvSpPr>
        <p:spPr>
          <a:xfrm>
            <a:off x="7128173" y="3467692"/>
            <a:ext cx="424833" cy="239144"/>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defTabSz="685800" fontAlgn="auto">
              <a:spcBef>
                <a:spcPts val="0"/>
              </a:spcBef>
              <a:spcAft>
                <a:spcPts val="0"/>
              </a:spcAft>
            </a:pPr>
            <a:endParaRPr lang="nb-NO" sz="1350">
              <a:solidFill>
                <a:srgbClr val="FFFFFF"/>
              </a:solidFill>
              <a:latin typeface="Calibri" panose="020F0502020204030204"/>
            </a:endParaRPr>
          </a:p>
        </p:txBody>
      </p:sp>
      <p:sp>
        <p:nvSpPr>
          <p:cNvPr id="13" name="Rektangel 12">
            <a:extLst>
              <a:ext uri="{FF2B5EF4-FFF2-40B4-BE49-F238E27FC236}">
                <a16:creationId xmlns:a16="http://schemas.microsoft.com/office/drawing/2014/main" id="{491E6C87-CF50-504E-BEBD-AB3E55B755A5}"/>
              </a:ext>
            </a:extLst>
          </p:cNvPr>
          <p:cNvSpPr/>
          <p:nvPr/>
        </p:nvSpPr>
        <p:spPr>
          <a:xfrm>
            <a:off x="7385539" y="3334930"/>
            <a:ext cx="285064" cy="239144"/>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defTabSz="685800" fontAlgn="auto">
              <a:spcBef>
                <a:spcPts val="0"/>
              </a:spcBef>
              <a:spcAft>
                <a:spcPts val="0"/>
              </a:spcAft>
            </a:pPr>
            <a:endParaRPr lang="nb-NO" sz="1350">
              <a:solidFill>
                <a:srgbClr val="FFFFFF"/>
              </a:solidFill>
              <a:latin typeface="Calibri" panose="020F0502020204030204"/>
            </a:endParaRPr>
          </a:p>
        </p:txBody>
      </p:sp>
      <p:pic>
        <p:nvPicPr>
          <p:cNvPr id="15" name="Bilde 14" descr="Et bilde som inneholder datamaskin&#10;&#10;Automatisk generert beskrivelse">
            <a:extLst>
              <a:ext uri="{FF2B5EF4-FFF2-40B4-BE49-F238E27FC236}">
                <a16:creationId xmlns:a16="http://schemas.microsoft.com/office/drawing/2014/main" id="{F5AC819D-371A-9B4C-B82C-EA924B11B3E0}"/>
              </a:ext>
            </a:extLst>
          </p:cNvPr>
          <p:cNvPicPr>
            <a:picLocks noChangeAspect="1"/>
          </p:cNvPicPr>
          <p:nvPr/>
        </p:nvPicPr>
        <p:blipFill>
          <a:blip r:embed="rId3"/>
          <a:stretch>
            <a:fillRect/>
          </a:stretch>
        </p:blipFill>
        <p:spPr>
          <a:xfrm>
            <a:off x="1393924" y="969264"/>
            <a:ext cx="5576897" cy="4064984"/>
          </a:xfrm>
          <a:prstGeom prst="rect">
            <a:avLst/>
          </a:prstGeom>
        </p:spPr>
      </p:pic>
    </p:spTree>
    <p:extLst>
      <p:ext uri="{BB962C8B-B14F-4D97-AF65-F5344CB8AC3E}">
        <p14:creationId xmlns:p14="http://schemas.microsoft.com/office/powerpoint/2010/main" val="138288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83A0C4-F3FB-ED45-A85E-FCFBAB112C71}"/>
              </a:ext>
            </a:extLst>
          </p:cNvPr>
          <p:cNvSpPr>
            <a:spLocks noGrp="1"/>
          </p:cNvSpPr>
          <p:nvPr>
            <p:ph type="title"/>
          </p:nvPr>
        </p:nvSpPr>
        <p:spPr/>
        <p:txBody>
          <a:bodyPr>
            <a:normAutofit/>
          </a:bodyPr>
          <a:lstStyle/>
          <a:p>
            <a:r>
              <a:rPr lang="nb-NO" dirty="0"/>
              <a:t>Grenseflater og </a:t>
            </a:r>
            <a:r>
              <a:rPr lang="nb-NO" dirty="0" err="1"/>
              <a:t>reIevant</a:t>
            </a:r>
            <a:r>
              <a:rPr lang="nb-NO" dirty="0"/>
              <a:t> arbeid</a:t>
            </a:r>
          </a:p>
        </p:txBody>
      </p:sp>
      <p:sp>
        <p:nvSpPr>
          <p:cNvPr id="3" name="Plassholder for innhold 2">
            <a:extLst>
              <a:ext uri="{FF2B5EF4-FFF2-40B4-BE49-F238E27FC236}">
                <a16:creationId xmlns:a16="http://schemas.microsoft.com/office/drawing/2014/main" id="{F337F9A1-7E16-6244-99D5-575E19C03576}"/>
              </a:ext>
            </a:extLst>
          </p:cNvPr>
          <p:cNvSpPr>
            <a:spLocks noGrp="1"/>
          </p:cNvSpPr>
          <p:nvPr>
            <p:ph sz="half" idx="1"/>
          </p:nvPr>
        </p:nvSpPr>
        <p:spPr>
          <a:xfrm>
            <a:off x="629841" y="1275352"/>
            <a:ext cx="7563183" cy="3268074"/>
          </a:xfrm>
        </p:spPr>
        <p:txBody>
          <a:bodyPr>
            <a:normAutofit/>
          </a:bodyPr>
          <a:lstStyle/>
          <a:p>
            <a:pPr marL="0" indent="0">
              <a:buNone/>
            </a:pPr>
            <a:r>
              <a:rPr lang="nb-NO" sz="1200" b="1" dirty="0"/>
              <a:t>«Metadata for arkiv»</a:t>
            </a:r>
          </a:p>
          <a:p>
            <a:pPr>
              <a:buFont typeface="Arial" panose="020B0604020202020204" pitchFamily="34" charset="0"/>
              <a:buChar char="•"/>
            </a:pPr>
            <a:r>
              <a:rPr lang="nb-NO" sz="1200" dirty="0"/>
              <a:t>Prosjekt i regi av Arkivverket som identifiserer et sett med grunnleggende arkivfaglige metadatabehov for datasett og informasjonsobjekter knyttet til avlevering, langtidsbevaring og tilgjengeliggjøring. Metadatabehovene er ikke formulert med tett kobling til en bestemt standard, men heller at de kan kobles til flere forskjellige tekniske standarder. </a:t>
            </a:r>
          </a:p>
          <a:p>
            <a:pPr marL="0" indent="0">
              <a:buNone/>
            </a:pPr>
            <a:r>
              <a:rPr lang="nb-NO" sz="1200" b="1" dirty="0" err="1"/>
              <a:t>PoC</a:t>
            </a:r>
            <a:r>
              <a:rPr lang="nb-NO" sz="1200" b="1" dirty="0"/>
              <a:t> Felles datakatalog</a:t>
            </a:r>
          </a:p>
          <a:p>
            <a:pPr>
              <a:buFont typeface="Arial" panose="020B0604020202020204" pitchFamily="34" charset="0"/>
              <a:buChar char="•"/>
            </a:pPr>
            <a:r>
              <a:rPr lang="nb-NO" sz="1200" dirty="0"/>
              <a:t>Kan metadata som er nødvendige for arkivfaglige hensyn tas/hentes fra FDK for datasett som ligger i FDK?</a:t>
            </a:r>
          </a:p>
          <a:p>
            <a:pPr>
              <a:buFont typeface="Arial" panose="020B0604020202020204" pitchFamily="34" charset="0"/>
              <a:buChar char="•"/>
            </a:pPr>
            <a:r>
              <a:rPr lang="nb-NO" sz="1200" dirty="0"/>
              <a:t>Kan vi plassere metadata for arkiv i FDK?</a:t>
            </a:r>
          </a:p>
          <a:p>
            <a:pPr>
              <a:buFont typeface="Arial" panose="020B0604020202020204" pitchFamily="34" charset="0"/>
              <a:buChar char="•"/>
            </a:pPr>
            <a:r>
              <a:rPr lang="nb-NO" sz="1200" dirty="0"/>
              <a:t>Hva er utfordringene og mulighetene med dette?</a:t>
            </a:r>
          </a:p>
          <a:p>
            <a:pPr>
              <a:buFont typeface="Arial" panose="020B0604020202020204" pitchFamily="34" charset="0"/>
              <a:buChar char="•"/>
            </a:pPr>
            <a:r>
              <a:rPr lang="nb-NO" sz="1200" dirty="0"/>
              <a:t>Mer informasjon den 4. november i dette møtet</a:t>
            </a:r>
          </a:p>
          <a:p>
            <a:pPr>
              <a:buFont typeface="Arial" panose="020B0604020202020204" pitchFamily="34" charset="0"/>
              <a:buChar char="•"/>
            </a:pPr>
            <a:r>
              <a:rPr lang="nb-NO" sz="1200" dirty="0"/>
              <a:t>Arbeidet er nesten over, rapport er snart klar</a:t>
            </a:r>
          </a:p>
        </p:txBody>
      </p:sp>
    </p:spTree>
    <p:extLst>
      <p:ext uri="{BB962C8B-B14F-4D97-AF65-F5344CB8AC3E}">
        <p14:creationId xmlns:p14="http://schemas.microsoft.com/office/powerpoint/2010/main" val="69182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30609-7338-4EB3-82E6-81866287FEB9}"/>
              </a:ext>
            </a:extLst>
          </p:cNvPr>
          <p:cNvSpPr>
            <a:spLocks noGrp="1"/>
          </p:cNvSpPr>
          <p:nvPr>
            <p:ph type="title"/>
          </p:nvPr>
        </p:nvSpPr>
        <p:spPr/>
        <p:txBody>
          <a:bodyPr/>
          <a:lstStyle/>
          <a:p>
            <a:r>
              <a:rPr lang="nb-NO" dirty="0"/>
              <a:t>Pilot på innebygd arkiv</a:t>
            </a:r>
            <a:br>
              <a:rPr lang="nb-NO" dirty="0"/>
            </a:br>
            <a:r>
              <a:rPr lang="nb-NO" dirty="0"/>
              <a:t>NAV</a:t>
            </a:r>
          </a:p>
        </p:txBody>
      </p:sp>
      <p:sp>
        <p:nvSpPr>
          <p:cNvPr id="3" name="Plassholder for tekst 2">
            <a:extLst>
              <a:ext uri="{FF2B5EF4-FFF2-40B4-BE49-F238E27FC236}">
                <a16:creationId xmlns:a16="http://schemas.microsoft.com/office/drawing/2014/main" id="{8B81C911-03C9-4B58-A89B-B5EE4FC7E2E3}"/>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034000637"/>
      </p:ext>
    </p:extLst>
  </p:cSld>
  <p:clrMapOvr>
    <a:masterClrMapping/>
  </p:clrMapOvr>
  <p:transition spd="med" advClick="0">
    <p:fade/>
  </p:transition>
</p:sld>
</file>

<file path=ppt/theme/_rels/them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image" Target="../media/image1.jpeg"/></Relationships>
</file>

<file path=ppt/theme/theme1.xml><?xml version="1.0" encoding="utf-8"?>
<a:theme xmlns:a="http://schemas.openxmlformats.org/drawingml/2006/main" name="NAV PRESENTASJONSMAL">
  <a:themeElements>
    <a:clrScheme name="NAV farger">
      <a:dk1>
        <a:srgbClr val="3E3832"/>
      </a:dk1>
      <a:lt1>
        <a:srgbClr val="FFFFFF"/>
      </a:lt1>
      <a:dk2>
        <a:srgbClr val="06893A"/>
      </a:dk2>
      <a:lt2>
        <a:srgbClr val="66CBEC"/>
      </a:lt2>
      <a:accent1>
        <a:srgbClr val="3E3832"/>
      </a:accent1>
      <a:accent2>
        <a:srgbClr val="C30000"/>
      </a:accent2>
      <a:accent3>
        <a:srgbClr val="BA3A26"/>
      </a:accent3>
      <a:accent4>
        <a:srgbClr val="005B82"/>
      </a:accent4>
      <a:accent5>
        <a:srgbClr val="634689"/>
      </a:accent5>
      <a:accent6>
        <a:srgbClr val="FF9100"/>
      </a:accent6>
      <a:hlink>
        <a:srgbClr val="0067C5"/>
      </a:hlink>
      <a:folHlink>
        <a:srgbClr val="005B82"/>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lumMod val="20000"/>
            <a:lumOff val="80000"/>
          </a:schemeClr>
        </a:solidFill>
        <a:ln w="25400" cap="flat" cmpd="sng" algn="ctr">
          <a:noFill/>
          <a:prstDash val="solid"/>
          <a:round/>
          <a:headEnd type="none" w="med" len="med"/>
          <a:tailEnd type="none" w="med" len="med"/>
        </a:ln>
        <a:effectLst/>
      </a:spPr>
      <a:bodyPr vert="horz" wrap="square" lIns="36000" tIns="36000" rIns="36000" bIns="360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dirty="0" err="1" smtClean="0">
            <a:ln>
              <a:noFill/>
            </a:ln>
            <a:solidFill>
              <a:schemeClr val="accent1"/>
            </a:solidFill>
            <a:effectLst/>
            <a:latin typeface="Arial" panose="020B0604020202020204" pitchFamily="34" charset="0"/>
            <a:ea typeface="ヒラギノ角ゴ ProN W3" charset="0"/>
            <a:cs typeface="Arial" panose="020B0604020202020204" pitchFamily="34" charset="0"/>
            <a:sym typeface="Gill Sans" charset="0"/>
          </a:defRPr>
        </a:defPPr>
      </a:lstStyle>
    </a:spDef>
    <a:lnDef>
      <a:spPr bwMode="auto">
        <a:blipFill dpi="0" rotWithShape="0">
          <a:blip xmlns:r="http://schemas.openxmlformats.org/officeDocument/2006/relationships" r:embed="rId1"/>
          <a:srcRect/>
          <a:tile tx="0" ty="0" sx="100000" sy="100000" flip="none" algn="tl"/>
        </a:blip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lIns="0" tIns="0" rIns="0" bIns="0" rtlCol="0">
        <a:spAutoFit/>
      </a:bodyPr>
      <a:lstStyle>
        <a:defPPr marL="216000" indent="-180000" algn="l">
          <a:spcBef>
            <a:spcPts val="600"/>
          </a:spcBef>
          <a:buClr>
            <a:schemeClr val="accent2"/>
          </a:buClr>
          <a:buSzPct val="80000"/>
          <a:buBlip>
            <a:blip xmlns:r="http://schemas.openxmlformats.org/officeDocument/2006/relationships" r:embed="rId2">
              <a:extLst>
                <a:ext uri="{96DAC541-7B7A-43D3-8B79-37D633B846F1}">
                  <asvg:svgBlip xmlns:asvg="http://schemas.microsoft.com/office/drawing/2016/SVG/main" r:embed="rId3"/>
                </a:ext>
              </a:extLst>
            </a:blip>
          </a:buBlip>
          <a:defRPr sz="1400" dirty="0" err="1" smtClean="0">
            <a:latin typeface="Arial" panose="020B0604020202020204" pitchFamily="34" charset="0"/>
            <a:ea typeface="Segoe UI" charset="0"/>
            <a:cs typeface="Arial" panose="020B0604020202020204" pitchFamily="34" charset="0"/>
          </a:defRPr>
        </a:defPPr>
      </a:lstStyle>
    </a:txDef>
  </a:objectDefaults>
  <a:extraClrSchemeLst>
    <a:extraClrScheme>
      <a:clrScheme name="FRONTPAG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Altinn - Profilfarger (2017)">
      <a:dk1>
        <a:srgbClr val="000000"/>
      </a:dk1>
      <a:lt1>
        <a:srgbClr val="FFFFFF"/>
      </a:lt1>
      <a:dk2>
        <a:srgbClr val="0061B9"/>
      </a:dk2>
      <a:lt2>
        <a:srgbClr val="CEEFFE"/>
      </a:lt2>
      <a:accent1>
        <a:srgbClr val="1DADF6"/>
      </a:accent1>
      <a:accent2>
        <a:srgbClr val="E13A53"/>
      </a:accent2>
      <a:accent3>
        <a:srgbClr val="696A69"/>
      </a:accent3>
      <a:accent4>
        <a:srgbClr val="FFD904"/>
      </a:accent4>
      <a:accent5>
        <a:srgbClr val="0061B9"/>
      </a:accent5>
      <a:accent6>
        <a:srgbClr val="17C86B"/>
      </a:accent6>
      <a:hlink>
        <a:srgbClr val="1DADF6"/>
      </a:hlink>
      <a:folHlink>
        <a:srgbClr val="3F306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ctr">
        <a:normAutofit/>
      </a:bodyPr>
      <a:lstStyle>
        <a:defPPr algn="l">
          <a:defRPr dirty="0" smtClean="0">
            <a:solidFill>
              <a:schemeClr val="accent3"/>
            </a:solidFill>
          </a:defRPr>
        </a:defPPr>
      </a:lstStyle>
    </a:txDef>
  </a:objectDefaults>
  <a:extraClrSchemeLst/>
  <a:extLst>
    <a:ext uri="{05A4C25C-085E-4340-85A3-A5531E510DB2}">
      <thm15:themeFamily xmlns:thm15="http://schemas.microsoft.com/office/thememl/2012/main" name="Altinn_PPT_Mal_v3.potx [Skrivebeskyttet]" id="{872C2F7C-B57F-4724-8B26-AF0168338C54}" vid="{EB2CDBB6-DB78-4F87-83C9-A5320529E78C}"/>
    </a:ext>
  </a:extLst>
</a:theme>
</file>

<file path=ppt/theme/theme3.xml><?xml version="1.0" encoding="utf-8"?>
<a:theme xmlns:a="http://schemas.openxmlformats.org/drawingml/2006/main" name="DIFI PPTmal">
  <a:themeElements>
    <a:clrScheme name="DIFI">
      <a:dk1>
        <a:sysClr val="windowText" lastClr="000000"/>
      </a:dk1>
      <a:lt1>
        <a:sysClr val="window" lastClr="FFFFFF"/>
      </a:lt1>
      <a:dk2>
        <a:srgbClr val="23344F"/>
      </a:dk2>
      <a:lt2>
        <a:srgbClr val="E7E6E6"/>
      </a:lt2>
      <a:accent1>
        <a:srgbClr val="000066"/>
      </a:accent1>
      <a:accent2>
        <a:srgbClr val="00CCFF"/>
      </a:accent2>
      <a:accent3>
        <a:srgbClr val="F0E6D8"/>
      </a:accent3>
      <a:accent4>
        <a:srgbClr val="9B6396"/>
      </a:accent4>
      <a:accent5>
        <a:srgbClr val="336699"/>
      </a:accent5>
      <a:accent6>
        <a:srgbClr val="74306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8" id="{6E97D180-8209-4888-A2B1-561BC8DDEB41}" vid="{05FDF0B4-06B6-4D0C-B7DA-E489E57FA4FB}"/>
    </a:ext>
  </a:ext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tema">
  <a:themeElements>
    <a:clrScheme name="Arkivverket 2">
      <a:dk1>
        <a:srgbClr val="222222"/>
      </a:dk1>
      <a:lt1>
        <a:srgbClr val="FFFFFF"/>
      </a:lt1>
      <a:dk2>
        <a:srgbClr val="444444"/>
      </a:dk2>
      <a:lt2>
        <a:srgbClr val="D3D3D3"/>
      </a:lt2>
      <a:accent1>
        <a:srgbClr val="DAEFEF"/>
      </a:accent1>
      <a:accent2>
        <a:srgbClr val="EFF7EB"/>
      </a:accent2>
      <a:accent3>
        <a:srgbClr val="B3080D"/>
      </a:accent3>
      <a:accent4>
        <a:srgbClr val="8EB9B8"/>
      </a:accent4>
      <a:accent5>
        <a:srgbClr val="F0F9F9"/>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kivverket" id="{FDBB9BC4-7440-4E00-AFBE-49033DDA660D}" vid="{ECCA8CF3-8170-4F1A-8549-4391A2DDA4EB}"/>
    </a:ext>
  </a:extLst>
</a:theme>
</file>

<file path=ppt/theme/theme6.xml><?xml version="1.0" encoding="utf-8"?>
<a:theme xmlns:a="http://schemas.openxmlformats.org/drawingml/2006/main" name="3_Office-tema">
  <a:themeElements>
    <a:clrScheme name="Arkivverket 2">
      <a:dk1>
        <a:srgbClr val="222222"/>
      </a:dk1>
      <a:lt1>
        <a:srgbClr val="FFFFFF"/>
      </a:lt1>
      <a:dk2>
        <a:srgbClr val="444444"/>
      </a:dk2>
      <a:lt2>
        <a:srgbClr val="D3D3D3"/>
      </a:lt2>
      <a:accent1>
        <a:srgbClr val="DAEFEF"/>
      </a:accent1>
      <a:accent2>
        <a:srgbClr val="EFF7EB"/>
      </a:accent2>
      <a:accent3>
        <a:srgbClr val="B3080D"/>
      </a:accent3>
      <a:accent4>
        <a:srgbClr val="8EB9B8"/>
      </a:accent4>
      <a:accent5>
        <a:srgbClr val="F0F9F9"/>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AV-mal bokmål">
  <a:themeElements>
    <a:clrScheme name="">
      <a:dk1>
        <a:srgbClr val="675C53"/>
      </a:dk1>
      <a:lt1>
        <a:srgbClr val="FFFFFF"/>
      </a:lt1>
      <a:dk2>
        <a:srgbClr val="C30000"/>
      </a:dk2>
      <a:lt2>
        <a:srgbClr val="A59D95"/>
      </a:lt2>
      <a:accent1>
        <a:srgbClr val="E0DED8"/>
      </a:accent1>
      <a:accent2>
        <a:srgbClr val="005B82"/>
      </a:accent2>
      <a:accent3>
        <a:srgbClr val="FFFFFF"/>
      </a:accent3>
      <a:accent4>
        <a:srgbClr val="574D46"/>
      </a:accent4>
      <a:accent5>
        <a:srgbClr val="EDECE9"/>
      </a:accent5>
      <a:accent6>
        <a:srgbClr val="005275"/>
      </a:accent6>
      <a:hlink>
        <a:srgbClr val="E98300"/>
      </a:hlink>
      <a:folHlink>
        <a:srgbClr val="A2AD00"/>
      </a:folHlink>
    </a:clrScheme>
    <a:fontScheme name="NAV presentasjons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AV 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V 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V 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V 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V 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V 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V 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V 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V 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V 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V 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V 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AV presentasjonsmal 13">
        <a:dk1>
          <a:srgbClr val="675C53"/>
        </a:dk1>
        <a:lt1>
          <a:srgbClr val="FFFFFF"/>
        </a:lt1>
        <a:dk2>
          <a:srgbClr val="BD3632"/>
        </a:dk2>
        <a:lt2>
          <a:srgbClr val="988F86"/>
        </a:lt2>
        <a:accent1>
          <a:srgbClr val="B7B1A9"/>
        </a:accent1>
        <a:accent2>
          <a:srgbClr val="65CFE9"/>
        </a:accent2>
        <a:accent3>
          <a:srgbClr val="FFFFFF"/>
        </a:accent3>
        <a:accent4>
          <a:srgbClr val="574D46"/>
        </a:accent4>
        <a:accent5>
          <a:srgbClr val="D8D5D1"/>
        </a:accent5>
        <a:accent6>
          <a:srgbClr val="5BBBD3"/>
        </a:accent6>
        <a:hlink>
          <a:srgbClr val="C7E9F2"/>
        </a:hlink>
        <a:folHlink>
          <a:srgbClr val="000000"/>
        </a:folHlink>
      </a:clrScheme>
      <a:clrMap bg1="lt1" tx1="dk1" bg2="lt2" tx2="dk2" accent1="accent1" accent2="accent2" accent3="accent3" accent4="accent4" accent5="accent5" accent6="accent6" hlink="hlink" folHlink="folHlink"/>
    </a:extraClrScheme>
    <a:extraClrScheme>
      <a:clrScheme name="NAV presentasjonsmal 14">
        <a:dk1>
          <a:srgbClr val="675C53"/>
        </a:dk1>
        <a:lt1>
          <a:srgbClr val="FFFFFF"/>
        </a:lt1>
        <a:dk2>
          <a:srgbClr val="BD3632"/>
        </a:dk2>
        <a:lt2>
          <a:srgbClr val="988F86"/>
        </a:lt2>
        <a:accent1>
          <a:srgbClr val="B7B1A9"/>
        </a:accent1>
        <a:accent2>
          <a:srgbClr val="65CFE9"/>
        </a:accent2>
        <a:accent3>
          <a:srgbClr val="FFFFFF"/>
        </a:accent3>
        <a:accent4>
          <a:srgbClr val="574D46"/>
        </a:accent4>
        <a:accent5>
          <a:srgbClr val="D8D5D1"/>
        </a:accent5>
        <a:accent6>
          <a:srgbClr val="5BBBD3"/>
        </a:accent6>
        <a:hlink>
          <a:srgbClr val="C7E9F2"/>
        </a:hlink>
        <a:folHlink>
          <a:srgbClr val="E0DED8"/>
        </a:folHlink>
      </a:clrScheme>
      <a:clrMap bg1="lt1" tx1="dk1" bg2="lt2" tx2="dk2" accent1="accent1" accent2="accent2" accent3="accent3" accent4="accent4" accent5="accent5" accent6="accent6" hlink="hlink" folHlink="folHlink"/>
    </a:extraClrScheme>
    <a:extraClrScheme>
      <a:clrScheme name="NAV presentasjonsmal 15">
        <a:dk1>
          <a:srgbClr val="675C53"/>
        </a:dk1>
        <a:lt1>
          <a:srgbClr val="FFFFFF"/>
        </a:lt1>
        <a:dk2>
          <a:srgbClr val="CD202C"/>
        </a:dk2>
        <a:lt2>
          <a:srgbClr val="988F86"/>
        </a:lt2>
        <a:accent1>
          <a:srgbClr val="B7B1A9"/>
        </a:accent1>
        <a:accent2>
          <a:srgbClr val="65CFE9"/>
        </a:accent2>
        <a:accent3>
          <a:srgbClr val="FFFFFF"/>
        </a:accent3>
        <a:accent4>
          <a:srgbClr val="574D46"/>
        </a:accent4>
        <a:accent5>
          <a:srgbClr val="D8D5D1"/>
        </a:accent5>
        <a:accent6>
          <a:srgbClr val="5BBBD3"/>
        </a:accent6>
        <a:hlink>
          <a:srgbClr val="C7E9F2"/>
        </a:hlink>
        <a:folHlink>
          <a:srgbClr val="E0DED8"/>
        </a:folHlink>
      </a:clrScheme>
      <a:clrMap bg1="lt1" tx1="dk1" bg2="lt2" tx2="dk2" accent1="accent1" accent2="accent2" accent3="accent3" accent4="accent4" accent5="accent5" accent6="accent6" hlink="hlink" folHlink="folHlink"/>
    </a:extraClrScheme>
    <a:extraClrScheme>
      <a:clrScheme name="NAV presentasjonsmal 16">
        <a:dk1>
          <a:srgbClr val="675C53"/>
        </a:dk1>
        <a:lt1>
          <a:srgbClr val="FFFFFF"/>
        </a:lt1>
        <a:dk2>
          <a:srgbClr val="C30000"/>
        </a:dk2>
        <a:lt2>
          <a:srgbClr val="988F86"/>
        </a:lt2>
        <a:accent1>
          <a:srgbClr val="B7B1A9"/>
        </a:accent1>
        <a:accent2>
          <a:srgbClr val="00A9E0"/>
        </a:accent2>
        <a:accent3>
          <a:srgbClr val="FFFFFF"/>
        </a:accent3>
        <a:accent4>
          <a:srgbClr val="574D46"/>
        </a:accent4>
        <a:accent5>
          <a:srgbClr val="D8D5D1"/>
        </a:accent5>
        <a:accent6>
          <a:srgbClr val="0099CB"/>
        </a:accent6>
        <a:hlink>
          <a:srgbClr val="E98300"/>
        </a:hlink>
        <a:folHlink>
          <a:srgbClr val="A2AD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0BB4E18413F3F4AA197506CE73DBBF7" ma:contentTypeVersion="8" ma:contentTypeDescription="Opprett et nytt dokument." ma:contentTypeScope="" ma:versionID="88194b792853e1bf2d9daf839182a7ec">
  <xsd:schema xmlns:xsd="http://www.w3.org/2001/XMLSchema" xmlns:xs="http://www.w3.org/2001/XMLSchema" xmlns:p="http://schemas.microsoft.com/office/2006/metadata/properties" xmlns:ns2="bd1a8252-ad3a-407c-af16-fdebf0b48215" xmlns:ns3="7303fbec-6eb2-4be5-8eeb-662c0f461c87" targetNamespace="http://schemas.microsoft.com/office/2006/metadata/properties" ma:root="true" ma:fieldsID="56ab04e91c1ac73dfcb01e3f9d610cc2" ns2:_="" ns3:_="">
    <xsd:import namespace="bd1a8252-ad3a-407c-af16-fdebf0b48215"/>
    <xsd:import namespace="7303fbec-6eb2-4be5-8eeb-662c0f461c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a8252-ad3a-407c-af16-fdebf0b48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03fbec-6eb2-4be5-8eeb-662c0f461c87"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2C8FD0-921B-4BE7-960B-07AF539738CE}">
  <ds:schemaRefs>
    <ds:schemaRef ds:uri="http://schemas.microsoft.com/office/infopath/2007/PartnerControls"/>
    <ds:schemaRef ds:uri="http://purl.org/dc/terms/"/>
    <ds:schemaRef ds:uri="bd1a8252-ad3a-407c-af16-fdebf0b48215"/>
    <ds:schemaRef ds:uri="http://purl.org/dc/dcmitype/"/>
    <ds:schemaRef ds:uri="http://schemas.microsoft.com/office/2006/documentManagement/types"/>
    <ds:schemaRef ds:uri="7303fbec-6eb2-4be5-8eeb-662c0f461c87"/>
    <ds:schemaRef ds:uri="http://schemas.openxmlformats.org/package/2006/metadata/core-properti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F2A12BE-3C5C-43D2-AC95-531E287C4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a8252-ad3a-407c-af16-fdebf0b48215"/>
    <ds:schemaRef ds:uri="7303fbec-6eb2-4be5-8eeb-662c0f461c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40D0E-B6A9-442B-96B7-B0BEF895FC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9232</TotalTime>
  <Words>4839</Words>
  <Application>Microsoft Office PowerPoint</Application>
  <PresentationFormat>Skjermfremvisning (16:9)</PresentationFormat>
  <Paragraphs>311</Paragraphs>
  <Slides>30</Slides>
  <Notes>10</Notes>
  <HiddenSlides>1</HiddenSlides>
  <MMClips>0</MMClips>
  <ScaleCrop>false</ScaleCrop>
  <HeadingPairs>
    <vt:vector size="6" baseType="variant">
      <vt:variant>
        <vt:lpstr>Brukte skrifter</vt:lpstr>
      </vt:variant>
      <vt:variant>
        <vt:i4>12</vt:i4>
      </vt:variant>
      <vt:variant>
        <vt:lpstr>Tema</vt:lpstr>
      </vt:variant>
      <vt:variant>
        <vt:i4>7</vt:i4>
      </vt:variant>
      <vt:variant>
        <vt:lpstr>Lysbildetitler</vt:lpstr>
      </vt:variant>
      <vt:variant>
        <vt:i4>30</vt:i4>
      </vt:variant>
    </vt:vector>
  </HeadingPairs>
  <TitlesOfParts>
    <vt:vector size="49" baseType="lpstr">
      <vt:lpstr>arial</vt:lpstr>
      <vt:lpstr>arial</vt:lpstr>
      <vt:lpstr>Calibri</vt:lpstr>
      <vt:lpstr>Calibri Light</vt:lpstr>
      <vt:lpstr>Georgia</vt:lpstr>
      <vt:lpstr>Gill Sans</vt:lpstr>
      <vt:lpstr>Gotham Black</vt:lpstr>
      <vt:lpstr>Gotham Book</vt:lpstr>
      <vt:lpstr>Gotham Light</vt:lpstr>
      <vt:lpstr>Segoe UI</vt:lpstr>
      <vt:lpstr>Times New Roman</vt:lpstr>
      <vt:lpstr>Wingdings</vt:lpstr>
      <vt:lpstr>NAV PRESENTASJONSMAL</vt:lpstr>
      <vt:lpstr>Office-tema</vt:lpstr>
      <vt:lpstr>DIFI PPTmal</vt:lpstr>
      <vt:lpstr>2_Office-tema</vt:lpstr>
      <vt:lpstr>1_Office-tema</vt:lpstr>
      <vt:lpstr>3_Office-tema</vt:lpstr>
      <vt:lpstr>NAV-mal bokmål</vt:lpstr>
      <vt:lpstr>Godt dokumenterte vedtak Hvorfor og hvordan gjør NAV det?</vt:lpstr>
      <vt:lpstr>Kort om begrepsbruk</vt:lpstr>
      <vt:lpstr>Ta vare på slik at ... </vt:lpstr>
      <vt:lpstr>Ny arkivlov </vt:lpstr>
      <vt:lpstr>Krav til god dokumentasjonsforvaltning i ny § 16</vt:lpstr>
      <vt:lpstr>Et første forsøk på å realisere innebygd arkivering</vt:lpstr>
      <vt:lpstr> Veien videre: Regulatorisk sandkasse for arkiv og offentlighet</vt:lpstr>
      <vt:lpstr>Grenseflater og reIevant arbeid</vt:lpstr>
      <vt:lpstr>Pilot på innebygd arkiv NAV</vt:lpstr>
      <vt:lpstr>NAV må forvalte samfunnsoppdraget på en god måte</vt:lpstr>
      <vt:lpstr>Hvorfor skal man dokumentere en behandling/ handling? </vt:lpstr>
      <vt:lpstr>Strøm av strukturert dokumenterte behandlinger =&gt; Livet er en strøm av hendelser =&gt; Datadrevet forvaltning</vt:lpstr>
      <vt:lpstr>Dokumentasjon av behandlinger/handlinger</vt:lpstr>
      <vt:lpstr>Sentrale kvalitetsegenskaper ved dokumentasjon av behandlinger</vt:lpstr>
      <vt:lpstr>Ekte - At dokumentasjonen er beskyttet mot ikke-autoriserte tilføyelser, slettinger og endringer </vt:lpstr>
      <vt:lpstr>Pålitelig - At det går fram hvem eller hvilket system som har opprettet og lagret dokumentasjonen og når dette fant sted </vt:lpstr>
      <vt:lpstr>Dekkende - At dokumentasjon av en behandling er komplett</vt:lpstr>
      <vt:lpstr>I sammenheng - At den samlede dokumentasjonen er en logisk helhet</vt:lpstr>
      <vt:lpstr>Anvendbar - Innebærer at dokumentasjonen kan deles, gjenfinnes, hentes fram, presenteres og forstås </vt:lpstr>
      <vt:lpstr>Hva betyr ny arkivlov for fagsystemene i NAV? </vt:lpstr>
      <vt:lpstr>PowerPoint-presentasjon</vt:lpstr>
      <vt:lpstr>Foreldrepenger - Strøm av strukturerte digital vedtak</vt:lpstr>
      <vt:lpstr>VedtakXML Foreldrepenger</vt:lpstr>
      <vt:lpstr>«Pilot» på innebygget arkiv med Arkivverket</vt:lpstr>
      <vt:lpstr>Hva var bra – noen eksempler</vt:lpstr>
      <vt:lpstr>Et eksempel på å sikre kompletthet?</vt:lpstr>
      <vt:lpstr>Digital utlevering av data fra NAV til en annen part er også en behandling</vt:lpstr>
      <vt:lpstr>Konklusjon</vt:lpstr>
      <vt:lpstr>Kartlegging av Foreldrepengeløsningen</vt:lpstr>
      <vt:lpstr>PowerPoint-presentasjon</vt:lpstr>
    </vt:vector>
  </TitlesOfParts>
  <Company>test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Grafisk Senter</dc:creator>
  <cp:lastModifiedBy>Jendal, Håkon</cp:lastModifiedBy>
  <cp:revision>38</cp:revision>
  <cp:lastPrinted>2018-06-18T09:54:38Z</cp:lastPrinted>
  <dcterms:created xsi:type="dcterms:W3CDTF">2011-11-25T14:12:52Z</dcterms:created>
  <dcterms:modified xsi:type="dcterms:W3CDTF">2020-10-21T07:56:47Z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91420-1ae2-4120-89e6-e6f668f067e2_Enabled">
    <vt:lpwstr>True</vt:lpwstr>
  </property>
  <property fmtid="{D5CDD505-2E9C-101B-9397-08002B2CF9AE}" pid="3" name="MSIP_Label_d3491420-1ae2-4120-89e6-e6f668f067e2_SiteId">
    <vt:lpwstr>62366534-1ec3-4962-8869-9b5535279d0b</vt:lpwstr>
  </property>
  <property fmtid="{D5CDD505-2E9C-101B-9397-08002B2CF9AE}" pid="4" name="MSIP_Label_d3491420-1ae2-4120-89e6-e6f668f067e2_Owner">
    <vt:lpwstr>Elin.Vage.Lafton@nav.no</vt:lpwstr>
  </property>
  <property fmtid="{D5CDD505-2E9C-101B-9397-08002B2CF9AE}" pid="5" name="MSIP_Label_d3491420-1ae2-4120-89e6-e6f668f067e2_SetDate">
    <vt:lpwstr>2018-12-03T14:04:12.4179667Z</vt:lpwstr>
  </property>
  <property fmtid="{D5CDD505-2E9C-101B-9397-08002B2CF9AE}" pid="6" name="MSIP_Label_d3491420-1ae2-4120-89e6-e6f668f067e2_Name">
    <vt:lpwstr>NAV Internt</vt:lpwstr>
  </property>
  <property fmtid="{D5CDD505-2E9C-101B-9397-08002B2CF9AE}" pid="7" name="MSIP_Label_d3491420-1ae2-4120-89e6-e6f668f067e2_Application">
    <vt:lpwstr>Microsoft Azure Information Protection</vt:lpwstr>
  </property>
  <property fmtid="{D5CDD505-2E9C-101B-9397-08002B2CF9AE}" pid="8" name="MSIP_Label_d3491420-1ae2-4120-89e6-e6f668f067e2_Extended_MSFT_Method">
    <vt:lpwstr>Automatic</vt:lpwstr>
  </property>
  <property fmtid="{D5CDD505-2E9C-101B-9397-08002B2CF9AE}" pid="9" name="Sensitivity">
    <vt:lpwstr>NAV Internt</vt:lpwstr>
  </property>
  <property fmtid="{D5CDD505-2E9C-101B-9397-08002B2CF9AE}" pid="10" name="ContentTypeId">
    <vt:lpwstr>0x01010030BB4E18413F3F4AA197506CE73DBBF7</vt:lpwstr>
  </property>
  <property fmtid="{D5CDD505-2E9C-101B-9397-08002B2CF9AE}" pid="11" name="AuthorIds_UIVersion_1024">
    <vt:lpwstr>6</vt:lpwstr>
  </property>
  <property fmtid="{D5CDD505-2E9C-101B-9397-08002B2CF9AE}" pid="12" name="AuthorIds_UIVersion_4096">
    <vt:lpwstr>6</vt:lpwstr>
  </property>
</Properties>
</file>